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4"/>
  </p:sldMasterIdLst>
  <p:notesMasterIdLst>
    <p:notesMasterId r:id="rId22"/>
  </p:notesMasterIdLst>
  <p:handoutMasterIdLst>
    <p:handoutMasterId r:id="rId23"/>
  </p:handoutMasterIdLst>
  <p:sldIdLst>
    <p:sldId id="277" r:id="rId5"/>
    <p:sldId id="278" r:id="rId6"/>
    <p:sldId id="322" r:id="rId7"/>
    <p:sldId id="331" r:id="rId8"/>
    <p:sldId id="323" r:id="rId9"/>
    <p:sldId id="332" r:id="rId10"/>
    <p:sldId id="337" r:id="rId11"/>
    <p:sldId id="338" r:id="rId12"/>
    <p:sldId id="333" r:id="rId13"/>
    <p:sldId id="321" r:id="rId14"/>
    <p:sldId id="334" r:id="rId15"/>
    <p:sldId id="335" r:id="rId16"/>
    <p:sldId id="336" r:id="rId17"/>
    <p:sldId id="339" r:id="rId18"/>
    <p:sldId id="340" r:id="rId19"/>
    <p:sldId id="341" r:id="rId20"/>
    <p:sldId id="259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322"/>
            <p14:sldId id="331"/>
            <p14:sldId id="323"/>
            <p14:sldId id="332"/>
            <p14:sldId id="337"/>
            <p14:sldId id="338"/>
            <p14:sldId id="333"/>
            <p14:sldId id="321"/>
            <p14:sldId id="334"/>
            <p14:sldId id="335"/>
            <p14:sldId id="336"/>
            <p14:sldId id="339"/>
            <p14:sldId id="340"/>
            <p14:sldId id="341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FFC5C5"/>
    <a:srgbClr val="CC0099"/>
    <a:srgbClr val="A28E2A"/>
    <a:srgbClr val="43B02A"/>
    <a:srgbClr val="0047BB"/>
    <a:srgbClr val="FFB81C"/>
    <a:srgbClr val="E4002B"/>
    <a:srgbClr val="FF8200"/>
    <a:srgbClr val="8246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A014C4-815D-49E2-AD3B-C0FC8172F292}" v="133" dt="2024-07-31T08:27:04.951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2" d="100"/>
          <a:sy n="112" d="100"/>
        </p:scale>
        <p:origin x="1044" y="96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kydal David" userId="e4976436-9ac8-4ad5-8996-e320ac3e439d" providerId="ADAL" clId="{7DA014C4-815D-49E2-AD3B-C0FC8172F292}"/>
    <pc:docChg chg="undo custSel addSld delSld modSld modSection">
      <pc:chgData name="Vykydal David" userId="e4976436-9ac8-4ad5-8996-e320ac3e439d" providerId="ADAL" clId="{7DA014C4-815D-49E2-AD3B-C0FC8172F292}" dt="2024-07-31T08:48:33.765" v="3659" actId="20577"/>
      <pc:docMkLst>
        <pc:docMk/>
      </pc:docMkLst>
      <pc:sldChg chg="addSp delSp modSp mod">
        <pc:chgData name="Vykydal David" userId="e4976436-9ac8-4ad5-8996-e320ac3e439d" providerId="ADAL" clId="{7DA014C4-815D-49E2-AD3B-C0FC8172F292}" dt="2024-07-31T08:48:33.765" v="3659" actId="20577"/>
        <pc:sldMkLst>
          <pc:docMk/>
          <pc:sldMk cId="3328650913" sldId="277"/>
        </pc:sldMkLst>
        <pc:spChg chg="mod">
          <ac:chgData name="Vykydal David" userId="e4976436-9ac8-4ad5-8996-e320ac3e439d" providerId="ADAL" clId="{7DA014C4-815D-49E2-AD3B-C0FC8172F292}" dt="2024-07-31T08:26:07.462" v="3527" actId="1035"/>
          <ac:spMkLst>
            <pc:docMk/>
            <pc:sldMk cId="3328650913" sldId="277"/>
            <ac:spMk id="3" creationId="{81CBE805-5438-3B16-91D4-539B82F397DC}"/>
          </ac:spMkLst>
        </pc:spChg>
        <pc:spChg chg="add del">
          <ac:chgData name="Vykydal David" userId="e4976436-9ac8-4ad5-8996-e320ac3e439d" providerId="ADAL" clId="{7DA014C4-815D-49E2-AD3B-C0FC8172F292}" dt="2024-07-31T08:26:19.722" v="3566" actId="22"/>
          <ac:spMkLst>
            <pc:docMk/>
            <pc:sldMk cId="3328650913" sldId="277"/>
            <ac:spMk id="4" creationId="{60EC00B9-BDFF-91C5-CD30-1C5B0DC4C992}"/>
          </ac:spMkLst>
        </pc:spChg>
        <pc:spChg chg="mod">
          <ac:chgData name="Vykydal David" userId="e4976436-9ac8-4ad5-8996-e320ac3e439d" providerId="ADAL" clId="{7DA014C4-815D-49E2-AD3B-C0FC8172F292}" dt="2024-07-31T08:26:10.585" v="3540" actId="1035"/>
          <ac:spMkLst>
            <pc:docMk/>
            <pc:sldMk cId="3328650913" sldId="277"/>
            <ac:spMk id="6" creationId="{E1D4C76D-A2F4-254C-288D-AA077E86A0FC}"/>
          </ac:spMkLst>
        </pc:spChg>
        <pc:spChg chg="add mod">
          <ac:chgData name="Vykydal David" userId="e4976436-9ac8-4ad5-8996-e320ac3e439d" providerId="ADAL" clId="{7DA014C4-815D-49E2-AD3B-C0FC8172F292}" dt="2024-07-31T08:48:33.765" v="3659" actId="20577"/>
          <ac:spMkLst>
            <pc:docMk/>
            <pc:sldMk cId="3328650913" sldId="277"/>
            <ac:spMk id="9" creationId="{E1991F1D-40AC-0342-2E56-8B9419C4E353}"/>
          </ac:spMkLst>
        </pc:spChg>
        <pc:picChg chg="mod">
          <ac:chgData name="Vykydal David" userId="e4976436-9ac8-4ad5-8996-e320ac3e439d" providerId="ADAL" clId="{7DA014C4-815D-49E2-AD3B-C0FC8172F292}" dt="2024-07-31T08:26:14.334" v="3564" actId="1035"/>
          <ac:picMkLst>
            <pc:docMk/>
            <pc:sldMk cId="3328650913" sldId="277"/>
            <ac:picMk id="5" creationId="{DD49E10A-9549-6FED-EC4A-956886A72E0F}"/>
          </ac:picMkLst>
        </pc:picChg>
        <pc:picChg chg="add mod">
          <ac:chgData name="Vykydal David" userId="e4976436-9ac8-4ad5-8996-e320ac3e439d" providerId="ADAL" clId="{7DA014C4-815D-49E2-AD3B-C0FC8172F292}" dt="2024-07-31T08:26:36.135" v="3567"/>
          <ac:picMkLst>
            <pc:docMk/>
            <pc:sldMk cId="3328650913" sldId="277"/>
            <ac:picMk id="8" creationId="{B243FF13-7F82-B96A-450C-100C695D5D7F}"/>
          </ac:picMkLst>
        </pc:picChg>
        <pc:picChg chg="add mod">
          <ac:chgData name="Vykydal David" userId="e4976436-9ac8-4ad5-8996-e320ac3e439d" providerId="ADAL" clId="{7DA014C4-815D-49E2-AD3B-C0FC8172F292}" dt="2024-07-31T08:27:04.950" v="3604" actId="1037"/>
          <ac:picMkLst>
            <pc:docMk/>
            <pc:sldMk cId="3328650913" sldId="277"/>
            <ac:picMk id="10" creationId="{B4A006E8-2F34-5C3E-8684-8BE592CA4B3A}"/>
          </ac:picMkLst>
        </pc:picChg>
      </pc:sldChg>
      <pc:sldChg chg="addSp delSp modSp mod delAnim modAnim">
        <pc:chgData name="Vykydal David" userId="e4976436-9ac8-4ad5-8996-e320ac3e439d" providerId="ADAL" clId="{7DA014C4-815D-49E2-AD3B-C0FC8172F292}" dt="2024-01-30T07:48:17.660" v="139" actId="1038"/>
        <pc:sldMkLst>
          <pc:docMk/>
          <pc:sldMk cId="2060635114" sldId="278"/>
        </pc:sldMkLst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5" creationId="{F1187253-F3A2-A36E-97F6-A1C280903436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6" creationId="{49DC682A-F85F-3640-AF17-EB1E96C46792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7" creationId="{BECE93C5-F990-1267-1CF2-1E7BB7C14BEB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" creationId="{295B536D-084C-EE85-C02F-F21802A0FFD9}"/>
          </ac:spMkLst>
        </pc:spChg>
        <pc:spChg chg="mod">
          <ac:chgData name="Vykydal David" userId="e4976436-9ac8-4ad5-8996-e320ac3e439d" providerId="ADAL" clId="{7DA014C4-815D-49E2-AD3B-C0FC8172F292}" dt="2024-01-30T07:45:23.780" v="46" actId="14100"/>
          <ac:spMkLst>
            <pc:docMk/>
            <pc:sldMk cId="2060635114" sldId="278"/>
            <ac:spMk id="11" creationId="{B59077B1-7889-0F57-4C1F-6E5357BB1470}"/>
          </ac:spMkLst>
        </pc:spChg>
        <pc:spChg chg="mod">
          <ac:chgData name="Vykydal David" userId="e4976436-9ac8-4ad5-8996-e320ac3e439d" providerId="ADAL" clId="{7DA014C4-815D-49E2-AD3B-C0FC8172F292}" dt="2024-01-30T07:46:16.090" v="77" actId="1035"/>
          <ac:spMkLst>
            <pc:docMk/>
            <pc:sldMk cId="2060635114" sldId="278"/>
            <ac:spMk id="12" creationId="{5A687FC1-07CC-12A8-84B3-6CC7EF3E3510}"/>
          </ac:spMkLst>
        </pc:spChg>
        <pc:spChg chg="del mod">
          <ac:chgData name="Vykydal David" userId="e4976436-9ac8-4ad5-8996-e320ac3e439d" providerId="ADAL" clId="{7DA014C4-815D-49E2-AD3B-C0FC8172F292}" dt="2024-01-30T07:46:05.990" v="52" actId="478"/>
          <ac:spMkLst>
            <pc:docMk/>
            <pc:sldMk cId="2060635114" sldId="278"/>
            <ac:spMk id="13" creationId="{6ADD3B57-2815-DE1D-BB93-AD7B3E80AB87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4" creationId="{0D4DB06E-6CA2-0703-61D4-1E4E1260711A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5" creationId="{5CEE83F7-1CB4-C505-F901-3DA1F60B8971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6" creationId="{751021C8-BB99-3F0D-BB29-EE4F778B7F73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7" creationId="{72159009-F93D-A01A-182D-D78B44770964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8" creationId="{6283DC86-450F-AE00-B5F6-5C53192848EC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20" creationId="{FDA06B25-BA2F-5FCB-9F88-B967D067D8DC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23" creationId="{F876130B-D9F3-C96C-BC80-96D8F48F8AFF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24" creationId="{CD9B8193-F54F-CE5C-B1CB-C7BF2FF58783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25" creationId="{B8F4E868-8D10-822C-D740-AC6CE6CC595A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27" creationId="{A601E900-BB79-0D33-1D10-7878FAD7909D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30" creationId="{6B874820-03EE-A675-01EB-C4A38745A6A0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31" creationId="{5665243A-FE30-FD50-268E-9E672CC225E1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32" creationId="{F2BE3B36-203E-B6B7-76FE-BBC1F8DB1F5F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34" creationId="{FC663BAD-557C-E130-6F3D-D5099EF39872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37" creationId="{1CDA16B1-5CD9-DF14-8D30-D2DE371B2BE2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38" creationId="{E96BF24F-CEE4-30C2-8A00-048D87BF292B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39" creationId="{56A9A98F-E5C0-D8D7-74D4-BCDA05CC2EAA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41" creationId="{7F8FFC82-BEA4-F92C-9B4F-C6A4B45B8BE4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44" creationId="{2B0F2387-BDD8-8EA1-C560-5A5EAD3C942C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45" creationId="{BAF1BF84-62F3-4FE3-891D-56D4C1EF5318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46" creationId="{9033C3EA-05C0-31B2-D631-E78AE58850BF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48" creationId="{016F7D6B-3599-2CE6-5E27-5099C5DA7E65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51" creationId="{73472731-332A-CC18-0338-1E86BDE89D76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52" creationId="{75DF5BFA-4F89-F564-A9AD-BA61B6703D54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53" creationId="{57928A39-8DE6-7216-3DB8-2EE78CA0DD51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55" creationId="{47919AD8-E43E-C122-DE6C-65BFD47F2101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58" creationId="{5FF74FBD-E92F-BB6B-4057-3705D63C7147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59" creationId="{D9B36684-2F55-D94A-143F-674995B25A11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60" creationId="{0214FD6B-E74C-6E0A-EA08-E7D66A73419A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62" creationId="{3C8D87DB-3AD6-863F-F491-A57CC9E5EB62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25" creationId="{2CEEE904-61F5-8ABF-6EAF-02C248A9D603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27" creationId="{F113A945-850A-1B71-F314-228433690726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28" creationId="{AFAB2E8D-AD67-DFB7-CE2A-D561382626F1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30" creationId="{6249F439-6259-16E8-D4D8-F08FB9E97A2E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33" creationId="{E183C649-601C-73F3-9B3D-BB6E944A11DA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34" creationId="{8733A88B-12FE-58F9-D30A-3F2BE9E98083}"/>
          </ac:spMkLst>
        </pc:spChg>
        <pc:spChg chg="mod">
          <ac:chgData name="Vykydal David" userId="e4976436-9ac8-4ad5-8996-e320ac3e439d" providerId="ADAL" clId="{7DA014C4-815D-49E2-AD3B-C0FC8172F292}" dt="2024-01-30T07:47:00.270" v="79"/>
          <ac:spMkLst>
            <pc:docMk/>
            <pc:sldMk cId="2060635114" sldId="278"/>
            <ac:spMk id="1035" creationId="{5C1E475C-5886-520B-48C6-2516A064208D}"/>
          </ac:spMkLst>
        </pc:s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3" creationId="{B057F7FA-B151-E8F9-8A21-C12473389069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19" creationId="{A78CD107-A73E-F085-7A19-5019BBAFFE3B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21" creationId="{6EEF90BF-B26A-DE08-EA4B-8A987007CA8C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22" creationId="{5025C7F4-30B1-4587-8F60-C04AC32F2746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26" creationId="{7BF3401B-07CD-D081-EEDD-B2A5CF60E8B0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28" creationId="{04FF114F-66C7-BA9E-6EA4-FB20DC90BBC4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29" creationId="{381FDECB-B045-EE86-0820-4295C2C86DF2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33" creationId="{724EBAAB-3604-E861-4053-75701C3810B5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35" creationId="{57DD4F08-A590-A247-8A93-B2F98FFDDB54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36" creationId="{5A6CE7EE-B12E-A06A-009D-7FE31332F675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40" creationId="{0B664166-0CCA-F280-DA14-08EA340A2ECD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42" creationId="{9238292D-2314-A25D-D3D5-3C7DC51B43F8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43" creationId="{F2F896B4-0653-B8CB-82C2-D910C4BF412A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47" creationId="{CF53C9B1-AA82-3DDA-8079-3899F6BB9D3C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49" creationId="{A8B07D2A-B349-E779-C6C9-25CB4C9EFCA5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50" creationId="{B6054570-13FB-869B-9B8F-9E9D09583D8D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54" creationId="{3E19C653-02FE-EFCB-878C-48C4E8768166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56" creationId="{F227E74E-E99D-5AC6-9E77-9C1CF451FAD3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57" creationId="{584A62A8-F05C-7624-9470-3BF9AE42797C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61" creationId="{0D4E5AE3-2603-6204-69C3-9A6280FE3E52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63" creationId="{51D09B83-03AB-3603-4A50-62819B4F2D7B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1024" creationId="{A64C268F-FEBA-970E-EAD3-FC0D932A9796}"/>
          </ac:grpSpMkLst>
        </pc:grpChg>
        <pc:grpChg chg="add mod">
          <ac:chgData name="Vykydal David" userId="e4976436-9ac8-4ad5-8996-e320ac3e439d" providerId="ADAL" clId="{7DA014C4-815D-49E2-AD3B-C0FC8172F292}" dt="2024-01-30T07:47:07.440" v="119" actId="1036"/>
          <ac:grpSpMkLst>
            <pc:docMk/>
            <pc:sldMk cId="2060635114" sldId="278"/>
            <ac:grpSpMk id="1029" creationId="{B2D2C24D-ADF9-DDD3-5E21-43CA5A39601D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1031" creationId="{51C540AF-29FC-338F-206F-272B495F4F16}"/>
          </ac:grpSpMkLst>
        </pc:grpChg>
        <pc:grpChg chg="mod">
          <ac:chgData name="Vykydal David" userId="e4976436-9ac8-4ad5-8996-e320ac3e439d" providerId="ADAL" clId="{7DA014C4-815D-49E2-AD3B-C0FC8172F292}" dt="2024-01-30T07:47:00.270" v="79"/>
          <ac:grpSpMkLst>
            <pc:docMk/>
            <pc:sldMk cId="2060635114" sldId="278"/>
            <ac:grpSpMk id="1032" creationId="{3C0B8ED0-CA5E-9223-48D9-73A8F16FCA50}"/>
          </ac:grpSpMkLst>
        </pc:grpChg>
        <pc:picChg chg="del">
          <ac:chgData name="Vykydal David" userId="e4976436-9ac8-4ad5-8996-e320ac3e439d" providerId="ADAL" clId="{7DA014C4-815D-49E2-AD3B-C0FC8172F292}" dt="2024-01-30T07:46:59.270" v="78" actId="478"/>
          <ac:picMkLst>
            <pc:docMk/>
            <pc:sldMk cId="2060635114" sldId="278"/>
            <ac:picMk id="1026" creationId="{535E83BF-97D0-4FDA-5559-9DF04DFA2C1E}"/>
          </ac:picMkLst>
        </pc:picChg>
        <pc:picChg chg="add mod">
          <ac:chgData name="Vykydal David" userId="e4976436-9ac8-4ad5-8996-e320ac3e439d" providerId="ADAL" clId="{7DA014C4-815D-49E2-AD3B-C0FC8172F292}" dt="2024-01-30T07:48:17.660" v="139" actId="1038"/>
          <ac:picMkLst>
            <pc:docMk/>
            <pc:sldMk cId="2060635114" sldId="278"/>
            <ac:picMk id="1036" creationId="{04F28AD2-F6ED-FEB5-158B-00A7836EA895}"/>
          </ac:picMkLst>
        </pc:picChg>
      </pc:sldChg>
      <pc:sldChg chg="del">
        <pc:chgData name="Vykydal David" userId="e4976436-9ac8-4ad5-8996-e320ac3e439d" providerId="ADAL" clId="{7DA014C4-815D-49E2-AD3B-C0FC8172F292}" dt="2024-01-30T10:17:19.150" v="2251" actId="47"/>
        <pc:sldMkLst>
          <pc:docMk/>
          <pc:sldMk cId="77619916" sldId="280"/>
        </pc:sldMkLst>
      </pc:sldChg>
      <pc:sldChg chg="del">
        <pc:chgData name="Vykydal David" userId="e4976436-9ac8-4ad5-8996-e320ac3e439d" providerId="ADAL" clId="{7DA014C4-815D-49E2-AD3B-C0FC8172F292}" dt="2024-01-30T10:17:20.985" v="2252" actId="47"/>
        <pc:sldMkLst>
          <pc:docMk/>
          <pc:sldMk cId="487651231" sldId="281"/>
        </pc:sldMkLst>
      </pc:sldChg>
      <pc:sldChg chg="addSp delSp modSp mod">
        <pc:chgData name="Vykydal David" userId="e4976436-9ac8-4ad5-8996-e320ac3e439d" providerId="ADAL" clId="{7DA014C4-815D-49E2-AD3B-C0FC8172F292}" dt="2024-01-30T08:51:23.976" v="2144" actId="1036"/>
        <pc:sldMkLst>
          <pc:docMk/>
          <pc:sldMk cId="2506284965" sldId="321"/>
        </pc:sldMkLst>
        <pc:spChg chg="mod">
          <ac:chgData name="Vykydal David" userId="e4976436-9ac8-4ad5-8996-e320ac3e439d" providerId="ADAL" clId="{7DA014C4-815D-49E2-AD3B-C0FC8172F292}" dt="2024-01-30T08:51:23.976" v="2144" actId="1036"/>
          <ac:spMkLst>
            <pc:docMk/>
            <pc:sldMk cId="2506284965" sldId="321"/>
            <ac:spMk id="3" creationId="{D15F1049-E319-E9FA-53A4-DC7135DD31AF}"/>
          </ac:spMkLst>
        </pc:spChg>
        <pc:spChg chg="mod">
          <ac:chgData name="Vykydal David" userId="e4976436-9ac8-4ad5-8996-e320ac3e439d" providerId="ADAL" clId="{7DA014C4-815D-49E2-AD3B-C0FC8172F292}" dt="2024-01-30T08:48:27.476" v="2029"/>
          <ac:spMkLst>
            <pc:docMk/>
            <pc:sldMk cId="2506284965" sldId="321"/>
            <ac:spMk id="6" creationId="{7655A70B-28EF-A05A-FF0B-DB3DA619362D}"/>
          </ac:spMkLst>
        </pc:spChg>
        <pc:graphicFrameChg chg="add del mod modGraphic">
          <ac:chgData name="Vykydal David" userId="e4976436-9ac8-4ad5-8996-e320ac3e439d" providerId="ADAL" clId="{7DA014C4-815D-49E2-AD3B-C0FC8172F292}" dt="2024-01-30T08:50:54.006" v="2095" actId="1032"/>
          <ac:graphicFrameMkLst>
            <pc:docMk/>
            <pc:sldMk cId="2506284965" sldId="321"/>
            <ac:graphicFrameMk id="5" creationId="{601941C1-1B75-99E1-81AD-1B2DE9300285}"/>
          </ac:graphicFrameMkLst>
        </pc:graphicFrameChg>
      </pc:sldChg>
      <pc:sldChg chg="modSp mod">
        <pc:chgData name="Vykydal David" userId="e4976436-9ac8-4ad5-8996-e320ac3e439d" providerId="ADAL" clId="{7DA014C4-815D-49E2-AD3B-C0FC8172F292}" dt="2024-01-30T07:53:05.859" v="270" actId="20577"/>
        <pc:sldMkLst>
          <pc:docMk/>
          <pc:sldMk cId="2156213486" sldId="322"/>
        </pc:sldMkLst>
        <pc:spChg chg="mod">
          <ac:chgData name="Vykydal David" userId="e4976436-9ac8-4ad5-8996-e320ac3e439d" providerId="ADAL" clId="{7DA014C4-815D-49E2-AD3B-C0FC8172F292}" dt="2024-01-30T07:53:05.859" v="270" actId="20577"/>
          <ac:spMkLst>
            <pc:docMk/>
            <pc:sldMk cId="2156213486" sldId="322"/>
            <ac:spMk id="3" creationId="{D15F1049-E319-E9FA-53A4-DC7135DD31AF}"/>
          </ac:spMkLst>
        </pc:spChg>
        <pc:spChg chg="mod">
          <ac:chgData name="Vykydal David" userId="e4976436-9ac8-4ad5-8996-e320ac3e439d" providerId="ADAL" clId="{7DA014C4-815D-49E2-AD3B-C0FC8172F292}" dt="2024-01-30T07:49:58.690" v="175" actId="20577"/>
          <ac:spMkLst>
            <pc:docMk/>
            <pc:sldMk cId="2156213486" sldId="322"/>
            <ac:spMk id="6" creationId="{7655A70B-28EF-A05A-FF0B-DB3DA619362D}"/>
          </ac:spMkLst>
        </pc:spChg>
      </pc:sldChg>
      <pc:sldChg chg="addSp delSp modSp mod">
        <pc:chgData name="Vykydal David" userId="e4976436-9ac8-4ad5-8996-e320ac3e439d" providerId="ADAL" clId="{7DA014C4-815D-49E2-AD3B-C0FC8172F292}" dt="2024-01-30T08:07:41.949" v="902" actId="1036"/>
        <pc:sldMkLst>
          <pc:docMk/>
          <pc:sldMk cId="1874626745" sldId="323"/>
        </pc:sldMkLst>
        <pc:spChg chg="del">
          <ac:chgData name="Vykydal David" userId="e4976436-9ac8-4ad5-8996-e320ac3e439d" providerId="ADAL" clId="{7DA014C4-815D-49E2-AD3B-C0FC8172F292}" dt="2024-01-30T07:55:02.099" v="304" actId="478"/>
          <ac:spMkLst>
            <pc:docMk/>
            <pc:sldMk cId="1874626745" sldId="323"/>
            <ac:spMk id="3" creationId="{D15F1049-E319-E9FA-53A4-DC7135DD31AF}"/>
          </ac:spMkLst>
        </pc:spChg>
        <pc:spChg chg="add mod">
          <ac:chgData name="Vykydal David" userId="e4976436-9ac8-4ad5-8996-e320ac3e439d" providerId="ADAL" clId="{7DA014C4-815D-49E2-AD3B-C0FC8172F292}" dt="2024-01-30T07:58:31.369" v="325" actId="164"/>
          <ac:spMkLst>
            <pc:docMk/>
            <pc:sldMk cId="1874626745" sldId="323"/>
            <ac:spMk id="5" creationId="{6B94C0C5-3C3F-DEE5-851A-13AB2B513B81}"/>
          </ac:spMkLst>
        </pc:spChg>
        <pc:spChg chg="mod">
          <ac:chgData name="Vykydal David" userId="e4976436-9ac8-4ad5-8996-e320ac3e439d" providerId="ADAL" clId="{7DA014C4-815D-49E2-AD3B-C0FC8172F292}" dt="2024-01-30T08:04:19.149" v="554" actId="1076"/>
          <ac:spMkLst>
            <pc:docMk/>
            <pc:sldMk cId="1874626745" sldId="323"/>
            <ac:spMk id="6" creationId="{7655A70B-28EF-A05A-FF0B-DB3DA619362D}"/>
          </ac:spMkLst>
        </pc:spChg>
        <pc:spChg chg="add mod">
          <ac:chgData name="Vykydal David" userId="e4976436-9ac8-4ad5-8996-e320ac3e439d" providerId="ADAL" clId="{7DA014C4-815D-49E2-AD3B-C0FC8172F292}" dt="2024-01-30T07:58:31.369" v="325" actId="164"/>
          <ac:spMkLst>
            <pc:docMk/>
            <pc:sldMk cId="1874626745" sldId="323"/>
            <ac:spMk id="7" creationId="{419DD74C-18E8-9499-AEB3-9528245A9D5A}"/>
          </ac:spMkLst>
        </pc:spChg>
        <pc:spChg chg="add mod">
          <ac:chgData name="Vykydal David" userId="e4976436-9ac8-4ad5-8996-e320ac3e439d" providerId="ADAL" clId="{7DA014C4-815D-49E2-AD3B-C0FC8172F292}" dt="2024-01-30T07:58:31.369" v="325" actId="164"/>
          <ac:spMkLst>
            <pc:docMk/>
            <pc:sldMk cId="1874626745" sldId="323"/>
            <ac:spMk id="10" creationId="{82FE4FA0-E85C-9621-F970-E77C7AB088E5}"/>
          </ac:spMkLst>
        </pc:spChg>
        <pc:spChg chg="add mod">
          <ac:chgData name="Vykydal David" userId="e4976436-9ac8-4ad5-8996-e320ac3e439d" providerId="ADAL" clId="{7DA014C4-815D-49E2-AD3B-C0FC8172F292}" dt="2024-01-30T08:04:25.249" v="555" actId="164"/>
          <ac:spMkLst>
            <pc:docMk/>
            <pc:sldMk cId="1874626745" sldId="323"/>
            <ac:spMk id="12" creationId="{CEC9E592-B389-DE1B-608D-864C520405DD}"/>
          </ac:spMkLst>
        </pc:spChg>
        <pc:spChg chg="add del mod">
          <ac:chgData name="Vykydal David" userId="e4976436-9ac8-4ad5-8996-e320ac3e439d" providerId="ADAL" clId="{7DA014C4-815D-49E2-AD3B-C0FC8172F292}" dt="2024-01-30T08:01:42.539" v="447" actId="478"/>
          <ac:spMkLst>
            <pc:docMk/>
            <pc:sldMk cId="1874626745" sldId="323"/>
            <ac:spMk id="13" creationId="{9E149D73-CFB9-C2AF-C146-F0082033CA95}"/>
          </ac:spMkLst>
        </pc:spChg>
        <pc:spChg chg="add mod">
          <ac:chgData name="Vykydal David" userId="e4976436-9ac8-4ad5-8996-e320ac3e439d" providerId="ADAL" clId="{7DA014C4-815D-49E2-AD3B-C0FC8172F292}" dt="2024-01-30T08:04:25.249" v="555" actId="164"/>
          <ac:spMkLst>
            <pc:docMk/>
            <pc:sldMk cId="1874626745" sldId="323"/>
            <ac:spMk id="14" creationId="{3D05C432-3988-51AD-41D2-4703B70E4E17}"/>
          </ac:spMkLst>
        </pc:spChg>
        <pc:spChg chg="add mod">
          <ac:chgData name="Vykydal David" userId="e4976436-9ac8-4ad5-8996-e320ac3e439d" providerId="ADAL" clId="{7DA014C4-815D-49E2-AD3B-C0FC8172F292}" dt="2024-01-30T08:04:25.249" v="555" actId="164"/>
          <ac:spMkLst>
            <pc:docMk/>
            <pc:sldMk cId="1874626745" sldId="323"/>
            <ac:spMk id="15" creationId="{E4597A14-5CFA-7BC7-D8F1-AA1EE397D81F}"/>
          </ac:spMkLst>
        </pc:spChg>
        <pc:spChg chg="add mod">
          <ac:chgData name="Vykydal David" userId="e4976436-9ac8-4ad5-8996-e320ac3e439d" providerId="ADAL" clId="{7DA014C4-815D-49E2-AD3B-C0FC8172F292}" dt="2024-01-30T08:04:25.249" v="555" actId="164"/>
          <ac:spMkLst>
            <pc:docMk/>
            <pc:sldMk cId="1874626745" sldId="323"/>
            <ac:spMk id="16" creationId="{6C1A5A75-FF65-A981-18F0-F4339B5B13EA}"/>
          </ac:spMkLst>
        </pc:spChg>
        <pc:spChg chg="add mod">
          <ac:chgData name="Vykydal David" userId="e4976436-9ac8-4ad5-8996-e320ac3e439d" providerId="ADAL" clId="{7DA014C4-815D-49E2-AD3B-C0FC8172F292}" dt="2024-01-30T08:07:30.469" v="863" actId="1036"/>
          <ac:spMkLst>
            <pc:docMk/>
            <pc:sldMk cId="1874626745" sldId="323"/>
            <ac:spMk id="18" creationId="{B3911551-FCAC-A485-3ED2-AA0B5416C11B}"/>
          </ac:spMkLst>
        </pc:spChg>
        <pc:grpChg chg="add mod">
          <ac:chgData name="Vykydal David" userId="e4976436-9ac8-4ad5-8996-e320ac3e439d" providerId="ADAL" clId="{7DA014C4-815D-49E2-AD3B-C0FC8172F292}" dt="2024-01-30T08:04:25.249" v="555" actId="164"/>
          <ac:grpSpMkLst>
            <pc:docMk/>
            <pc:sldMk cId="1874626745" sldId="323"/>
            <ac:grpSpMk id="11" creationId="{113A2E41-8587-5F44-6C4D-3FDCC12D0AD9}"/>
          </ac:grpSpMkLst>
        </pc:grpChg>
        <pc:grpChg chg="add mod">
          <ac:chgData name="Vykydal David" userId="e4976436-9ac8-4ad5-8996-e320ac3e439d" providerId="ADAL" clId="{7DA014C4-815D-49E2-AD3B-C0FC8172F292}" dt="2024-01-30T08:07:41.949" v="902" actId="1036"/>
          <ac:grpSpMkLst>
            <pc:docMk/>
            <pc:sldMk cId="1874626745" sldId="323"/>
            <ac:grpSpMk id="17" creationId="{5720EA23-5D23-6CD5-20E7-98D697E08143}"/>
          </ac:grpSpMkLst>
        </pc:grpChg>
      </pc:sldChg>
      <pc:sldChg chg="del">
        <pc:chgData name="Vykydal David" userId="e4976436-9ac8-4ad5-8996-e320ac3e439d" providerId="ADAL" clId="{7DA014C4-815D-49E2-AD3B-C0FC8172F292}" dt="2024-01-30T10:33:38.419" v="2835" actId="47"/>
        <pc:sldMkLst>
          <pc:docMk/>
          <pc:sldMk cId="2306714466" sldId="324"/>
        </pc:sldMkLst>
      </pc:sldChg>
      <pc:sldChg chg="del">
        <pc:chgData name="Vykydal David" userId="e4976436-9ac8-4ad5-8996-e320ac3e439d" providerId="ADAL" clId="{7DA014C4-815D-49E2-AD3B-C0FC8172F292}" dt="2024-01-30T10:17:27.810" v="2253" actId="47"/>
        <pc:sldMkLst>
          <pc:docMk/>
          <pc:sldMk cId="300008825" sldId="325"/>
        </pc:sldMkLst>
      </pc:sldChg>
      <pc:sldChg chg="del">
        <pc:chgData name="Vykydal David" userId="e4976436-9ac8-4ad5-8996-e320ac3e439d" providerId="ADAL" clId="{7DA014C4-815D-49E2-AD3B-C0FC8172F292}" dt="2024-01-30T10:17:32.145" v="2254" actId="47"/>
        <pc:sldMkLst>
          <pc:docMk/>
          <pc:sldMk cId="2848698098" sldId="326"/>
        </pc:sldMkLst>
      </pc:sldChg>
      <pc:sldChg chg="del">
        <pc:chgData name="Vykydal David" userId="e4976436-9ac8-4ad5-8996-e320ac3e439d" providerId="ADAL" clId="{7DA014C4-815D-49E2-AD3B-C0FC8172F292}" dt="2024-01-30T10:17:33.670" v="2255" actId="47"/>
        <pc:sldMkLst>
          <pc:docMk/>
          <pc:sldMk cId="3271770539" sldId="327"/>
        </pc:sldMkLst>
      </pc:sldChg>
      <pc:sldChg chg="del">
        <pc:chgData name="Vykydal David" userId="e4976436-9ac8-4ad5-8996-e320ac3e439d" providerId="ADAL" clId="{7DA014C4-815D-49E2-AD3B-C0FC8172F292}" dt="2024-01-30T10:17:34.866" v="2256" actId="47"/>
        <pc:sldMkLst>
          <pc:docMk/>
          <pc:sldMk cId="646885523" sldId="328"/>
        </pc:sldMkLst>
      </pc:sldChg>
      <pc:sldChg chg="del">
        <pc:chgData name="Vykydal David" userId="e4976436-9ac8-4ad5-8996-e320ac3e439d" providerId="ADAL" clId="{7DA014C4-815D-49E2-AD3B-C0FC8172F292}" dt="2024-01-30T10:17:35.690" v="2257" actId="47"/>
        <pc:sldMkLst>
          <pc:docMk/>
          <pc:sldMk cId="2663372795" sldId="329"/>
        </pc:sldMkLst>
      </pc:sldChg>
      <pc:sldChg chg="del">
        <pc:chgData name="Vykydal David" userId="e4976436-9ac8-4ad5-8996-e320ac3e439d" providerId="ADAL" clId="{7DA014C4-815D-49E2-AD3B-C0FC8172F292}" dt="2024-01-30T10:17:36.765" v="2258" actId="47"/>
        <pc:sldMkLst>
          <pc:docMk/>
          <pc:sldMk cId="1974117640" sldId="330"/>
        </pc:sldMkLst>
      </pc:sldChg>
      <pc:sldChg chg="modSp add mod">
        <pc:chgData name="Vykydal David" userId="e4976436-9ac8-4ad5-8996-e320ac3e439d" providerId="ADAL" clId="{7DA014C4-815D-49E2-AD3B-C0FC8172F292}" dt="2024-01-30T07:53:15.469" v="273" actId="14100"/>
        <pc:sldMkLst>
          <pc:docMk/>
          <pc:sldMk cId="1422632930" sldId="331"/>
        </pc:sldMkLst>
        <pc:spChg chg="mod">
          <ac:chgData name="Vykydal David" userId="e4976436-9ac8-4ad5-8996-e320ac3e439d" providerId="ADAL" clId="{7DA014C4-815D-49E2-AD3B-C0FC8172F292}" dt="2024-01-30T07:53:15.469" v="273" actId="14100"/>
          <ac:spMkLst>
            <pc:docMk/>
            <pc:sldMk cId="1422632930" sldId="331"/>
            <ac:spMk id="3" creationId="{D15F1049-E319-E9FA-53A4-DC7135DD31AF}"/>
          </ac:spMkLst>
        </pc:spChg>
      </pc:sldChg>
      <pc:sldChg chg="addSp delSp modSp add mod">
        <pc:chgData name="Vykydal David" userId="e4976436-9ac8-4ad5-8996-e320ac3e439d" providerId="ADAL" clId="{7DA014C4-815D-49E2-AD3B-C0FC8172F292}" dt="2024-01-30T08:23:52.948" v="1369" actId="164"/>
        <pc:sldMkLst>
          <pc:docMk/>
          <pc:sldMk cId="857070151" sldId="332"/>
        </pc:sldMkLst>
        <pc:spChg chg="del">
          <ac:chgData name="Vykydal David" userId="e4976436-9ac8-4ad5-8996-e320ac3e439d" providerId="ADAL" clId="{7DA014C4-815D-49E2-AD3B-C0FC8172F292}" dt="2024-01-30T08:08:31.459" v="905" actId="478"/>
          <ac:spMkLst>
            <pc:docMk/>
            <pc:sldMk cId="857070151" sldId="332"/>
            <ac:spMk id="6" creationId="{7655A70B-28EF-A05A-FF0B-DB3DA619362D}"/>
          </ac:spMkLst>
        </pc:spChg>
        <pc:spChg chg="del">
          <ac:chgData name="Vykydal David" userId="e4976436-9ac8-4ad5-8996-e320ac3e439d" providerId="ADAL" clId="{7DA014C4-815D-49E2-AD3B-C0FC8172F292}" dt="2024-01-30T08:11:16.989" v="949" actId="478"/>
          <ac:spMkLst>
            <pc:docMk/>
            <pc:sldMk cId="857070151" sldId="332"/>
            <ac:spMk id="12" creationId="{CEC9E592-B389-DE1B-608D-864C520405DD}"/>
          </ac:spMkLst>
        </pc:spChg>
        <pc:spChg chg="add del mod">
          <ac:chgData name="Vykydal David" userId="e4976436-9ac8-4ad5-8996-e320ac3e439d" providerId="ADAL" clId="{7DA014C4-815D-49E2-AD3B-C0FC8172F292}" dt="2024-01-30T08:08:33.549" v="906" actId="478"/>
          <ac:spMkLst>
            <pc:docMk/>
            <pc:sldMk cId="857070151" sldId="332"/>
            <ac:spMk id="13" creationId="{D28B187A-4CBD-0FF6-3CC3-7BC116F9AAF9}"/>
          </ac:spMkLst>
        </pc:spChg>
        <pc:spChg chg="mod">
          <ac:chgData name="Vykydal David" userId="e4976436-9ac8-4ad5-8996-e320ac3e439d" providerId="ADAL" clId="{7DA014C4-815D-49E2-AD3B-C0FC8172F292}" dt="2024-01-30T08:12:54.689" v="1052" actId="20577"/>
          <ac:spMkLst>
            <pc:docMk/>
            <pc:sldMk cId="857070151" sldId="332"/>
            <ac:spMk id="14" creationId="{3D05C432-3988-51AD-41D2-4703B70E4E17}"/>
          </ac:spMkLst>
        </pc:spChg>
        <pc:spChg chg="mod">
          <ac:chgData name="Vykydal David" userId="e4976436-9ac8-4ad5-8996-e320ac3e439d" providerId="ADAL" clId="{7DA014C4-815D-49E2-AD3B-C0FC8172F292}" dt="2024-01-30T08:12:52.318" v="1051" actId="20577"/>
          <ac:spMkLst>
            <pc:docMk/>
            <pc:sldMk cId="857070151" sldId="332"/>
            <ac:spMk id="15" creationId="{E4597A14-5CFA-7BC7-D8F1-AA1EE397D81F}"/>
          </ac:spMkLst>
        </pc:spChg>
        <pc:spChg chg="mod">
          <ac:chgData name="Vykydal David" userId="e4976436-9ac8-4ad5-8996-e320ac3e439d" providerId="ADAL" clId="{7DA014C4-815D-49E2-AD3B-C0FC8172F292}" dt="2024-01-30T08:13:07.978" v="1071" actId="1035"/>
          <ac:spMkLst>
            <pc:docMk/>
            <pc:sldMk cId="857070151" sldId="332"/>
            <ac:spMk id="16" creationId="{6C1A5A75-FF65-A981-18F0-F4339B5B13EA}"/>
          </ac:spMkLst>
        </pc:spChg>
        <pc:spChg chg="del">
          <ac:chgData name="Vykydal David" userId="e4976436-9ac8-4ad5-8996-e320ac3e439d" providerId="ADAL" clId="{7DA014C4-815D-49E2-AD3B-C0FC8172F292}" dt="2024-01-30T08:08:28.149" v="904" actId="478"/>
          <ac:spMkLst>
            <pc:docMk/>
            <pc:sldMk cId="857070151" sldId="332"/>
            <ac:spMk id="18" creationId="{B3911551-FCAC-A485-3ED2-AA0B5416C11B}"/>
          </ac:spMkLst>
        </pc:spChg>
        <pc:spChg chg="add mod">
          <ac:chgData name="Vykydal David" userId="e4976436-9ac8-4ad5-8996-e320ac3e439d" providerId="ADAL" clId="{7DA014C4-815D-49E2-AD3B-C0FC8172F292}" dt="2024-01-30T08:18:21.408" v="1216" actId="108"/>
          <ac:spMkLst>
            <pc:docMk/>
            <pc:sldMk cId="857070151" sldId="332"/>
            <ac:spMk id="19" creationId="{078C4B27-01AB-4BCA-AEAB-C3A3A922357B}"/>
          </ac:spMkLst>
        </pc:spChg>
        <pc:spChg chg="add mod">
          <ac:chgData name="Vykydal David" userId="e4976436-9ac8-4ad5-8996-e320ac3e439d" providerId="ADAL" clId="{7DA014C4-815D-49E2-AD3B-C0FC8172F292}" dt="2024-01-30T08:11:07.829" v="948" actId="1036"/>
          <ac:spMkLst>
            <pc:docMk/>
            <pc:sldMk cId="857070151" sldId="332"/>
            <ac:spMk id="20" creationId="{BF350289-D40E-D9FD-F12C-7CF4A04D8012}"/>
          </ac:spMkLst>
        </pc:spChg>
        <pc:spChg chg="add mod">
          <ac:chgData name="Vykydal David" userId="e4976436-9ac8-4ad5-8996-e320ac3e439d" providerId="ADAL" clId="{7DA014C4-815D-49E2-AD3B-C0FC8172F292}" dt="2024-01-30T08:18:05.428" v="1212" actId="108"/>
          <ac:spMkLst>
            <pc:docMk/>
            <pc:sldMk cId="857070151" sldId="332"/>
            <ac:spMk id="22" creationId="{91BC52CE-2499-CD4F-2A22-E8C01F8E611F}"/>
          </ac:spMkLst>
        </pc:spChg>
        <pc:spChg chg="add mod">
          <ac:chgData name="Vykydal David" userId="e4976436-9ac8-4ad5-8996-e320ac3e439d" providerId="ADAL" clId="{7DA014C4-815D-49E2-AD3B-C0FC8172F292}" dt="2024-01-30T08:16:00.222" v="1170" actId="164"/>
          <ac:spMkLst>
            <pc:docMk/>
            <pc:sldMk cId="857070151" sldId="332"/>
            <ac:spMk id="23" creationId="{940E62D8-9A40-5873-FD91-D170068BBD4B}"/>
          </ac:spMkLst>
        </pc:spChg>
        <pc:spChg chg="mod">
          <ac:chgData name="Vykydal David" userId="e4976436-9ac8-4ad5-8996-e320ac3e439d" providerId="ADAL" clId="{7DA014C4-815D-49E2-AD3B-C0FC8172F292}" dt="2024-01-30T08:18:12.308" v="1214" actId="108"/>
          <ac:spMkLst>
            <pc:docMk/>
            <pc:sldMk cId="857070151" sldId="332"/>
            <ac:spMk id="26" creationId="{6DB74878-AB9B-DCDD-955E-FE94DB75AB61}"/>
          </ac:spMkLst>
        </pc:spChg>
        <pc:spChg chg="mod">
          <ac:chgData name="Vykydal David" userId="e4976436-9ac8-4ad5-8996-e320ac3e439d" providerId="ADAL" clId="{7DA014C4-815D-49E2-AD3B-C0FC8172F292}" dt="2024-01-30T08:16:40.088" v="1180" actId="1076"/>
          <ac:spMkLst>
            <pc:docMk/>
            <pc:sldMk cId="857070151" sldId="332"/>
            <ac:spMk id="27" creationId="{7AE2E59A-B0D6-9B1F-7955-EAFD64B924E0}"/>
          </ac:spMkLst>
        </pc:spChg>
        <pc:spChg chg="mod">
          <ac:chgData name="Vykydal David" userId="e4976436-9ac8-4ad5-8996-e320ac3e439d" providerId="ADAL" clId="{7DA014C4-815D-49E2-AD3B-C0FC8172F292}" dt="2024-01-30T08:22:28.778" v="1367" actId="14100"/>
          <ac:spMkLst>
            <pc:docMk/>
            <pc:sldMk cId="857070151" sldId="332"/>
            <ac:spMk id="29" creationId="{93738814-F426-F255-7BBE-B27379773AFE}"/>
          </ac:spMkLst>
        </pc:spChg>
        <pc:spChg chg="mod">
          <ac:chgData name="Vykydal David" userId="e4976436-9ac8-4ad5-8996-e320ac3e439d" providerId="ADAL" clId="{7DA014C4-815D-49E2-AD3B-C0FC8172F292}" dt="2024-01-30T08:22:23.578" v="1366" actId="1076"/>
          <ac:spMkLst>
            <pc:docMk/>
            <pc:sldMk cId="857070151" sldId="332"/>
            <ac:spMk id="30" creationId="{5E83B6A1-D538-BC2D-8C73-83067FF2DE51}"/>
          </ac:spMkLst>
        </pc:spChg>
        <pc:grpChg chg="mod">
          <ac:chgData name="Vykydal David" userId="e4976436-9ac8-4ad5-8996-e320ac3e439d" providerId="ADAL" clId="{7DA014C4-815D-49E2-AD3B-C0FC8172F292}" dt="2024-01-30T08:23:52.948" v="1369" actId="164"/>
          <ac:grpSpMkLst>
            <pc:docMk/>
            <pc:sldMk cId="857070151" sldId="332"/>
            <ac:grpSpMk id="17" creationId="{5720EA23-5D23-6CD5-20E7-98D697E08143}"/>
          </ac:grpSpMkLst>
        </pc:grpChg>
        <pc:grpChg chg="add mod">
          <ac:chgData name="Vykydal David" userId="e4976436-9ac8-4ad5-8996-e320ac3e439d" providerId="ADAL" clId="{7DA014C4-815D-49E2-AD3B-C0FC8172F292}" dt="2024-01-30T08:23:52.948" v="1369" actId="164"/>
          <ac:grpSpMkLst>
            <pc:docMk/>
            <pc:sldMk cId="857070151" sldId="332"/>
            <ac:grpSpMk id="21" creationId="{18388BD8-8084-BF1F-1F6D-8F65A124C936}"/>
          </ac:grpSpMkLst>
        </pc:grpChg>
        <pc:grpChg chg="add mod">
          <ac:chgData name="Vykydal David" userId="e4976436-9ac8-4ad5-8996-e320ac3e439d" providerId="ADAL" clId="{7DA014C4-815D-49E2-AD3B-C0FC8172F292}" dt="2024-01-30T08:23:52.948" v="1369" actId="164"/>
          <ac:grpSpMkLst>
            <pc:docMk/>
            <pc:sldMk cId="857070151" sldId="332"/>
            <ac:grpSpMk id="24" creationId="{6C374A80-E0B1-1AF1-FFD2-6ED78E579991}"/>
          </ac:grpSpMkLst>
        </pc:grpChg>
        <pc:grpChg chg="add mod">
          <ac:chgData name="Vykydal David" userId="e4976436-9ac8-4ad5-8996-e320ac3e439d" providerId="ADAL" clId="{7DA014C4-815D-49E2-AD3B-C0FC8172F292}" dt="2024-01-30T08:23:52.948" v="1369" actId="164"/>
          <ac:grpSpMkLst>
            <pc:docMk/>
            <pc:sldMk cId="857070151" sldId="332"/>
            <ac:grpSpMk id="25" creationId="{18ECEC27-8853-48FD-2157-6FA9F7531C5B}"/>
          </ac:grpSpMkLst>
        </pc:grpChg>
        <pc:grpChg chg="add mod">
          <ac:chgData name="Vykydal David" userId="e4976436-9ac8-4ad5-8996-e320ac3e439d" providerId="ADAL" clId="{7DA014C4-815D-49E2-AD3B-C0FC8172F292}" dt="2024-01-30T08:23:52.948" v="1369" actId="164"/>
          <ac:grpSpMkLst>
            <pc:docMk/>
            <pc:sldMk cId="857070151" sldId="332"/>
            <ac:grpSpMk id="28" creationId="{884D52E2-F008-0776-1011-418A8940E735}"/>
          </ac:grpSpMkLst>
        </pc:grpChg>
        <pc:grpChg chg="add mod">
          <ac:chgData name="Vykydal David" userId="e4976436-9ac8-4ad5-8996-e320ac3e439d" providerId="ADAL" clId="{7DA014C4-815D-49E2-AD3B-C0FC8172F292}" dt="2024-01-30T08:23:52.948" v="1369" actId="164"/>
          <ac:grpSpMkLst>
            <pc:docMk/>
            <pc:sldMk cId="857070151" sldId="332"/>
            <ac:grpSpMk id="31" creationId="{5FBE0367-80CE-7C77-1C68-40D85F6DCB8D}"/>
          </ac:grpSpMkLst>
        </pc:grpChg>
      </pc:sldChg>
      <pc:sldChg chg="addSp delSp modSp add mod">
        <pc:chgData name="Vykydal David" userId="e4976436-9ac8-4ad5-8996-e320ac3e439d" providerId="ADAL" clId="{7DA014C4-815D-49E2-AD3B-C0FC8172F292}" dt="2024-01-30T08:47:55.207" v="2028" actId="164"/>
        <pc:sldMkLst>
          <pc:docMk/>
          <pc:sldMk cId="4189988327" sldId="333"/>
        </pc:sldMkLst>
        <pc:spChg chg="add mod">
          <ac:chgData name="Vykydal David" userId="e4976436-9ac8-4ad5-8996-e320ac3e439d" providerId="ADAL" clId="{7DA014C4-815D-49E2-AD3B-C0FC8172F292}" dt="2024-01-30T08:36:10.267" v="1541" actId="113"/>
          <ac:spMkLst>
            <pc:docMk/>
            <pc:sldMk cId="4189988327" sldId="333"/>
            <ac:spMk id="6" creationId="{EC21A6D0-19A7-B7B4-86F8-4BC9417382F9}"/>
          </ac:spMkLst>
        </pc:spChg>
        <pc:spChg chg="add mod">
          <ac:chgData name="Vykydal David" userId="e4976436-9ac8-4ad5-8996-e320ac3e439d" providerId="ADAL" clId="{7DA014C4-815D-49E2-AD3B-C0FC8172F292}" dt="2024-01-30T08:35:44.717" v="1535" actId="164"/>
          <ac:spMkLst>
            <pc:docMk/>
            <pc:sldMk cId="4189988327" sldId="333"/>
            <ac:spMk id="12" creationId="{07A9AF9B-C408-0278-303A-EDCF73D92333}"/>
          </ac:spMkLst>
        </pc:spChg>
        <pc:spChg chg="add mod">
          <ac:chgData name="Vykydal David" userId="e4976436-9ac8-4ad5-8996-e320ac3e439d" providerId="ADAL" clId="{7DA014C4-815D-49E2-AD3B-C0FC8172F292}" dt="2024-01-30T08:35:44.717" v="1535" actId="164"/>
          <ac:spMkLst>
            <pc:docMk/>
            <pc:sldMk cId="4189988327" sldId="333"/>
            <ac:spMk id="13" creationId="{E87868BC-9B2E-36F6-D5DB-6645D5E61581}"/>
          </ac:spMkLst>
        </pc:spChg>
        <pc:spChg chg="add mod">
          <ac:chgData name="Vykydal David" userId="e4976436-9ac8-4ad5-8996-e320ac3e439d" providerId="ADAL" clId="{7DA014C4-815D-49E2-AD3B-C0FC8172F292}" dt="2024-01-30T08:35:44.717" v="1535" actId="164"/>
          <ac:spMkLst>
            <pc:docMk/>
            <pc:sldMk cId="4189988327" sldId="333"/>
            <ac:spMk id="34" creationId="{94139359-5064-2457-99F5-7741538EEE50}"/>
          </ac:spMkLst>
        </pc:spChg>
        <pc:spChg chg="add del mod">
          <ac:chgData name="Vykydal David" userId="e4976436-9ac8-4ad5-8996-e320ac3e439d" providerId="ADAL" clId="{7DA014C4-815D-49E2-AD3B-C0FC8172F292}" dt="2024-01-30T08:31:52.222" v="1487" actId="478"/>
          <ac:spMkLst>
            <pc:docMk/>
            <pc:sldMk cId="4189988327" sldId="333"/>
            <ac:spMk id="35" creationId="{3E97AD82-5F4E-44D1-586A-A64774A3F8FC}"/>
          </ac:spMkLst>
        </pc:spChg>
        <pc:spChg chg="add mod">
          <ac:chgData name="Vykydal David" userId="e4976436-9ac8-4ad5-8996-e320ac3e439d" providerId="ADAL" clId="{7DA014C4-815D-49E2-AD3B-C0FC8172F292}" dt="2024-01-30T08:35:44.717" v="1535" actId="164"/>
          <ac:spMkLst>
            <pc:docMk/>
            <pc:sldMk cId="4189988327" sldId="333"/>
            <ac:spMk id="37" creationId="{1781B773-EE3D-45B1-07D2-2F1CC72E4236}"/>
          </ac:spMkLst>
        </pc:spChg>
        <pc:spChg chg="add mod">
          <ac:chgData name="Vykydal David" userId="e4976436-9ac8-4ad5-8996-e320ac3e439d" providerId="ADAL" clId="{7DA014C4-815D-49E2-AD3B-C0FC8172F292}" dt="2024-01-30T08:35:44.717" v="1535" actId="164"/>
          <ac:spMkLst>
            <pc:docMk/>
            <pc:sldMk cId="4189988327" sldId="333"/>
            <ac:spMk id="39" creationId="{11295C37-61F4-F02D-6B48-329DD1A94D46}"/>
          </ac:spMkLst>
        </pc:spChg>
        <pc:spChg chg="add mod">
          <ac:chgData name="Vykydal David" userId="e4976436-9ac8-4ad5-8996-e320ac3e439d" providerId="ADAL" clId="{7DA014C4-815D-49E2-AD3B-C0FC8172F292}" dt="2024-01-30T08:35:44.717" v="1535" actId="164"/>
          <ac:spMkLst>
            <pc:docMk/>
            <pc:sldMk cId="4189988327" sldId="333"/>
            <ac:spMk id="40" creationId="{B76E06A8-2C2B-9BD3-EB7C-946AE9067FFA}"/>
          </ac:spMkLst>
        </pc:spChg>
        <pc:spChg chg="add mod">
          <ac:chgData name="Vykydal David" userId="e4976436-9ac8-4ad5-8996-e320ac3e439d" providerId="ADAL" clId="{7DA014C4-815D-49E2-AD3B-C0FC8172F292}" dt="2024-01-30T08:35:44.717" v="1535" actId="164"/>
          <ac:spMkLst>
            <pc:docMk/>
            <pc:sldMk cId="4189988327" sldId="333"/>
            <ac:spMk id="41" creationId="{B329E076-9D69-8BE5-A917-6983AC7D56B5}"/>
          </ac:spMkLst>
        </pc:spChg>
        <pc:spChg chg="add mod">
          <ac:chgData name="Vykydal David" userId="e4976436-9ac8-4ad5-8996-e320ac3e439d" providerId="ADAL" clId="{7DA014C4-815D-49E2-AD3B-C0FC8172F292}" dt="2024-01-30T08:46:06.307" v="1942" actId="164"/>
          <ac:spMkLst>
            <pc:docMk/>
            <pc:sldMk cId="4189988327" sldId="333"/>
            <ac:spMk id="66" creationId="{6F2BC8DA-C57F-EC9B-8F25-C24C8888D852}"/>
          </ac:spMkLst>
        </pc:spChg>
        <pc:spChg chg="add mod">
          <ac:chgData name="Vykydal David" userId="e4976436-9ac8-4ad5-8996-e320ac3e439d" providerId="ADAL" clId="{7DA014C4-815D-49E2-AD3B-C0FC8172F292}" dt="2024-01-30T08:46:06.307" v="1942" actId="164"/>
          <ac:spMkLst>
            <pc:docMk/>
            <pc:sldMk cId="4189988327" sldId="333"/>
            <ac:spMk id="67" creationId="{E6367B84-A2DA-7EA6-3F37-67ED32CD327C}"/>
          </ac:spMkLst>
        </pc:spChg>
        <pc:spChg chg="add mod">
          <ac:chgData name="Vykydal David" userId="e4976436-9ac8-4ad5-8996-e320ac3e439d" providerId="ADAL" clId="{7DA014C4-815D-49E2-AD3B-C0FC8172F292}" dt="2024-01-30T08:46:06.307" v="1942" actId="164"/>
          <ac:spMkLst>
            <pc:docMk/>
            <pc:sldMk cId="4189988327" sldId="333"/>
            <ac:spMk id="68" creationId="{F3CCBCBD-344E-457F-676C-4969A23C85C4}"/>
          </ac:spMkLst>
        </pc:spChg>
        <pc:spChg chg="add mod">
          <ac:chgData name="Vykydal David" userId="e4976436-9ac8-4ad5-8996-e320ac3e439d" providerId="ADAL" clId="{7DA014C4-815D-49E2-AD3B-C0FC8172F292}" dt="2024-01-30T08:46:06.307" v="1942" actId="164"/>
          <ac:spMkLst>
            <pc:docMk/>
            <pc:sldMk cId="4189988327" sldId="333"/>
            <ac:spMk id="69" creationId="{6E897DF9-E5A8-5256-5F2C-0A9CBCDF65A4}"/>
          </ac:spMkLst>
        </pc:spChg>
        <pc:spChg chg="add mod">
          <ac:chgData name="Vykydal David" userId="e4976436-9ac8-4ad5-8996-e320ac3e439d" providerId="ADAL" clId="{7DA014C4-815D-49E2-AD3B-C0FC8172F292}" dt="2024-01-30T08:46:06.307" v="1942" actId="164"/>
          <ac:spMkLst>
            <pc:docMk/>
            <pc:sldMk cId="4189988327" sldId="333"/>
            <ac:spMk id="70" creationId="{0CFA2C16-D01E-05A3-2211-1CA15CB7211D}"/>
          </ac:spMkLst>
        </pc:spChg>
        <pc:spChg chg="add mod">
          <ac:chgData name="Vykydal David" userId="e4976436-9ac8-4ad5-8996-e320ac3e439d" providerId="ADAL" clId="{7DA014C4-815D-49E2-AD3B-C0FC8172F292}" dt="2024-01-30T08:46:06.307" v="1942" actId="164"/>
          <ac:spMkLst>
            <pc:docMk/>
            <pc:sldMk cId="4189988327" sldId="333"/>
            <ac:spMk id="71" creationId="{DE549B0C-A78D-C44F-3D03-D3781912039B}"/>
          </ac:spMkLst>
        </pc:spChg>
        <pc:spChg chg="add mod">
          <ac:chgData name="Vykydal David" userId="e4976436-9ac8-4ad5-8996-e320ac3e439d" providerId="ADAL" clId="{7DA014C4-815D-49E2-AD3B-C0FC8172F292}" dt="2024-01-30T08:47:55.207" v="2028" actId="164"/>
          <ac:spMkLst>
            <pc:docMk/>
            <pc:sldMk cId="4189988327" sldId="333"/>
            <ac:spMk id="73" creationId="{B380A10E-2791-8F0C-A1FF-01A1B7B05BD8}"/>
          </ac:spMkLst>
        </pc:spChg>
        <pc:spChg chg="add mod">
          <ac:chgData name="Vykydal David" userId="e4976436-9ac8-4ad5-8996-e320ac3e439d" providerId="ADAL" clId="{7DA014C4-815D-49E2-AD3B-C0FC8172F292}" dt="2024-01-30T08:47:55.207" v="2028" actId="164"/>
          <ac:spMkLst>
            <pc:docMk/>
            <pc:sldMk cId="4189988327" sldId="333"/>
            <ac:spMk id="74" creationId="{49BECD2D-5B7C-F3FF-8815-5A50F670BCC6}"/>
          </ac:spMkLst>
        </pc:spChg>
        <pc:grpChg chg="del">
          <ac:chgData name="Vykydal David" userId="e4976436-9ac8-4ad5-8996-e320ac3e439d" providerId="ADAL" clId="{7DA014C4-815D-49E2-AD3B-C0FC8172F292}" dt="2024-01-30T08:24:02.858" v="1370" actId="478"/>
          <ac:grpSpMkLst>
            <pc:docMk/>
            <pc:sldMk cId="4189988327" sldId="333"/>
            <ac:grpSpMk id="17" creationId="{5720EA23-5D23-6CD5-20E7-98D697E08143}"/>
          </ac:grpSpMkLst>
        </pc:grpChg>
        <pc:grpChg chg="del">
          <ac:chgData name="Vykydal David" userId="e4976436-9ac8-4ad5-8996-e320ac3e439d" providerId="ADAL" clId="{7DA014C4-815D-49E2-AD3B-C0FC8172F292}" dt="2024-01-30T08:24:02.858" v="1370" actId="478"/>
          <ac:grpSpMkLst>
            <pc:docMk/>
            <pc:sldMk cId="4189988327" sldId="333"/>
            <ac:grpSpMk id="21" creationId="{18388BD8-8084-BF1F-1F6D-8F65A124C936}"/>
          </ac:grpSpMkLst>
        </pc:grpChg>
        <pc:grpChg chg="del">
          <ac:chgData name="Vykydal David" userId="e4976436-9ac8-4ad5-8996-e320ac3e439d" providerId="ADAL" clId="{7DA014C4-815D-49E2-AD3B-C0FC8172F292}" dt="2024-01-30T08:24:02.858" v="1370" actId="478"/>
          <ac:grpSpMkLst>
            <pc:docMk/>
            <pc:sldMk cId="4189988327" sldId="333"/>
            <ac:grpSpMk id="24" creationId="{6C374A80-E0B1-1AF1-FFD2-6ED78E579991}"/>
          </ac:grpSpMkLst>
        </pc:grpChg>
        <pc:grpChg chg="del">
          <ac:chgData name="Vykydal David" userId="e4976436-9ac8-4ad5-8996-e320ac3e439d" providerId="ADAL" clId="{7DA014C4-815D-49E2-AD3B-C0FC8172F292}" dt="2024-01-30T08:24:02.858" v="1370" actId="478"/>
          <ac:grpSpMkLst>
            <pc:docMk/>
            <pc:sldMk cId="4189988327" sldId="333"/>
            <ac:grpSpMk id="25" creationId="{18ECEC27-8853-48FD-2157-6FA9F7531C5B}"/>
          </ac:grpSpMkLst>
        </pc:grpChg>
        <pc:grpChg chg="del">
          <ac:chgData name="Vykydal David" userId="e4976436-9ac8-4ad5-8996-e320ac3e439d" providerId="ADAL" clId="{7DA014C4-815D-49E2-AD3B-C0FC8172F292}" dt="2024-01-30T08:24:02.858" v="1370" actId="478"/>
          <ac:grpSpMkLst>
            <pc:docMk/>
            <pc:sldMk cId="4189988327" sldId="333"/>
            <ac:grpSpMk id="28" creationId="{884D52E2-F008-0776-1011-418A8940E735}"/>
          </ac:grpSpMkLst>
        </pc:grpChg>
        <pc:grpChg chg="add mod">
          <ac:chgData name="Vykydal David" userId="e4976436-9ac8-4ad5-8996-e320ac3e439d" providerId="ADAL" clId="{7DA014C4-815D-49E2-AD3B-C0FC8172F292}" dt="2024-01-30T08:41:07.437" v="1617" actId="164"/>
          <ac:grpSpMkLst>
            <pc:docMk/>
            <pc:sldMk cId="4189988327" sldId="333"/>
            <ac:grpSpMk id="42" creationId="{F672F923-FB01-7A31-D4DE-96A3BFBE50C3}"/>
          </ac:grpSpMkLst>
        </pc:grpChg>
        <pc:grpChg chg="add mod">
          <ac:chgData name="Vykydal David" userId="e4976436-9ac8-4ad5-8996-e320ac3e439d" providerId="ADAL" clId="{7DA014C4-815D-49E2-AD3B-C0FC8172F292}" dt="2024-01-30T08:46:06.307" v="1942" actId="164"/>
          <ac:grpSpMkLst>
            <pc:docMk/>
            <pc:sldMk cId="4189988327" sldId="333"/>
            <ac:grpSpMk id="65" creationId="{164D5030-5333-E50F-C923-C427231E4F06}"/>
          </ac:grpSpMkLst>
        </pc:grpChg>
        <pc:grpChg chg="add mod">
          <ac:chgData name="Vykydal David" userId="e4976436-9ac8-4ad5-8996-e320ac3e439d" providerId="ADAL" clId="{7DA014C4-815D-49E2-AD3B-C0FC8172F292}" dt="2024-01-30T08:47:55.207" v="2028" actId="164"/>
          <ac:grpSpMkLst>
            <pc:docMk/>
            <pc:sldMk cId="4189988327" sldId="333"/>
            <ac:grpSpMk id="72" creationId="{E1F7781C-6453-2AB8-31E3-45280CDEF165}"/>
          </ac:grpSpMkLst>
        </pc:grpChg>
        <pc:grpChg chg="add mod">
          <ac:chgData name="Vykydal David" userId="e4976436-9ac8-4ad5-8996-e320ac3e439d" providerId="ADAL" clId="{7DA014C4-815D-49E2-AD3B-C0FC8172F292}" dt="2024-01-30T08:47:55.207" v="2028" actId="164"/>
          <ac:grpSpMkLst>
            <pc:docMk/>
            <pc:sldMk cId="4189988327" sldId="333"/>
            <ac:grpSpMk id="75" creationId="{963AB579-FE6B-FA92-8D9C-FC53243CC4F1}"/>
          </ac:grpSpMkLst>
        </pc:grpChg>
        <pc:graphicFrameChg chg="add del mod modGraphic">
          <ac:chgData name="Vykydal David" userId="e4976436-9ac8-4ad5-8996-e320ac3e439d" providerId="ADAL" clId="{7DA014C4-815D-49E2-AD3B-C0FC8172F292}" dt="2024-01-30T08:28:24.188" v="1386" actId="478"/>
          <ac:graphicFrameMkLst>
            <pc:docMk/>
            <pc:sldMk cId="4189988327" sldId="333"/>
            <ac:graphicFrameMk id="3" creationId="{B8E0EF51-60F1-8416-4403-C80F88A5FE4D}"/>
          </ac:graphicFrameMkLst>
        </pc:graphicFrameChg>
        <pc:cxnChg chg="add del">
          <ac:chgData name="Vykydal David" userId="e4976436-9ac8-4ad5-8996-e320ac3e439d" providerId="ADAL" clId="{7DA014C4-815D-49E2-AD3B-C0FC8172F292}" dt="2024-01-30T08:35:35.707" v="1533" actId="478"/>
          <ac:cxnSpMkLst>
            <pc:docMk/>
            <pc:sldMk cId="4189988327" sldId="333"/>
            <ac:cxnSpMk id="31" creationId="{6FC35CE8-E759-AD67-9FDB-CF042DCF9081}"/>
          </ac:cxnSpMkLst>
        </pc:cxnChg>
        <pc:cxnChg chg="add del">
          <ac:chgData name="Vykydal David" userId="e4976436-9ac8-4ad5-8996-e320ac3e439d" providerId="ADAL" clId="{7DA014C4-815D-49E2-AD3B-C0FC8172F292}" dt="2024-01-30T08:35:37.137" v="1534" actId="478"/>
          <ac:cxnSpMkLst>
            <pc:docMk/>
            <pc:sldMk cId="4189988327" sldId="333"/>
            <ac:cxnSpMk id="33" creationId="{42E1ABFE-4783-FE26-FAF5-DDFBAD736D38}"/>
          </ac:cxnSpMkLst>
        </pc:cxnChg>
        <pc:cxnChg chg="add del mod">
          <ac:chgData name="Vykydal David" userId="e4976436-9ac8-4ad5-8996-e320ac3e439d" providerId="ADAL" clId="{7DA014C4-815D-49E2-AD3B-C0FC8172F292}" dt="2024-01-30T08:32:49.217" v="1493" actId="478"/>
          <ac:cxnSpMkLst>
            <pc:docMk/>
            <pc:sldMk cId="4189988327" sldId="333"/>
            <ac:cxnSpMk id="36" creationId="{4D6213C6-491E-D986-D510-600807823501}"/>
          </ac:cxnSpMkLst>
        </pc:cxnChg>
        <pc:cxnChg chg="add del mod">
          <ac:chgData name="Vykydal David" userId="e4976436-9ac8-4ad5-8996-e320ac3e439d" providerId="ADAL" clId="{7DA014C4-815D-49E2-AD3B-C0FC8172F292}" dt="2024-01-30T08:35:34.477" v="1532" actId="478"/>
          <ac:cxnSpMkLst>
            <pc:docMk/>
            <pc:sldMk cId="4189988327" sldId="333"/>
            <ac:cxnSpMk id="38" creationId="{1BC2DE51-95C8-7111-51FE-F48B4794E392}"/>
          </ac:cxnSpMkLst>
        </pc:cxnChg>
        <pc:cxnChg chg="add mod ord">
          <ac:chgData name="Vykydal David" userId="e4976436-9ac8-4ad5-8996-e320ac3e439d" providerId="ADAL" clId="{7DA014C4-815D-49E2-AD3B-C0FC8172F292}" dt="2024-01-30T08:41:07.437" v="1617" actId="164"/>
          <ac:cxnSpMkLst>
            <pc:docMk/>
            <pc:sldMk cId="4189988327" sldId="333"/>
            <ac:cxnSpMk id="44" creationId="{63833C40-7B7E-692F-86D5-C3A4F935C8D6}"/>
          </ac:cxnSpMkLst>
        </pc:cxnChg>
        <pc:cxnChg chg="add mod ord">
          <ac:chgData name="Vykydal David" userId="e4976436-9ac8-4ad5-8996-e320ac3e439d" providerId="ADAL" clId="{7DA014C4-815D-49E2-AD3B-C0FC8172F292}" dt="2024-01-30T08:41:07.437" v="1617" actId="164"/>
          <ac:cxnSpMkLst>
            <pc:docMk/>
            <pc:sldMk cId="4189988327" sldId="333"/>
            <ac:cxnSpMk id="46" creationId="{A9E5558C-1F9F-3AA4-AD99-6FF52D684337}"/>
          </ac:cxnSpMkLst>
        </pc:cxnChg>
        <pc:cxnChg chg="add mod ord">
          <ac:chgData name="Vykydal David" userId="e4976436-9ac8-4ad5-8996-e320ac3e439d" providerId="ADAL" clId="{7DA014C4-815D-49E2-AD3B-C0FC8172F292}" dt="2024-01-30T08:41:07.437" v="1617" actId="164"/>
          <ac:cxnSpMkLst>
            <pc:docMk/>
            <pc:sldMk cId="4189988327" sldId="333"/>
            <ac:cxnSpMk id="51" creationId="{2616450F-BC05-FAA2-9017-74AA36E69332}"/>
          </ac:cxnSpMkLst>
        </pc:cxnChg>
        <pc:cxnChg chg="add mod ord">
          <ac:chgData name="Vykydal David" userId="e4976436-9ac8-4ad5-8996-e320ac3e439d" providerId="ADAL" clId="{7DA014C4-815D-49E2-AD3B-C0FC8172F292}" dt="2024-01-30T08:41:07.437" v="1617" actId="164"/>
          <ac:cxnSpMkLst>
            <pc:docMk/>
            <pc:sldMk cId="4189988327" sldId="333"/>
            <ac:cxnSpMk id="53" creationId="{BFA5A580-83C3-5887-EB8A-1BDD6CCFBEB9}"/>
          </ac:cxnSpMkLst>
        </pc:cxnChg>
        <pc:cxnChg chg="add mod ord">
          <ac:chgData name="Vykydal David" userId="e4976436-9ac8-4ad5-8996-e320ac3e439d" providerId="ADAL" clId="{7DA014C4-815D-49E2-AD3B-C0FC8172F292}" dt="2024-01-30T08:41:07.437" v="1617" actId="164"/>
          <ac:cxnSpMkLst>
            <pc:docMk/>
            <pc:sldMk cId="4189988327" sldId="333"/>
            <ac:cxnSpMk id="54" creationId="{BCE2F381-72B5-749A-28CC-601CFF82C474}"/>
          </ac:cxnSpMkLst>
        </pc:cxnChg>
        <pc:cxnChg chg="add mod ord">
          <ac:chgData name="Vykydal David" userId="e4976436-9ac8-4ad5-8996-e320ac3e439d" providerId="ADAL" clId="{7DA014C4-815D-49E2-AD3B-C0FC8172F292}" dt="2024-01-30T08:41:07.437" v="1617" actId="164"/>
          <ac:cxnSpMkLst>
            <pc:docMk/>
            <pc:sldMk cId="4189988327" sldId="333"/>
            <ac:cxnSpMk id="59" creationId="{AAC94A01-2D51-C74D-D5BC-F04005FED004}"/>
          </ac:cxnSpMkLst>
        </pc:cxnChg>
      </pc:sldChg>
      <pc:sldChg chg="addSp modSp add mod">
        <pc:chgData name="Vykydal David" userId="e4976436-9ac8-4ad5-8996-e320ac3e439d" providerId="ADAL" clId="{7DA014C4-815D-49E2-AD3B-C0FC8172F292}" dt="2024-01-30T08:53:22.527" v="2208" actId="1076"/>
        <pc:sldMkLst>
          <pc:docMk/>
          <pc:sldMk cId="2329809575" sldId="334"/>
        </pc:sldMkLst>
        <pc:spChg chg="mod">
          <ac:chgData name="Vykydal David" userId="e4976436-9ac8-4ad5-8996-e320ac3e439d" providerId="ADAL" clId="{7DA014C4-815D-49E2-AD3B-C0FC8172F292}" dt="2024-01-30T08:52:56.946" v="2204" actId="14100"/>
          <ac:spMkLst>
            <pc:docMk/>
            <pc:sldMk cId="2329809575" sldId="334"/>
            <ac:spMk id="3" creationId="{D15F1049-E319-E9FA-53A4-DC7135DD31AF}"/>
          </ac:spMkLst>
        </pc:spChg>
        <pc:picChg chg="add mod">
          <ac:chgData name="Vykydal David" userId="e4976436-9ac8-4ad5-8996-e320ac3e439d" providerId="ADAL" clId="{7DA014C4-815D-49E2-AD3B-C0FC8172F292}" dt="2024-01-30T08:53:22.527" v="2208" actId="1076"/>
          <ac:picMkLst>
            <pc:docMk/>
            <pc:sldMk cId="2329809575" sldId="334"/>
            <ac:picMk id="2050" creationId="{BCD92AC9-707A-30F2-7AE0-237350FA96A6}"/>
          </ac:picMkLst>
        </pc:picChg>
      </pc:sldChg>
      <pc:sldChg chg="addSp delSp modSp add mod modAnim">
        <pc:chgData name="Vykydal David" userId="e4976436-9ac8-4ad5-8996-e320ac3e439d" providerId="ADAL" clId="{7DA014C4-815D-49E2-AD3B-C0FC8172F292}" dt="2024-01-30T10:16:57.120" v="2250" actId="1035"/>
        <pc:sldMkLst>
          <pc:docMk/>
          <pc:sldMk cId="1789003832" sldId="335"/>
        </pc:sldMkLst>
        <pc:spChg chg="mod">
          <ac:chgData name="Vykydal David" userId="e4976436-9ac8-4ad5-8996-e320ac3e439d" providerId="ADAL" clId="{7DA014C4-815D-49E2-AD3B-C0FC8172F292}" dt="2024-01-30T08:54:47.021" v="2222"/>
          <ac:spMkLst>
            <pc:docMk/>
            <pc:sldMk cId="1789003832" sldId="335"/>
            <ac:spMk id="11" creationId="{B59077B1-7889-0F57-4C1F-6E5357BB1470}"/>
          </ac:spMkLst>
        </pc:spChg>
        <pc:spChg chg="del">
          <ac:chgData name="Vykydal David" userId="e4976436-9ac8-4ad5-8996-e320ac3e439d" providerId="ADAL" clId="{7DA014C4-815D-49E2-AD3B-C0FC8172F292}" dt="2024-01-30T08:54:15.127" v="2220" actId="478"/>
          <ac:spMkLst>
            <pc:docMk/>
            <pc:sldMk cId="1789003832" sldId="335"/>
            <ac:spMk id="12" creationId="{5A687FC1-07CC-12A8-84B3-6CC7EF3E3510}"/>
          </ac:spMkLst>
        </pc:spChg>
        <pc:spChg chg="add mod">
          <ac:chgData name="Vykydal David" userId="e4976436-9ac8-4ad5-8996-e320ac3e439d" providerId="ADAL" clId="{7DA014C4-815D-49E2-AD3B-C0FC8172F292}" dt="2024-01-30T10:16:57.120" v="2250" actId="1035"/>
          <ac:spMkLst>
            <pc:docMk/>
            <pc:sldMk cId="1789003832" sldId="335"/>
            <ac:spMk id="13" creationId="{25FFC6E0-F77C-4A97-BD40-B71D81C0EEDB}"/>
          </ac:spMkLst>
        </pc:s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3" creationId="{B057F7FA-B151-E8F9-8A21-C12473389069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19" creationId="{A78CD107-A73E-F085-7A19-5019BBAFFE3B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26" creationId="{7BF3401B-07CD-D081-EEDD-B2A5CF60E8B0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33" creationId="{724EBAAB-3604-E861-4053-75701C3810B5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40" creationId="{0B664166-0CCA-F280-DA14-08EA340A2ECD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47" creationId="{CF53C9B1-AA82-3DDA-8079-3899F6BB9D3C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54" creationId="{3E19C653-02FE-EFCB-878C-48C4E8768166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61" creationId="{0D4E5AE3-2603-6204-69C3-9A6280FE3E52}"/>
          </ac:grpSpMkLst>
        </pc:grpChg>
        <pc:grpChg chg="del">
          <ac:chgData name="Vykydal David" userId="e4976436-9ac8-4ad5-8996-e320ac3e439d" providerId="ADAL" clId="{7DA014C4-815D-49E2-AD3B-C0FC8172F292}" dt="2024-01-30T08:54:24.136" v="2221" actId="478"/>
          <ac:grpSpMkLst>
            <pc:docMk/>
            <pc:sldMk cId="1789003832" sldId="335"/>
            <ac:grpSpMk id="1029" creationId="{B2D2C24D-ADF9-DDD3-5E21-43CA5A39601D}"/>
          </ac:grpSpMkLst>
        </pc:grpChg>
        <pc:picChg chg="del">
          <ac:chgData name="Vykydal David" userId="e4976436-9ac8-4ad5-8996-e320ac3e439d" providerId="ADAL" clId="{7DA014C4-815D-49E2-AD3B-C0FC8172F292}" dt="2024-01-30T08:54:24.136" v="2221" actId="478"/>
          <ac:picMkLst>
            <pc:docMk/>
            <pc:sldMk cId="1789003832" sldId="335"/>
            <ac:picMk id="1036" creationId="{04F28AD2-F6ED-FEB5-158B-00A7836EA895}"/>
          </ac:picMkLst>
        </pc:picChg>
      </pc:sldChg>
      <pc:sldChg chg="addSp delSp modSp add mod">
        <pc:chgData name="Vykydal David" userId="e4976436-9ac8-4ad5-8996-e320ac3e439d" providerId="ADAL" clId="{7DA014C4-815D-49E2-AD3B-C0FC8172F292}" dt="2024-01-30T10:30:34.649" v="2774" actId="164"/>
        <pc:sldMkLst>
          <pc:docMk/>
          <pc:sldMk cId="1981751203" sldId="336"/>
        </pc:sldMkLst>
        <pc:spChg chg="add mod">
          <ac:chgData name="Vykydal David" userId="e4976436-9ac8-4ad5-8996-e320ac3e439d" providerId="ADAL" clId="{7DA014C4-815D-49E2-AD3B-C0FC8172F292}" dt="2024-01-30T10:28:37.931" v="2741" actId="1036"/>
          <ac:spMkLst>
            <pc:docMk/>
            <pc:sldMk cId="1981751203" sldId="336"/>
            <ac:spMk id="3" creationId="{FFC63E67-5974-179C-78F1-0A741FE67EA2}"/>
          </ac:spMkLst>
        </pc:spChg>
        <pc:spChg chg="add mod">
          <ac:chgData name="Vykydal David" userId="e4976436-9ac8-4ad5-8996-e320ac3e439d" providerId="ADAL" clId="{7DA014C4-815D-49E2-AD3B-C0FC8172F292}" dt="2024-01-30T10:28:08.419" v="2732" actId="1036"/>
          <ac:spMkLst>
            <pc:docMk/>
            <pc:sldMk cId="1981751203" sldId="336"/>
            <ac:spMk id="5" creationId="{B1C95AC3-7689-EF5C-7488-A144D60FFBC8}"/>
          </ac:spMkLst>
        </pc:spChg>
        <pc:spChg chg="mod">
          <ac:chgData name="Vykydal David" userId="e4976436-9ac8-4ad5-8996-e320ac3e439d" providerId="ADAL" clId="{7DA014C4-815D-49E2-AD3B-C0FC8172F292}" dt="2024-01-30T10:18:13.280" v="2261" actId="27636"/>
          <ac:spMkLst>
            <pc:docMk/>
            <pc:sldMk cId="1981751203" sldId="336"/>
            <ac:spMk id="11" creationId="{B59077B1-7889-0F57-4C1F-6E5357BB1470}"/>
          </ac:spMkLst>
        </pc:spChg>
        <pc:spChg chg="mod topLvl">
          <ac:chgData name="Vykydal David" userId="e4976436-9ac8-4ad5-8996-e320ac3e439d" providerId="ADAL" clId="{7DA014C4-815D-49E2-AD3B-C0FC8172F292}" dt="2024-01-30T10:28:08.419" v="2732" actId="1036"/>
          <ac:spMkLst>
            <pc:docMk/>
            <pc:sldMk cId="1981751203" sldId="336"/>
            <ac:spMk id="12" creationId="{7E93A023-F9B8-C4EA-5BF3-C6F6598857A6}"/>
          </ac:spMkLst>
        </pc:spChg>
        <pc:spChg chg="del">
          <ac:chgData name="Vykydal David" userId="e4976436-9ac8-4ad5-8996-e320ac3e439d" providerId="ADAL" clId="{7DA014C4-815D-49E2-AD3B-C0FC8172F292}" dt="2024-01-30T10:18:25.430" v="2262" actId="478"/>
          <ac:spMkLst>
            <pc:docMk/>
            <pc:sldMk cId="1981751203" sldId="336"/>
            <ac:spMk id="13" creationId="{25FFC6E0-F77C-4A97-BD40-B71D81C0EEDB}"/>
          </ac:spMkLst>
        </pc:spChg>
        <pc:spChg chg="del mod topLvl">
          <ac:chgData name="Vykydal David" userId="e4976436-9ac8-4ad5-8996-e320ac3e439d" providerId="ADAL" clId="{7DA014C4-815D-49E2-AD3B-C0FC8172F292}" dt="2024-01-30T10:22:01.050" v="2299" actId="478"/>
          <ac:spMkLst>
            <pc:docMk/>
            <pc:sldMk cId="1981751203" sldId="336"/>
            <ac:spMk id="14" creationId="{589F4320-E86F-6B6E-B1DC-9B2BCE0C37CF}"/>
          </ac:spMkLst>
        </pc:spChg>
        <pc:spChg chg="del mod topLvl">
          <ac:chgData name="Vykydal David" userId="e4976436-9ac8-4ad5-8996-e320ac3e439d" providerId="ADAL" clId="{7DA014C4-815D-49E2-AD3B-C0FC8172F292}" dt="2024-01-30T10:23:33.280" v="2380" actId="478"/>
          <ac:spMkLst>
            <pc:docMk/>
            <pc:sldMk cId="1981751203" sldId="336"/>
            <ac:spMk id="15" creationId="{36C01927-B572-F238-7B95-26336987C5BA}"/>
          </ac:spMkLst>
        </pc:spChg>
        <pc:spChg chg="del mod topLvl">
          <ac:chgData name="Vykydal David" userId="e4976436-9ac8-4ad5-8996-e320ac3e439d" providerId="ADAL" clId="{7DA014C4-815D-49E2-AD3B-C0FC8172F292}" dt="2024-01-30T10:21:57.670" v="2298" actId="478"/>
          <ac:spMkLst>
            <pc:docMk/>
            <pc:sldMk cId="1981751203" sldId="336"/>
            <ac:spMk id="16" creationId="{83B6A7EE-6D8A-D367-523F-AD65F6CBF1EC}"/>
          </ac:spMkLst>
        </pc:spChg>
        <pc:spChg chg="mod">
          <ac:chgData name="Vykydal David" userId="e4976436-9ac8-4ad5-8996-e320ac3e439d" providerId="ADAL" clId="{7DA014C4-815D-49E2-AD3B-C0FC8172F292}" dt="2024-01-30T10:28:08.419" v="2732" actId="1036"/>
          <ac:spMkLst>
            <pc:docMk/>
            <pc:sldMk cId="1981751203" sldId="336"/>
            <ac:spMk id="17" creationId="{554CBE74-D9C7-16C0-FA07-378C1098A6FD}"/>
          </ac:spMkLst>
        </pc:spChg>
        <pc:spChg chg="mod">
          <ac:chgData name="Vykydal David" userId="e4976436-9ac8-4ad5-8996-e320ac3e439d" providerId="ADAL" clId="{7DA014C4-815D-49E2-AD3B-C0FC8172F292}" dt="2024-01-30T10:28:08.419" v="2732" actId="1036"/>
          <ac:spMkLst>
            <pc:docMk/>
            <pc:sldMk cId="1981751203" sldId="336"/>
            <ac:spMk id="18" creationId="{78866215-1559-59B5-8E82-A42F188E31AB}"/>
          </ac:spMkLst>
        </pc:spChg>
        <pc:spChg chg="mod">
          <ac:chgData name="Vykydal David" userId="e4976436-9ac8-4ad5-8996-e320ac3e439d" providerId="ADAL" clId="{7DA014C4-815D-49E2-AD3B-C0FC8172F292}" dt="2024-01-30T10:28:08.419" v="2732" actId="1036"/>
          <ac:spMkLst>
            <pc:docMk/>
            <pc:sldMk cId="1981751203" sldId="336"/>
            <ac:spMk id="19" creationId="{0AA3B132-EB3F-E2C7-A9A3-8FCB269788E4}"/>
          </ac:spMkLst>
        </pc:spChg>
        <pc:spChg chg="add mod">
          <ac:chgData name="Vykydal David" userId="e4976436-9ac8-4ad5-8996-e320ac3e439d" providerId="ADAL" clId="{7DA014C4-815D-49E2-AD3B-C0FC8172F292}" dt="2024-01-30T10:26:33.430" v="2683" actId="207"/>
          <ac:spMkLst>
            <pc:docMk/>
            <pc:sldMk cId="1981751203" sldId="336"/>
            <ac:spMk id="22" creationId="{C19F7B2F-0903-EFEA-838A-156BB541EE6A}"/>
          </ac:spMkLst>
        </pc:spChg>
        <pc:spChg chg="add mod">
          <ac:chgData name="Vykydal David" userId="e4976436-9ac8-4ad5-8996-e320ac3e439d" providerId="ADAL" clId="{7DA014C4-815D-49E2-AD3B-C0FC8172F292}" dt="2024-01-30T10:27:34.490" v="2710" actId="20577"/>
          <ac:spMkLst>
            <pc:docMk/>
            <pc:sldMk cId="1981751203" sldId="336"/>
            <ac:spMk id="23" creationId="{CA2F9856-E636-E92C-42A5-FD300B350E06}"/>
          </ac:spMkLst>
        </pc:spChg>
        <pc:spChg chg="add mod">
          <ac:chgData name="Vykydal David" userId="e4976436-9ac8-4ad5-8996-e320ac3e439d" providerId="ADAL" clId="{7DA014C4-815D-49E2-AD3B-C0FC8172F292}" dt="2024-01-30T10:26:59.689" v="2687" actId="20577"/>
          <ac:spMkLst>
            <pc:docMk/>
            <pc:sldMk cId="1981751203" sldId="336"/>
            <ac:spMk id="24" creationId="{51C1B725-D070-4C34-41DD-FBE1F20F1B29}"/>
          </ac:spMkLst>
        </pc:spChg>
        <pc:spChg chg="add mod">
          <ac:chgData name="Vykydal David" userId="e4976436-9ac8-4ad5-8996-e320ac3e439d" providerId="ADAL" clId="{7DA014C4-815D-49E2-AD3B-C0FC8172F292}" dt="2024-01-30T10:27:15.870" v="2695" actId="20577"/>
          <ac:spMkLst>
            <pc:docMk/>
            <pc:sldMk cId="1981751203" sldId="336"/>
            <ac:spMk id="25" creationId="{0F40BA4E-1F00-8A36-9466-7CF9B3FA73FC}"/>
          </ac:spMkLst>
        </pc:spChg>
        <pc:spChg chg="add mod">
          <ac:chgData name="Vykydal David" userId="e4976436-9ac8-4ad5-8996-e320ac3e439d" providerId="ADAL" clId="{7DA014C4-815D-49E2-AD3B-C0FC8172F292}" dt="2024-01-30T10:30:34.649" v="2774" actId="164"/>
          <ac:spMkLst>
            <pc:docMk/>
            <pc:sldMk cId="1981751203" sldId="336"/>
            <ac:spMk id="27" creationId="{4B3FA556-0EFF-5111-F507-35048B512E27}"/>
          </ac:spMkLst>
        </pc:spChg>
        <pc:spChg chg="add mod">
          <ac:chgData name="Vykydal David" userId="e4976436-9ac8-4ad5-8996-e320ac3e439d" providerId="ADAL" clId="{7DA014C4-815D-49E2-AD3B-C0FC8172F292}" dt="2024-01-30T10:30:34.649" v="2774" actId="164"/>
          <ac:spMkLst>
            <pc:docMk/>
            <pc:sldMk cId="1981751203" sldId="336"/>
            <ac:spMk id="28" creationId="{ACFFBF96-4735-9AB8-51F0-118A85735587}"/>
          </ac:spMkLst>
        </pc:spChg>
        <pc:spChg chg="add mod">
          <ac:chgData name="Vykydal David" userId="e4976436-9ac8-4ad5-8996-e320ac3e439d" providerId="ADAL" clId="{7DA014C4-815D-49E2-AD3B-C0FC8172F292}" dt="2024-01-30T10:30:34.649" v="2774" actId="164"/>
          <ac:spMkLst>
            <pc:docMk/>
            <pc:sldMk cId="1981751203" sldId="336"/>
            <ac:spMk id="29" creationId="{4A0C7677-F0A6-8915-B51D-F5CF0C8C8A0D}"/>
          </ac:spMkLst>
        </pc:spChg>
        <pc:spChg chg="add mod">
          <ac:chgData name="Vykydal David" userId="e4976436-9ac8-4ad5-8996-e320ac3e439d" providerId="ADAL" clId="{7DA014C4-815D-49E2-AD3B-C0FC8172F292}" dt="2024-01-30T10:30:34.649" v="2774" actId="164"/>
          <ac:spMkLst>
            <pc:docMk/>
            <pc:sldMk cId="1981751203" sldId="336"/>
            <ac:spMk id="30" creationId="{3B0BE4A2-F7D1-584D-72A6-902CB4569927}"/>
          </ac:spMkLst>
        </pc:spChg>
        <pc:spChg chg="add mod">
          <ac:chgData name="Vykydal David" userId="e4976436-9ac8-4ad5-8996-e320ac3e439d" providerId="ADAL" clId="{7DA014C4-815D-49E2-AD3B-C0FC8172F292}" dt="2024-01-30T10:30:34.649" v="2774" actId="164"/>
          <ac:spMkLst>
            <pc:docMk/>
            <pc:sldMk cId="1981751203" sldId="336"/>
            <ac:spMk id="31" creationId="{4693F3D0-540A-BBB4-D9BD-69164A2861FC}"/>
          </ac:spMkLst>
        </pc:spChg>
        <pc:spChg chg="add mod">
          <ac:chgData name="Vykydal David" userId="e4976436-9ac8-4ad5-8996-e320ac3e439d" providerId="ADAL" clId="{7DA014C4-815D-49E2-AD3B-C0FC8172F292}" dt="2024-01-30T10:30:34.649" v="2774" actId="164"/>
          <ac:spMkLst>
            <pc:docMk/>
            <pc:sldMk cId="1981751203" sldId="336"/>
            <ac:spMk id="32" creationId="{3A68B99D-CC04-49B0-1D02-B9CFE819AC4F}"/>
          </ac:spMkLst>
        </pc:spChg>
        <pc:spChg chg="add mod">
          <ac:chgData name="Vykydal David" userId="e4976436-9ac8-4ad5-8996-e320ac3e439d" providerId="ADAL" clId="{7DA014C4-815D-49E2-AD3B-C0FC8172F292}" dt="2024-01-30T10:30:34.649" v="2774" actId="164"/>
          <ac:spMkLst>
            <pc:docMk/>
            <pc:sldMk cId="1981751203" sldId="336"/>
            <ac:spMk id="33" creationId="{BFB3FB99-8E82-86E2-6914-6AAC4714514F}"/>
          </ac:spMkLst>
        </pc:spChg>
        <pc:grpChg chg="add mod">
          <ac:chgData name="Vykydal David" userId="e4976436-9ac8-4ad5-8996-e320ac3e439d" providerId="ADAL" clId="{7DA014C4-815D-49E2-AD3B-C0FC8172F292}" dt="2024-01-30T10:23:11.910" v="2352" actId="164"/>
          <ac:grpSpMkLst>
            <pc:docMk/>
            <pc:sldMk cId="1981751203" sldId="336"/>
            <ac:grpSpMk id="6" creationId="{68B48D34-DCF7-CD23-4672-A3015E80169B}"/>
          </ac:grpSpMkLst>
        </pc:grpChg>
        <pc:grpChg chg="add del mod">
          <ac:chgData name="Vykydal David" userId="e4976436-9ac8-4ad5-8996-e320ac3e439d" providerId="ADAL" clId="{7DA014C4-815D-49E2-AD3B-C0FC8172F292}" dt="2024-01-30T10:21:54.450" v="2297" actId="165"/>
          <ac:grpSpMkLst>
            <pc:docMk/>
            <pc:sldMk cId="1981751203" sldId="336"/>
            <ac:grpSpMk id="7" creationId="{F2B84DBE-D9C9-68BE-1A7B-06A17CF468A9}"/>
          </ac:grpSpMkLst>
        </pc:grpChg>
        <pc:grpChg chg="mod topLvl">
          <ac:chgData name="Vykydal David" userId="e4976436-9ac8-4ad5-8996-e320ac3e439d" providerId="ADAL" clId="{7DA014C4-815D-49E2-AD3B-C0FC8172F292}" dt="2024-01-30T10:22:54.695" v="2308" actId="164"/>
          <ac:grpSpMkLst>
            <pc:docMk/>
            <pc:sldMk cId="1981751203" sldId="336"/>
            <ac:grpSpMk id="10" creationId="{D629E369-3DEA-8C8D-4244-791C9A6000FA}"/>
          </ac:grpSpMkLst>
        </pc:grpChg>
        <pc:grpChg chg="add mod">
          <ac:chgData name="Vykydal David" userId="e4976436-9ac8-4ad5-8996-e320ac3e439d" providerId="ADAL" clId="{7DA014C4-815D-49E2-AD3B-C0FC8172F292}" dt="2024-01-30T10:23:11.910" v="2352" actId="164"/>
          <ac:grpSpMkLst>
            <pc:docMk/>
            <pc:sldMk cId="1981751203" sldId="336"/>
            <ac:grpSpMk id="20" creationId="{DEA1AEF9-E229-5856-26F7-05CF2FBB3E40}"/>
          </ac:grpSpMkLst>
        </pc:grpChg>
        <pc:grpChg chg="add mod">
          <ac:chgData name="Vykydal David" userId="e4976436-9ac8-4ad5-8996-e320ac3e439d" providerId="ADAL" clId="{7DA014C4-815D-49E2-AD3B-C0FC8172F292}" dt="2024-01-30T10:26:05.720" v="2681" actId="164"/>
          <ac:grpSpMkLst>
            <pc:docMk/>
            <pc:sldMk cId="1981751203" sldId="336"/>
            <ac:grpSpMk id="21" creationId="{E367BC61-5B9F-910A-D7C5-09D7B85DD051}"/>
          </ac:grpSpMkLst>
        </pc:grpChg>
        <pc:grpChg chg="add mod">
          <ac:chgData name="Vykydal David" userId="e4976436-9ac8-4ad5-8996-e320ac3e439d" providerId="ADAL" clId="{7DA014C4-815D-49E2-AD3B-C0FC8172F292}" dt="2024-01-30T10:30:34.649" v="2774" actId="164"/>
          <ac:grpSpMkLst>
            <pc:docMk/>
            <pc:sldMk cId="1981751203" sldId="336"/>
            <ac:grpSpMk id="26" creationId="{21459445-F05F-9F4B-AEF3-D590267687BA}"/>
          </ac:grpSpMkLst>
        </pc:grpChg>
        <pc:grpChg chg="add mod">
          <ac:chgData name="Vykydal David" userId="e4976436-9ac8-4ad5-8996-e320ac3e439d" providerId="ADAL" clId="{7DA014C4-815D-49E2-AD3B-C0FC8172F292}" dt="2024-01-30T10:30:34.649" v="2774" actId="164"/>
          <ac:grpSpMkLst>
            <pc:docMk/>
            <pc:sldMk cId="1981751203" sldId="336"/>
            <ac:grpSpMk id="34" creationId="{41BAD8D9-1CBF-8907-F691-BC6F866155E1}"/>
          </ac:grpSpMkLst>
        </pc:grpChg>
      </pc:sldChg>
      <pc:sldChg chg="modSp add mod">
        <pc:chgData name="Vykydal David" userId="e4976436-9ac8-4ad5-8996-e320ac3e439d" providerId="ADAL" clId="{7DA014C4-815D-49E2-AD3B-C0FC8172F292}" dt="2024-01-30T10:32:27.529" v="2834" actId="1036"/>
        <pc:sldMkLst>
          <pc:docMk/>
          <pc:sldMk cId="2202276991" sldId="337"/>
        </pc:sldMkLst>
        <pc:spChg chg="mod">
          <ac:chgData name="Vykydal David" userId="e4976436-9ac8-4ad5-8996-e320ac3e439d" providerId="ADAL" clId="{7DA014C4-815D-49E2-AD3B-C0FC8172F292}" dt="2024-01-30T10:31:15.849" v="2776"/>
          <ac:spMkLst>
            <pc:docMk/>
            <pc:sldMk cId="2202276991" sldId="337"/>
            <ac:spMk id="11" creationId="{B59077B1-7889-0F57-4C1F-6E5357BB1470}"/>
          </ac:spMkLst>
        </pc:spChg>
        <pc:spChg chg="mod">
          <ac:chgData name="Vykydal David" userId="e4976436-9ac8-4ad5-8996-e320ac3e439d" providerId="ADAL" clId="{7DA014C4-815D-49E2-AD3B-C0FC8172F292}" dt="2024-01-30T10:32:27.529" v="2834" actId="1036"/>
          <ac:spMkLst>
            <pc:docMk/>
            <pc:sldMk cId="2202276991" sldId="337"/>
            <ac:spMk id="13" creationId="{25FFC6E0-F77C-4A97-BD40-B71D81C0EEDB}"/>
          </ac:spMkLst>
        </pc:spChg>
      </pc:sldChg>
      <pc:sldChg chg="modSp add mod">
        <pc:chgData name="Vykydal David" userId="e4976436-9ac8-4ad5-8996-e320ac3e439d" providerId="ADAL" clId="{7DA014C4-815D-49E2-AD3B-C0FC8172F292}" dt="2024-01-30T10:32:18.969" v="2815" actId="1035"/>
        <pc:sldMkLst>
          <pc:docMk/>
          <pc:sldMk cId="1622478026" sldId="338"/>
        </pc:sldMkLst>
        <pc:spChg chg="mod">
          <ac:chgData name="Vykydal David" userId="e4976436-9ac8-4ad5-8996-e320ac3e439d" providerId="ADAL" clId="{7DA014C4-815D-49E2-AD3B-C0FC8172F292}" dt="2024-01-30T10:32:18.969" v="2815" actId="1035"/>
          <ac:spMkLst>
            <pc:docMk/>
            <pc:sldMk cId="1622478026" sldId="338"/>
            <ac:spMk id="13" creationId="{25FFC6E0-F77C-4A97-BD40-B71D81C0EEDB}"/>
          </ac:spMkLst>
        </pc:spChg>
      </pc:sldChg>
      <pc:sldChg chg="modSp add mod">
        <pc:chgData name="Vykydal David" userId="e4976436-9ac8-4ad5-8996-e320ac3e439d" providerId="ADAL" clId="{7DA014C4-815D-49E2-AD3B-C0FC8172F292}" dt="2024-01-30T10:39:58.489" v="3302" actId="1035"/>
        <pc:sldMkLst>
          <pc:docMk/>
          <pc:sldMk cId="2355673282" sldId="339"/>
        </pc:sldMkLst>
        <pc:spChg chg="mod">
          <ac:chgData name="Vykydal David" userId="e4976436-9ac8-4ad5-8996-e320ac3e439d" providerId="ADAL" clId="{7DA014C4-815D-49E2-AD3B-C0FC8172F292}" dt="2024-01-30T10:36:02.269" v="2880" actId="20577"/>
          <ac:spMkLst>
            <pc:docMk/>
            <pc:sldMk cId="2355673282" sldId="339"/>
            <ac:spMk id="11" creationId="{B59077B1-7889-0F57-4C1F-6E5357BB1470}"/>
          </ac:spMkLst>
        </pc:spChg>
        <pc:spChg chg="mod">
          <ac:chgData name="Vykydal David" userId="e4976436-9ac8-4ad5-8996-e320ac3e439d" providerId="ADAL" clId="{7DA014C4-815D-49E2-AD3B-C0FC8172F292}" dt="2024-01-30T10:39:58.489" v="3302" actId="1035"/>
          <ac:spMkLst>
            <pc:docMk/>
            <pc:sldMk cId="2355673282" sldId="339"/>
            <ac:spMk id="13" creationId="{25FFC6E0-F77C-4A97-BD40-B71D81C0EEDB}"/>
          </ac:spMkLst>
        </pc:spChg>
      </pc:sldChg>
      <pc:sldChg chg="addSp delSp modSp add mod">
        <pc:chgData name="Vykydal David" userId="e4976436-9ac8-4ad5-8996-e320ac3e439d" providerId="ADAL" clId="{7DA014C4-815D-49E2-AD3B-C0FC8172F292}" dt="2024-01-30T10:48:37.189" v="3433" actId="6549"/>
        <pc:sldMkLst>
          <pc:docMk/>
          <pc:sldMk cId="2078085499" sldId="340"/>
        </pc:sldMkLst>
        <pc:spChg chg="mod">
          <ac:chgData name="Vykydal David" userId="e4976436-9ac8-4ad5-8996-e320ac3e439d" providerId="ADAL" clId="{7DA014C4-815D-49E2-AD3B-C0FC8172F292}" dt="2024-01-30T10:48:37.189" v="3433" actId="6549"/>
          <ac:spMkLst>
            <pc:docMk/>
            <pc:sldMk cId="2078085499" sldId="340"/>
            <ac:spMk id="11" creationId="{B59077B1-7889-0F57-4C1F-6E5357BB1470}"/>
          </ac:spMkLst>
        </pc:spChg>
        <pc:spChg chg="del">
          <ac:chgData name="Vykydal David" userId="e4976436-9ac8-4ad5-8996-e320ac3e439d" providerId="ADAL" clId="{7DA014C4-815D-49E2-AD3B-C0FC8172F292}" dt="2024-01-30T10:41:35.949" v="3320" actId="478"/>
          <ac:spMkLst>
            <pc:docMk/>
            <pc:sldMk cId="2078085499" sldId="340"/>
            <ac:spMk id="13" creationId="{25FFC6E0-F77C-4A97-BD40-B71D81C0EEDB}"/>
          </ac:spMkLst>
        </pc:spChg>
        <pc:graphicFrameChg chg="add mod modGraphic">
          <ac:chgData name="Vykydal David" userId="e4976436-9ac8-4ad5-8996-e320ac3e439d" providerId="ADAL" clId="{7DA014C4-815D-49E2-AD3B-C0FC8172F292}" dt="2024-01-30T10:48:01.809" v="3430" actId="1035"/>
          <ac:graphicFrameMkLst>
            <pc:docMk/>
            <pc:sldMk cId="2078085499" sldId="340"/>
            <ac:graphicFrameMk id="3" creationId="{D5C53166-449B-739E-B00F-CF3C257A2AF4}"/>
          </ac:graphicFrameMkLst>
        </pc:graphicFrameChg>
      </pc:sldChg>
      <pc:sldChg chg="addSp delSp modSp add mod">
        <pc:chgData name="Vykydal David" userId="e4976436-9ac8-4ad5-8996-e320ac3e439d" providerId="ADAL" clId="{7DA014C4-815D-49E2-AD3B-C0FC8172F292}" dt="2024-01-30T10:55:17.268" v="3518" actId="6549"/>
        <pc:sldMkLst>
          <pc:docMk/>
          <pc:sldMk cId="3132718876" sldId="341"/>
        </pc:sldMkLst>
        <pc:spChg chg="mod">
          <ac:chgData name="Vykydal David" userId="e4976436-9ac8-4ad5-8996-e320ac3e439d" providerId="ADAL" clId="{7DA014C4-815D-49E2-AD3B-C0FC8172F292}" dt="2024-01-30T10:48:29.089" v="3432"/>
          <ac:spMkLst>
            <pc:docMk/>
            <pc:sldMk cId="3132718876" sldId="341"/>
            <ac:spMk id="11" creationId="{B59077B1-7889-0F57-4C1F-6E5357BB1470}"/>
          </ac:spMkLst>
        </pc:spChg>
        <pc:graphicFrameChg chg="add del mod modGraphic">
          <ac:chgData name="Vykydal David" userId="e4976436-9ac8-4ad5-8996-e320ac3e439d" providerId="ADAL" clId="{7DA014C4-815D-49E2-AD3B-C0FC8172F292}" dt="2024-01-30T10:55:17.268" v="3518" actId="6549"/>
          <ac:graphicFrameMkLst>
            <pc:docMk/>
            <pc:sldMk cId="3132718876" sldId="341"/>
            <ac:graphicFrameMk id="3" creationId="{D5C53166-449B-739E-B00F-CF3C257A2AF4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31.07.2024</a:t>
            </a:fld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31.07.2024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s://creativecommons.org/licenses/by-nc/4.0/?ref=chooser-v1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hyperlink" Target="mailto:david.vykydal@vsb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182130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INTEGROVANÉ SYSTÉMY MANAGEMENTU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4793020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360082" y="3466371"/>
            <a:ext cx="1488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David Vykydal</a:t>
            </a:r>
            <a:br>
              <a:rPr lang="cs-CZ" dirty="0"/>
            </a:br>
            <a:r>
              <a:rPr lang="cs-CZ" dirty="0"/>
              <a:t>Eva Tylečková</a:t>
            </a:r>
            <a:endParaRPr lang="en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EE5F2A9-5A12-451C-8039-DA2FF1FA5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187" y="262689"/>
            <a:ext cx="3736761" cy="1227600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E1991F1D-40AC-0342-2E56-8B9419C4E353}"/>
              </a:ext>
            </a:extLst>
          </p:cNvPr>
          <p:cNvSpPr txBox="1"/>
          <p:nvPr/>
        </p:nvSpPr>
        <p:spPr>
          <a:xfrm>
            <a:off x="-253131" y="6075435"/>
            <a:ext cx="120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Integrované systémy managementu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© 2024 by David Vykydal, Eva </a:t>
            </a:r>
            <a:r>
              <a:rPr kumimoji="0" lang="en-GB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Tylečková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is licensed under 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CC BY-NC 4.0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Vysoká škola báňská – Technická </a:t>
            </a:r>
            <a: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univerzita Ostrava</a:t>
            </a:r>
            <a:endParaRPr kumimoji="0" lang="en-GB" altLang="cs-CZ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Obrázek 1" descr="Obsah obrázku symbol, Písmo, logo, kruh&#10;&#10;Popis byl vytvořen automaticky">
            <a:extLst>
              <a:ext uri="{FF2B5EF4-FFF2-40B4-BE49-F238E27FC236}">
                <a16:creationId xmlns:a16="http://schemas.microsoft.com/office/drawing/2014/main" id="{B4A006E8-2F34-5C3E-8684-8BE592CA4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286" y="6166957"/>
            <a:ext cx="587375" cy="18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9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ANNEX SL – Základ dokumentace v IMS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2324490"/>
            <a:ext cx="10910179" cy="2831711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Clr>
                <a:srgbClr val="00A499"/>
              </a:buClr>
            </a:pPr>
            <a:r>
              <a:rPr lang="cs-CZ" altLang="cs-CZ" sz="2400" b="1" dirty="0" err="1">
                <a:solidFill>
                  <a:srgbClr val="C00000"/>
                </a:solidFill>
                <a:latin typeface="+mn-lt"/>
              </a:rPr>
              <a:t>Annex</a:t>
            </a:r>
            <a:r>
              <a:rPr lang="cs-CZ" altLang="cs-CZ" sz="2400" b="1" dirty="0">
                <a:solidFill>
                  <a:srgbClr val="C00000"/>
                </a:solidFill>
                <a:latin typeface="+mn-lt"/>
              </a:rPr>
              <a:t> SL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stanovuje novou jednotnou strukturu norem ISO pro systémy managementu. </a:t>
            </a:r>
          </a:p>
          <a:p>
            <a:pPr>
              <a:spcBef>
                <a:spcPct val="500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Tímto je vytvořen základ, aby ve všech normách byly zavedeny identické základní texty a společné pojmy a definice, čímž bude dosaženo: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zjednodušení norem;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standardizace norem;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usnadnění integrace systémů managementu.</a:t>
            </a:r>
          </a:p>
        </p:txBody>
      </p:sp>
    </p:spTree>
    <p:extLst>
      <p:ext uri="{BB962C8B-B14F-4D97-AF65-F5344CB8AC3E}">
        <p14:creationId xmlns:p14="http://schemas.microsoft.com/office/powerpoint/2010/main" val="2506284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10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ANNEX SL – Základ dokumentace v IMS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1935023"/>
            <a:ext cx="10910179" cy="422871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buClr>
                <a:srgbClr val="00A499"/>
              </a:buClr>
            </a:pPr>
            <a:r>
              <a:rPr lang="pl-PL" altLang="cs-CZ" sz="2400" b="1" dirty="0">
                <a:solidFill>
                  <a:srgbClr val="C00000"/>
                </a:solidFill>
                <a:latin typeface="+mn-lt"/>
              </a:rPr>
              <a:t>Nová struktura norem o systémech managementu: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Rozsah (předmět normy)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Normativní odkazy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Termíny a definice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Kontext organizace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Vedení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Plánování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Podpora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Provoz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Hodnocení výkonnosti</a:t>
            </a:r>
          </a:p>
          <a:p>
            <a:pPr marL="457200" indent="-457200">
              <a:spcBef>
                <a:spcPts val="4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Zlepšování</a:t>
            </a:r>
          </a:p>
        </p:txBody>
      </p:sp>
      <p:pic>
        <p:nvPicPr>
          <p:cNvPr id="2050" name="Picture 2" descr="What is Annex SL? - Batalas">
            <a:extLst>
              <a:ext uri="{FF2B5EF4-FFF2-40B4-BE49-F238E27FC236}">
                <a16:creationId xmlns:a16="http://schemas.microsoft.com/office/drawing/2014/main" id="{BCD92AC9-707A-30F2-7AE0-237350FA9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3099846"/>
            <a:ext cx="3260260" cy="211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809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11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/>
          </a:bodyPr>
          <a:lstStyle/>
          <a:p>
            <a:r>
              <a:rPr lang="pl-PL" sz="3600" dirty="0">
                <a:solidFill>
                  <a:srgbClr val="00A499"/>
                </a:solidFill>
              </a:rPr>
              <a:t>CO JE NORMA PAS 99:2012?</a:t>
            </a:r>
            <a:endParaRPr lang="cs-CZ" sz="3600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25FFC6E0-F77C-4A97-BD40-B71D81C0EEDB}"/>
              </a:ext>
            </a:extLst>
          </p:cNvPr>
          <p:cNvSpPr txBox="1">
            <a:spLocks/>
          </p:cNvSpPr>
          <p:nvPr/>
        </p:nvSpPr>
        <p:spPr>
          <a:xfrm>
            <a:off x="596774" y="2019686"/>
            <a:ext cx="10910179" cy="2831711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Jde o britský standard, zveřejněný BSI v r. 2012 a vymezující základní požadavky na integrované systémy managementu. Základní charakteristiky tohoto standardu: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určuje jednotící rámec integrace systémů managementu,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vhodný je pro organizace, jež usilují o integraci alespoň dvou dílčích systémů managementu,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základní požadavky na integrovaný systém jsou spojeny s užitím slova „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shall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“,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tyto základní požadavky jsou vždy doprovázeny vysvětlujícím komentářem a doporučeními,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splnění požadavků PAS 99:2012 ale automaticky negarantuje splnění všech specifických požadavků dílčích kriteriálních norem,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struktura kapitol respektuje požadavky tzv.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Annex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SL..</a:t>
            </a:r>
          </a:p>
        </p:txBody>
      </p:sp>
    </p:spTree>
    <p:extLst>
      <p:ext uri="{BB962C8B-B14F-4D97-AF65-F5344CB8AC3E}">
        <p14:creationId xmlns:p14="http://schemas.microsoft.com/office/powerpoint/2010/main" val="1789003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12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 fontScale="90000"/>
          </a:bodyPr>
          <a:lstStyle/>
          <a:p>
            <a:r>
              <a:rPr lang="pl-PL" sz="3600" dirty="0">
                <a:solidFill>
                  <a:srgbClr val="00A499"/>
                </a:solidFill>
              </a:rPr>
              <a:t>INTEGROVANÉ SYSTÉMY MANAGEMENTU – Princip budování?</a:t>
            </a:r>
            <a:endParaRPr lang="cs-CZ" sz="3600" dirty="0"/>
          </a:p>
        </p:txBody>
      </p:sp>
      <p:grpSp>
        <p:nvGrpSpPr>
          <p:cNvPr id="34" name="Skupina 33">
            <a:extLst>
              <a:ext uri="{FF2B5EF4-FFF2-40B4-BE49-F238E27FC236}">
                <a16:creationId xmlns:a16="http://schemas.microsoft.com/office/drawing/2014/main" id="{41BAD8D9-1CBF-8907-F691-BC6F866155E1}"/>
              </a:ext>
            </a:extLst>
          </p:cNvPr>
          <p:cNvGrpSpPr/>
          <p:nvPr/>
        </p:nvGrpSpPr>
        <p:grpSpPr>
          <a:xfrm>
            <a:off x="592667" y="1972732"/>
            <a:ext cx="10871199" cy="4256474"/>
            <a:chOff x="592667" y="1972732"/>
            <a:chExt cx="10871199" cy="4256474"/>
          </a:xfrm>
        </p:grpSpPr>
        <p:grpSp>
          <p:nvGrpSpPr>
            <p:cNvPr id="26" name="Skupina 25">
              <a:extLst>
                <a:ext uri="{FF2B5EF4-FFF2-40B4-BE49-F238E27FC236}">
                  <a16:creationId xmlns:a16="http://schemas.microsoft.com/office/drawing/2014/main" id="{21459445-F05F-9F4B-AEF3-D590267687BA}"/>
                </a:ext>
              </a:extLst>
            </p:cNvPr>
            <p:cNvGrpSpPr/>
            <p:nvPr/>
          </p:nvGrpSpPr>
          <p:grpSpPr>
            <a:xfrm>
              <a:off x="592667" y="1972732"/>
              <a:ext cx="10871199" cy="4256474"/>
              <a:chOff x="592667" y="1972732"/>
              <a:chExt cx="10871199" cy="4256474"/>
            </a:xfrm>
          </p:grpSpPr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E367BC61-5B9F-910A-D7C5-09D7B85DD051}"/>
                  </a:ext>
                </a:extLst>
              </p:cNvPr>
              <p:cNvGrpSpPr/>
              <p:nvPr/>
            </p:nvGrpSpPr>
            <p:grpSpPr>
              <a:xfrm>
                <a:off x="592667" y="4228663"/>
                <a:ext cx="10871199" cy="2000543"/>
                <a:chOff x="592667" y="3551330"/>
                <a:chExt cx="10871199" cy="2000543"/>
              </a:xfrm>
            </p:grpSpPr>
            <p:grpSp>
              <p:nvGrpSpPr>
                <p:cNvPr id="6" name="Skupina 5">
                  <a:extLst>
                    <a:ext uri="{FF2B5EF4-FFF2-40B4-BE49-F238E27FC236}">
                      <a16:creationId xmlns:a16="http://schemas.microsoft.com/office/drawing/2014/main" id="{68B48D34-DCF7-CD23-4672-A3015E80169B}"/>
                    </a:ext>
                  </a:extLst>
                </p:cNvPr>
                <p:cNvGrpSpPr/>
                <p:nvPr/>
              </p:nvGrpSpPr>
              <p:grpSpPr>
                <a:xfrm>
                  <a:off x="592667" y="3551330"/>
                  <a:ext cx="10871199" cy="980610"/>
                  <a:chOff x="592667" y="3551330"/>
                  <a:chExt cx="10871199" cy="980610"/>
                </a:xfrm>
              </p:grpSpPr>
              <p:sp>
                <p:nvSpPr>
                  <p:cNvPr id="3" name="Obdélník 2">
                    <a:extLst>
                      <a:ext uri="{FF2B5EF4-FFF2-40B4-BE49-F238E27FC236}">
                        <a16:creationId xmlns:a16="http://schemas.microsoft.com/office/drawing/2014/main" id="{FFC63E67-5974-179C-78F1-0A741FE67EA2}"/>
                      </a:ext>
                    </a:extLst>
                  </p:cNvPr>
                  <p:cNvSpPr/>
                  <p:nvPr/>
                </p:nvSpPr>
                <p:spPr>
                  <a:xfrm>
                    <a:off x="592667" y="3551330"/>
                    <a:ext cx="10871199" cy="558040"/>
                  </a:xfrm>
                  <a:prstGeom prst="rect">
                    <a:avLst/>
                  </a:prstGeom>
                  <a:solidFill>
                    <a:srgbClr val="00A499"/>
                  </a:solidFill>
                  <a:ln w="38100">
                    <a:solidFill>
                      <a:srgbClr val="00A4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sz="2000" b="1" dirty="0">
                        <a:solidFill>
                          <a:schemeClr val="bg1"/>
                        </a:solidFill>
                      </a:rPr>
                      <a:t>Společné požadavky všech systémů managementu</a:t>
                    </a:r>
                  </a:p>
                </p:txBody>
              </p:sp>
              <p:sp>
                <p:nvSpPr>
                  <p:cNvPr id="5" name="Šipka: nahoru 4">
                    <a:extLst>
                      <a:ext uri="{FF2B5EF4-FFF2-40B4-BE49-F238E27FC236}">
                        <a16:creationId xmlns:a16="http://schemas.microsoft.com/office/drawing/2014/main" id="{B1C95AC3-7689-EF5C-7488-A144D60FFBC8}"/>
                      </a:ext>
                    </a:extLst>
                  </p:cNvPr>
                  <p:cNvSpPr/>
                  <p:nvPr/>
                </p:nvSpPr>
                <p:spPr>
                  <a:xfrm flipV="1">
                    <a:off x="5817469" y="3973901"/>
                    <a:ext cx="421593" cy="558039"/>
                  </a:xfrm>
                  <a:prstGeom prst="upArrow">
                    <a:avLst/>
                  </a:prstGeom>
                  <a:solidFill>
                    <a:srgbClr val="00A499"/>
                  </a:solidFill>
                  <a:ln>
                    <a:solidFill>
                      <a:srgbClr val="00A4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</p:grpSp>
            <p:grpSp>
              <p:nvGrpSpPr>
                <p:cNvPr id="20" name="Skupina 19">
                  <a:extLst>
                    <a:ext uri="{FF2B5EF4-FFF2-40B4-BE49-F238E27FC236}">
                      <a16:creationId xmlns:a16="http://schemas.microsoft.com/office/drawing/2014/main" id="{DEA1AEF9-E229-5856-26F7-05CF2FBB3E40}"/>
                    </a:ext>
                  </a:extLst>
                </p:cNvPr>
                <p:cNvGrpSpPr/>
                <p:nvPr/>
              </p:nvGrpSpPr>
              <p:grpSpPr>
                <a:xfrm>
                  <a:off x="4872316" y="4637473"/>
                  <a:ext cx="2301229" cy="914400"/>
                  <a:chOff x="5312583" y="5026941"/>
                  <a:chExt cx="2301229" cy="914400"/>
                </a:xfrm>
              </p:grpSpPr>
              <p:grpSp>
                <p:nvGrpSpPr>
                  <p:cNvPr id="10" name="Skupina 9">
                    <a:extLst>
                      <a:ext uri="{FF2B5EF4-FFF2-40B4-BE49-F238E27FC236}">
                        <a16:creationId xmlns:a16="http://schemas.microsoft.com/office/drawing/2014/main" id="{D629E369-3DEA-8C8D-4244-791C9A6000FA}"/>
                      </a:ext>
                    </a:extLst>
                  </p:cNvPr>
                  <p:cNvGrpSpPr/>
                  <p:nvPr/>
                </p:nvGrpSpPr>
                <p:grpSpPr>
                  <a:xfrm>
                    <a:off x="5312583" y="5026941"/>
                    <a:ext cx="1032933" cy="914400"/>
                    <a:chOff x="4319317" y="2234111"/>
                    <a:chExt cx="3010654" cy="2726607"/>
                  </a:xfrm>
                </p:grpSpPr>
                <p:sp>
                  <p:nvSpPr>
                    <p:cNvPr id="17" name="Ovál 16">
                      <a:extLst>
                        <a:ext uri="{FF2B5EF4-FFF2-40B4-BE49-F238E27FC236}">
                          <a16:creationId xmlns:a16="http://schemas.microsoft.com/office/drawing/2014/main" id="{554CBE74-D9C7-16C0-FA07-378C1098A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24643" y="2234111"/>
                      <a:ext cx="1800001" cy="1800002"/>
                    </a:xfrm>
                    <a:prstGeom prst="ellipse">
                      <a:avLst/>
                    </a:prstGeom>
                    <a:noFill/>
                    <a:ln w="57150">
                      <a:solidFill>
                        <a:srgbClr val="00A499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cs-CZ"/>
                    </a:p>
                  </p:txBody>
                </p:sp>
                <p:sp>
                  <p:nvSpPr>
                    <p:cNvPr id="18" name="Ovál 17">
                      <a:extLst>
                        <a:ext uri="{FF2B5EF4-FFF2-40B4-BE49-F238E27FC236}">
                          <a16:creationId xmlns:a16="http://schemas.microsoft.com/office/drawing/2014/main" id="{78866215-1559-59B5-8E82-A42F188E31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9970" y="3134112"/>
                      <a:ext cx="1800001" cy="1800002"/>
                    </a:xfrm>
                    <a:prstGeom prst="ellipse">
                      <a:avLst/>
                    </a:prstGeom>
                    <a:noFill/>
                    <a:ln w="57150">
                      <a:solidFill>
                        <a:srgbClr val="00A499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cs-CZ"/>
                    </a:p>
                  </p:txBody>
                </p:sp>
                <p:sp>
                  <p:nvSpPr>
                    <p:cNvPr id="19" name="Ovál 18">
                      <a:extLst>
                        <a:ext uri="{FF2B5EF4-FFF2-40B4-BE49-F238E27FC236}">
                          <a16:creationId xmlns:a16="http://schemas.microsoft.com/office/drawing/2014/main" id="{0AA3B132-EB3F-E2C7-A9A3-8FCB269788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9317" y="3160716"/>
                      <a:ext cx="1800001" cy="1800002"/>
                    </a:xfrm>
                    <a:prstGeom prst="ellipse">
                      <a:avLst/>
                    </a:prstGeom>
                    <a:noFill/>
                    <a:ln w="57150">
                      <a:solidFill>
                        <a:srgbClr val="00A499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cs-CZ"/>
                    </a:p>
                  </p:txBody>
                </p:sp>
              </p:grpSp>
              <p:sp>
                <p:nvSpPr>
                  <p:cNvPr id="12" name="Obdélník 11">
                    <a:extLst>
                      <a:ext uri="{FF2B5EF4-FFF2-40B4-BE49-F238E27FC236}">
                        <a16:creationId xmlns:a16="http://schemas.microsoft.com/office/drawing/2014/main" id="{7E93A023-F9B8-C4EA-5BF3-C6F6598857A6}"/>
                      </a:ext>
                    </a:extLst>
                  </p:cNvPr>
                  <p:cNvSpPr/>
                  <p:nvPr/>
                </p:nvSpPr>
                <p:spPr>
                  <a:xfrm>
                    <a:off x="6345516" y="5081503"/>
                    <a:ext cx="1268296" cy="83099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>
                    <a:spAutoFit/>
                  </a:bodyPr>
                  <a:lstStyle/>
                  <a:p>
                    <a:pPr algn="ctr"/>
                    <a:r>
                      <a:rPr lang="cs-CZ" sz="4800" b="0" cap="none" spc="0" dirty="0">
                        <a:ln w="0">
                          <a:solidFill>
                            <a:srgbClr val="00A499"/>
                          </a:solidFill>
                        </a:ln>
                        <a:solidFill>
                          <a:srgbClr val="00A499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rPr>
                      <a:t>IMS</a:t>
                    </a:r>
                  </a:p>
                </p:txBody>
              </p:sp>
            </p:grpSp>
          </p:grpSp>
          <p:sp>
            <p:nvSpPr>
              <p:cNvPr id="22" name="Bublinový popisek: se šipkou dolů 21">
                <a:extLst>
                  <a:ext uri="{FF2B5EF4-FFF2-40B4-BE49-F238E27FC236}">
                    <a16:creationId xmlns:a16="http://schemas.microsoft.com/office/drawing/2014/main" id="{C19F7B2F-0903-EFEA-838A-156BB541EE6A}"/>
                  </a:ext>
                </a:extLst>
              </p:cNvPr>
              <p:cNvSpPr/>
              <p:nvPr/>
            </p:nvSpPr>
            <p:spPr>
              <a:xfrm>
                <a:off x="598868" y="1972734"/>
                <a:ext cx="1924197" cy="1947334"/>
              </a:xfrm>
              <a:prstGeom prst="downArrowCallout">
                <a:avLst/>
              </a:prstGeom>
              <a:noFill/>
              <a:ln w="28575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Specifické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požadavky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SMK</a:t>
                </a:r>
                <a:endParaRPr lang="cs-CZ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3" name="Bublinový popisek: se šipkou dolů 22">
                <a:extLst>
                  <a:ext uri="{FF2B5EF4-FFF2-40B4-BE49-F238E27FC236}">
                    <a16:creationId xmlns:a16="http://schemas.microsoft.com/office/drawing/2014/main" id="{CA2F9856-E636-E92C-42A5-FD300B350E06}"/>
                  </a:ext>
                </a:extLst>
              </p:cNvPr>
              <p:cNvSpPr/>
              <p:nvPr/>
            </p:nvSpPr>
            <p:spPr>
              <a:xfrm>
                <a:off x="9531234" y="1972736"/>
                <a:ext cx="1924197" cy="1947334"/>
              </a:xfrm>
              <a:prstGeom prst="downArrowCallout">
                <a:avLst/>
              </a:prstGeom>
              <a:noFill/>
              <a:ln w="28575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Specifické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požadavky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dalších SM</a:t>
                </a:r>
                <a:endParaRPr lang="cs-CZ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4" name="Bublinový popisek: se šipkou dolů 23">
                <a:extLst>
                  <a:ext uri="{FF2B5EF4-FFF2-40B4-BE49-F238E27FC236}">
                    <a16:creationId xmlns:a16="http://schemas.microsoft.com/office/drawing/2014/main" id="{51C1B725-D070-4C34-41DD-FBE1F20F1B29}"/>
                  </a:ext>
                </a:extLst>
              </p:cNvPr>
              <p:cNvSpPr/>
              <p:nvPr/>
            </p:nvSpPr>
            <p:spPr>
              <a:xfrm>
                <a:off x="3560581" y="1972734"/>
                <a:ext cx="1924197" cy="1947334"/>
              </a:xfrm>
              <a:prstGeom prst="downArrowCallout">
                <a:avLst/>
              </a:prstGeom>
              <a:noFill/>
              <a:ln w="28575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Specifické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požadavky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EMS</a:t>
                </a:r>
                <a:endParaRPr lang="cs-CZ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5" name="Bublinový popisek: se šipkou dolů 24">
                <a:extLst>
                  <a:ext uri="{FF2B5EF4-FFF2-40B4-BE49-F238E27FC236}">
                    <a16:creationId xmlns:a16="http://schemas.microsoft.com/office/drawing/2014/main" id="{0F40BA4E-1F00-8A36-9466-7CF9B3FA73FC}"/>
                  </a:ext>
                </a:extLst>
              </p:cNvPr>
              <p:cNvSpPr/>
              <p:nvPr/>
            </p:nvSpPr>
            <p:spPr>
              <a:xfrm>
                <a:off x="6549327" y="1972732"/>
                <a:ext cx="1924197" cy="1947334"/>
              </a:xfrm>
              <a:prstGeom prst="downArrowCallout">
                <a:avLst/>
              </a:prstGeom>
              <a:noFill/>
              <a:ln w="28575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Specifické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požadavky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800" b="1" dirty="0">
                    <a:solidFill>
                      <a:srgbClr val="C00000"/>
                    </a:solidFill>
                  </a:rPr>
                  <a:t> SM BOZP</a:t>
                </a:r>
                <a:endParaRPr lang="cs-CZ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7" name="Znak plus 26">
              <a:extLst>
                <a:ext uri="{FF2B5EF4-FFF2-40B4-BE49-F238E27FC236}">
                  <a16:creationId xmlns:a16="http://schemas.microsoft.com/office/drawing/2014/main" id="{4B3FA556-0EFF-5111-F507-35048B512E27}"/>
                </a:ext>
              </a:extLst>
            </p:cNvPr>
            <p:cNvSpPr/>
            <p:nvPr/>
          </p:nvSpPr>
          <p:spPr>
            <a:xfrm>
              <a:off x="1426495" y="3928057"/>
              <a:ext cx="288000" cy="288000"/>
            </a:xfrm>
            <a:prstGeom prst="mathPlus">
              <a:avLst/>
            </a:prstGeom>
            <a:solidFill>
              <a:srgbClr val="00A499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8" name="Znak plus 27">
              <a:extLst>
                <a:ext uri="{FF2B5EF4-FFF2-40B4-BE49-F238E27FC236}">
                  <a16:creationId xmlns:a16="http://schemas.microsoft.com/office/drawing/2014/main" id="{ACFFBF96-4735-9AB8-51F0-118A85735587}"/>
                </a:ext>
              </a:extLst>
            </p:cNvPr>
            <p:cNvSpPr/>
            <p:nvPr/>
          </p:nvSpPr>
          <p:spPr>
            <a:xfrm>
              <a:off x="4387146" y="3928057"/>
              <a:ext cx="288000" cy="288000"/>
            </a:xfrm>
            <a:prstGeom prst="mathPlus">
              <a:avLst/>
            </a:prstGeom>
            <a:solidFill>
              <a:srgbClr val="00A499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9" name="Znak plus 28">
              <a:extLst>
                <a:ext uri="{FF2B5EF4-FFF2-40B4-BE49-F238E27FC236}">
                  <a16:creationId xmlns:a16="http://schemas.microsoft.com/office/drawing/2014/main" id="{4A0C7677-F0A6-8915-B51D-F5CF0C8C8A0D}"/>
                </a:ext>
              </a:extLst>
            </p:cNvPr>
            <p:cNvSpPr/>
            <p:nvPr/>
          </p:nvSpPr>
          <p:spPr>
            <a:xfrm>
              <a:off x="7375892" y="3928057"/>
              <a:ext cx="288000" cy="288000"/>
            </a:xfrm>
            <a:prstGeom prst="mathPlus">
              <a:avLst/>
            </a:prstGeom>
            <a:solidFill>
              <a:srgbClr val="00A499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" name="Znak plus 29">
              <a:extLst>
                <a:ext uri="{FF2B5EF4-FFF2-40B4-BE49-F238E27FC236}">
                  <a16:creationId xmlns:a16="http://schemas.microsoft.com/office/drawing/2014/main" id="{3B0BE4A2-F7D1-584D-72A6-902CB4569927}"/>
                </a:ext>
              </a:extLst>
            </p:cNvPr>
            <p:cNvSpPr/>
            <p:nvPr/>
          </p:nvSpPr>
          <p:spPr>
            <a:xfrm>
              <a:off x="10366266" y="3931089"/>
              <a:ext cx="288000" cy="288000"/>
            </a:xfrm>
            <a:prstGeom prst="mathPlus">
              <a:avLst/>
            </a:prstGeom>
            <a:solidFill>
              <a:srgbClr val="00A499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" name="Znak plus 30">
              <a:extLst>
                <a:ext uri="{FF2B5EF4-FFF2-40B4-BE49-F238E27FC236}">
                  <a16:creationId xmlns:a16="http://schemas.microsoft.com/office/drawing/2014/main" id="{4693F3D0-540A-BBB4-D9BD-69164A2861FC}"/>
                </a:ext>
              </a:extLst>
            </p:cNvPr>
            <p:cNvSpPr/>
            <p:nvPr/>
          </p:nvSpPr>
          <p:spPr>
            <a:xfrm>
              <a:off x="2859897" y="2480460"/>
              <a:ext cx="360000" cy="360000"/>
            </a:xfrm>
            <a:prstGeom prst="mathPlus">
              <a:avLst>
                <a:gd name="adj1" fmla="val 28223"/>
              </a:avLst>
            </a:prstGeom>
            <a:solidFill>
              <a:srgbClr val="00A499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2" name="Znak plus 31">
              <a:extLst>
                <a:ext uri="{FF2B5EF4-FFF2-40B4-BE49-F238E27FC236}">
                  <a16:creationId xmlns:a16="http://schemas.microsoft.com/office/drawing/2014/main" id="{3A68B99D-CC04-49B0-1D02-B9CFE819AC4F}"/>
                </a:ext>
              </a:extLst>
            </p:cNvPr>
            <p:cNvSpPr/>
            <p:nvPr/>
          </p:nvSpPr>
          <p:spPr>
            <a:xfrm>
              <a:off x="5852495" y="2454820"/>
              <a:ext cx="360000" cy="360000"/>
            </a:xfrm>
            <a:prstGeom prst="mathPlus">
              <a:avLst>
                <a:gd name="adj1" fmla="val 28223"/>
              </a:avLst>
            </a:prstGeom>
            <a:solidFill>
              <a:srgbClr val="00A499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3" name="Znak plus 32">
              <a:extLst>
                <a:ext uri="{FF2B5EF4-FFF2-40B4-BE49-F238E27FC236}">
                  <a16:creationId xmlns:a16="http://schemas.microsoft.com/office/drawing/2014/main" id="{BFB3FB99-8E82-86E2-6914-6AAC4714514F}"/>
                </a:ext>
              </a:extLst>
            </p:cNvPr>
            <p:cNvSpPr/>
            <p:nvPr/>
          </p:nvSpPr>
          <p:spPr>
            <a:xfrm>
              <a:off x="8822379" y="2454820"/>
              <a:ext cx="360000" cy="360000"/>
            </a:xfrm>
            <a:prstGeom prst="mathPlus">
              <a:avLst>
                <a:gd name="adj1" fmla="val 28223"/>
              </a:avLst>
            </a:prstGeom>
            <a:solidFill>
              <a:srgbClr val="00A499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981751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13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/>
          </a:bodyPr>
          <a:lstStyle/>
          <a:p>
            <a:r>
              <a:rPr lang="pl-PL" sz="3600" dirty="0">
                <a:solidFill>
                  <a:srgbClr val="00A499"/>
                </a:solidFill>
              </a:rPr>
              <a:t>Podmínky a předpoklady úspěšné integrce SM?</a:t>
            </a:r>
            <a:endParaRPr lang="cs-CZ" sz="3600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25FFC6E0-F77C-4A97-BD40-B71D81C0EEDB}"/>
              </a:ext>
            </a:extLst>
          </p:cNvPr>
          <p:cNvSpPr txBox="1">
            <a:spLocks/>
          </p:cNvSpPr>
          <p:nvPr/>
        </p:nvSpPr>
        <p:spPr>
          <a:xfrm>
            <a:off x="596774" y="2256753"/>
            <a:ext cx="10910179" cy="3475181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Podpora a aktivní účast vrcholového vedení.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Pochopení, podpora a systematické uplatňování principů (zásad) moderních systémů managementu.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Pochopení přínosů zavedení a neustálého zlepšování úrovně systému managementu.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Aspekty kvality, environmentu, bezpečnosti apod. se musí stát součástí strategie organizace.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Znalosti zaměstnanců a jejich angažovanost. 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Poskytnutí odpovídajících zdrojů.</a:t>
            </a:r>
          </a:p>
        </p:txBody>
      </p:sp>
    </p:spTree>
    <p:extLst>
      <p:ext uri="{BB962C8B-B14F-4D97-AF65-F5344CB8AC3E}">
        <p14:creationId xmlns:p14="http://schemas.microsoft.com/office/powerpoint/2010/main" val="2355673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14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/>
          </a:bodyPr>
          <a:lstStyle/>
          <a:p>
            <a:r>
              <a:rPr lang="pl-PL" sz="3600" dirty="0"/>
              <a:t>Typy integrace</a:t>
            </a:r>
            <a:endParaRPr lang="cs-CZ" sz="3600" dirty="0"/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D5C53166-449B-739E-B00F-CF3C257A2A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59180"/>
              </p:ext>
            </p:extLst>
          </p:nvPr>
        </p:nvGraphicFramePr>
        <p:xfrm>
          <a:off x="347133" y="1828797"/>
          <a:ext cx="11142134" cy="43400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820926533"/>
                    </a:ext>
                  </a:extLst>
                </a:gridCol>
                <a:gridCol w="6798734">
                  <a:extLst>
                    <a:ext uri="{9D8B030D-6E8A-4147-A177-3AD203B41FA5}">
                      <a16:colId xmlns:a16="http://schemas.microsoft.com/office/drawing/2014/main" val="2246982091"/>
                    </a:ext>
                  </a:extLst>
                </a:gridCol>
              </a:tblGrid>
              <a:tr h="408093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bg1"/>
                          </a:solidFill>
                        </a:rPr>
                        <a:t>Typ integrace</a:t>
                      </a:r>
                    </a:p>
                  </a:txBody>
                  <a:tcPr>
                    <a:solidFill>
                      <a:srgbClr val="00A4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bg1"/>
                          </a:solidFill>
                        </a:rPr>
                        <a:t>Charakteristika</a:t>
                      </a:r>
                    </a:p>
                  </a:txBody>
                  <a:tcPr>
                    <a:solidFill>
                      <a:srgbClr val="00A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86671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r>
                        <a:rPr lang="cs-CZ" i="1" dirty="0"/>
                        <a:t>Dodatečná integrace požadavků speciálních výrobních odvětví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Zapracování speciálních požadavků některých výrobních odvětví (farmaceutický průmysl, potravinářský průmysl apod.) do již existujících systémů managementu kvality (ISO 9001).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277523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Přirozená integrace zvláštních požadavků vybraných výrobních odvětví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Realizaci speciálních požadavků výrobních odvětví (např. automobilový průmysl), které byly postupně zakotvené do mezinárodně platných standardů (IATF 16 949, AQAP a další), které musí být respektovány všemi dodavateli.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53430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r>
                        <a:rPr lang="cs-CZ" i="1" dirty="0"/>
                        <a:t>Integrované systémy managementu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Nejčastěji se jedná o integraci managementu kvality (QMS), životního prostředí (EMS) a bezpečnosti práce (BOZP), ale v současné době k nim mohou přibývat i další.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634587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r>
                        <a:rPr lang="cs-CZ" i="1" dirty="0"/>
                        <a:t>Komplexní podniková integrace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Podpora jednotlivých izolovaných systémů a podsystémů organizace. Existující systémy managementu, oddělení a funkce uvnitř organizace se napojují na celý hodnotový řetězec od dodavatele až po zákazníka.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781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085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15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/>
          </a:bodyPr>
          <a:lstStyle/>
          <a:p>
            <a:r>
              <a:rPr lang="pl-PL" sz="3600" dirty="0"/>
              <a:t>Vybrané oblasti integrovaných systémů managementu</a:t>
            </a:r>
            <a:endParaRPr lang="cs-CZ" sz="3600" dirty="0"/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D5C53166-449B-739E-B00F-CF3C257A2A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039320"/>
              </p:ext>
            </p:extLst>
          </p:nvPr>
        </p:nvGraphicFramePr>
        <p:xfrm>
          <a:off x="347133" y="1828797"/>
          <a:ext cx="11430000" cy="44890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27800">
                  <a:extLst>
                    <a:ext uri="{9D8B030D-6E8A-4147-A177-3AD203B41FA5}">
                      <a16:colId xmlns:a16="http://schemas.microsoft.com/office/drawing/2014/main" val="2246982091"/>
                    </a:ext>
                  </a:extLst>
                </a:gridCol>
                <a:gridCol w="4902200">
                  <a:extLst>
                    <a:ext uri="{9D8B030D-6E8A-4147-A177-3AD203B41FA5}">
                      <a16:colId xmlns:a16="http://schemas.microsoft.com/office/drawing/2014/main" val="243694990"/>
                    </a:ext>
                  </a:extLst>
                </a:gridCol>
              </a:tblGrid>
              <a:tr h="408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Oblast managementu</a:t>
                      </a:r>
                      <a:endParaRPr lang="cs-CZ" sz="2000">
                        <a:effectLst/>
                        <a:latin typeface="+mn-lt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A4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Standard</a:t>
                      </a:r>
                      <a:endParaRPr lang="cs-CZ" sz="2000" dirty="0">
                        <a:effectLst/>
                        <a:latin typeface="+mn-lt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A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86671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kvality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EN ISO 9001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5277523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Environmentální management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EN ISO 14001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753430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bezpečnosti a ochrany zdraví při práci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EN ISO 45001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6634587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bezpečnosti informací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ISO/IEC 27001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5781763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Společenská odpovědnost organizací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ISO 26000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7026633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hospodaření s energiemi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EN ISO 50001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5660288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bezpečnosti dodavatelských řetězců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ISO 28000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1509953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služeb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ISO/IEC 20000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6521363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bezpečnosti potravin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EN ISO 22000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2797316"/>
                  </a:ext>
                </a:extLst>
              </a:tr>
              <a:tr h="40809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Management kontinuity podnikání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ČSN ISO 22301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0232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718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Transformace formy a obsahu vysokoškolského vzdělávání na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Děkuji za 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612312" y="3331302"/>
            <a:ext cx="2983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/>
              <a:t>David VYKYDAL</a:t>
            </a:r>
          </a:p>
          <a:p>
            <a:pPr algn="ctr"/>
            <a:r>
              <a:rPr lang="sv-SE" dirty="0"/>
              <a:t>Katedra managementu kvality</a:t>
            </a:r>
          </a:p>
          <a:p>
            <a:pPr algn="ctr"/>
            <a:r>
              <a:rPr lang="sv-SE" dirty="0">
                <a:hlinkClick r:id="rId4"/>
              </a:rPr>
              <a:t>david.vykydal@vsb.cz</a:t>
            </a:r>
            <a:r>
              <a:rPr lang="cs-CZ" dirty="0"/>
              <a:t> </a:t>
            </a:r>
            <a:endParaRPr lang="sv-SE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B2245ED-4387-479B-AD7D-AC5F9DFF03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187" y="262689"/>
            <a:ext cx="3736761" cy="12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INTEGROVANÉ SYSTÉMY MANAGEMENTU</a:t>
            </a:r>
            <a:endParaRPr lang="cs-CZ" sz="3600" dirty="0"/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5A687FC1-07CC-12A8-84B3-6CC7EF3E3510}"/>
              </a:ext>
            </a:extLst>
          </p:cNvPr>
          <p:cNvSpPr txBox="1">
            <a:spLocks/>
          </p:cNvSpPr>
          <p:nvPr/>
        </p:nvSpPr>
        <p:spPr>
          <a:xfrm>
            <a:off x="299103" y="1808354"/>
            <a:ext cx="11553914" cy="1592868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cs-CZ" altLang="cs-CZ" sz="2400" b="1" u="sng" dirty="0">
                <a:solidFill>
                  <a:srgbClr val="C00000"/>
                </a:solidFill>
              </a:rPr>
              <a:t>Podle PAS 99:2012</a:t>
            </a:r>
            <a:endParaRPr lang="cs-CZ" altLang="cs-CZ" sz="2400" b="1" dirty="0">
              <a:solidFill>
                <a:srgbClr val="C00000"/>
              </a:solidFill>
              <a:latin typeface="+mn-lt"/>
            </a:endParaRPr>
          </a:p>
          <a:p>
            <a:pPr algn="just">
              <a:spcBef>
                <a:spcPct val="50000"/>
              </a:spcBef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„Systém managementu, integrující všechny subsystémy managementu organizace do společného rámce, který organizaci umožní pracovat jako jediná, ucelená jednotka s harmonizovanými cíli”</a:t>
            </a:r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B057F7FA-B151-E8F9-8A21-C12473389069}"/>
              </a:ext>
            </a:extLst>
          </p:cNvPr>
          <p:cNvGrpSpPr/>
          <p:nvPr/>
        </p:nvGrpSpPr>
        <p:grpSpPr>
          <a:xfrm>
            <a:off x="425433" y="4582311"/>
            <a:ext cx="10426045" cy="697583"/>
            <a:chOff x="331427" y="3676454"/>
            <a:chExt cx="10426045" cy="697583"/>
          </a:xfrm>
        </p:grpSpPr>
        <p:sp>
          <p:nvSpPr>
            <p:cNvPr id="5" name="Šipka: doprava, šrafovaná 4">
              <a:extLst>
                <a:ext uri="{FF2B5EF4-FFF2-40B4-BE49-F238E27FC236}">
                  <a16:creationId xmlns:a16="http://schemas.microsoft.com/office/drawing/2014/main" id="{F1187253-F3A2-A36E-97F6-A1C280903436}"/>
                </a:ext>
              </a:extLst>
            </p:cNvPr>
            <p:cNvSpPr/>
            <p:nvPr/>
          </p:nvSpPr>
          <p:spPr>
            <a:xfrm>
              <a:off x="331427" y="3676454"/>
              <a:ext cx="10426045" cy="697583"/>
            </a:xfrm>
            <a:prstGeom prst="stripedRightArrow">
              <a:avLst>
                <a:gd name="adj1" fmla="val 50000"/>
                <a:gd name="adj2" fmla="val 175676"/>
              </a:avLst>
            </a:prstGeom>
            <a:solidFill>
              <a:srgbClr val="BAF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6" name="Ovál 5">
              <a:extLst>
                <a:ext uri="{FF2B5EF4-FFF2-40B4-BE49-F238E27FC236}">
                  <a16:creationId xmlns:a16="http://schemas.microsoft.com/office/drawing/2014/main" id="{49DC682A-F85F-3640-AF17-EB1E96C46792}"/>
                </a:ext>
              </a:extLst>
            </p:cNvPr>
            <p:cNvSpPr/>
            <p:nvPr/>
          </p:nvSpPr>
          <p:spPr>
            <a:xfrm>
              <a:off x="519962" y="3941758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7" name="Ovál 6">
              <a:extLst>
                <a:ext uri="{FF2B5EF4-FFF2-40B4-BE49-F238E27FC236}">
                  <a16:creationId xmlns:a16="http://schemas.microsoft.com/office/drawing/2014/main" id="{BECE93C5-F990-1267-1CF2-1E7BB7C14BEB}"/>
                </a:ext>
              </a:extLst>
            </p:cNvPr>
            <p:cNvSpPr/>
            <p:nvPr/>
          </p:nvSpPr>
          <p:spPr>
            <a:xfrm>
              <a:off x="1662583" y="3943892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0" name="Ovál 9">
              <a:extLst>
                <a:ext uri="{FF2B5EF4-FFF2-40B4-BE49-F238E27FC236}">
                  <a16:creationId xmlns:a16="http://schemas.microsoft.com/office/drawing/2014/main" id="{295B536D-084C-EE85-C02F-F21802A0FFD9}"/>
                </a:ext>
              </a:extLst>
            </p:cNvPr>
            <p:cNvSpPr/>
            <p:nvPr/>
          </p:nvSpPr>
          <p:spPr>
            <a:xfrm>
              <a:off x="2807200" y="3941758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4" name="Ovál 13">
              <a:extLst>
                <a:ext uri="{FF2B5EF4-FFF2-40B4-BE49-F238E27FC236}">
                  <a16:creationId xmlns:a16="http://schemas.microsoft.com/office/drawing/2014/main" id="{0D4DB06E-6CA2-0703-61D4-1E4E1260711A}"/>
                </a:ext>
              </a:extLst>
            </p:cNvPr>
            <p:cNvSpPr/>
            <p:nvPr/>
          </p:nvSpPr>
          <p:spPr>
            <a:xfrm>
              <a:off x="3956565" y="3941661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5" name="Ovál 14">
              <a:extLst>
                <a:ext uri="{FF2B5EF4-FFF2-40B4-BE49-F238E27FC236}">
                  <a16:creationId xmlns:a16="http://schemas.microsoft.com/office/drawing/2014/main" id="{5CEE83F7-1CB4-C505-F901-3DA1F60B8971}"/>
                </a:ext>
              </a:extLst>
            </p:cNvPr>
            <p:cNvSpPr/>
            <p:nvPr/>
          </p:nvSpPr>
          <p:spPr>
            <a:xfrm>
              <a:off x="5118159" y="3944575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Ovál 15">
              <a:extLst>
                <a:ext uri="{FF2B5EF4-FFF2-40B4-BE49-F238E27FC236}">
                  <a16:creationId xmlns:a16="http://schemas.microsoft.com/office/drawing/2014/main" id="{751021C8-BB99-3F0D-BB29-EE4F778B7F73}"/>
                </a:ext>
              </a:extLst>
            </p:cNvPr>
            <p:cNvSpPr/>
            <p:nvPr/>
          </p:nvSpPr>
          <p:spPr>
            <a:xfrm>
              <a:off x="6269944" y="3934813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7" name="Ovál 16">
              <a:extLst>
                <a:ext uri="{FF2B5EF4-FFF2-40B4-BE49-F238E27FC236}">
                  <a16:creationId xmlns:a16="http://schemas.microsoft.com/office/drawing/2014/main" id="{72159009-F93D-A01A-182D-D78B44770964}"/>
                </a:ext>
              </a:extLst>
            </p:cNvPr>
            <p:cNvSpPr/>
            <p:nvPr/>
          </p:nvSpPr>
          <p:spPr>
            <a:xfrm>
              <a:off x="7420583" y="3935808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6283DC86-450F-AE00-B5F6-5C53192848EC}"/>
                </a:ext>
              </a:extLst>
            </p:cNvPr>
            <p:cNvSpPr/>
            <p:nvPr/>
          </p:nvSpPr>
          <p:spPr>
            <a:xfrm>
              <a:off x="9717109" y="3932331"/>
              <a:ext cx="180000" cy="180000"/>
            </a:xfrm>
            <a:prstGeom prst="ellipse">
              <a:avLst/>
            </a:prstGeom>
            <a:solidFill>
              <a:srgbClr val="00A4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grpSp>
        <p:nvGrpSpPr>
          <p:cNvPr id="19" name="Skupina 18">
            <a:extLst>
              <a:ext uri="{FF2B5EF4-FFF2-40B4-BE49-F238E27FC236}">
                <a16:creationId xmlns:a16="http://schemas.microsoft.com/office/drawing/2014/main" id="{A78CD107-A73E-F085-7A19-5019BBAFFE3B}"/>
              </a:ext>
            </a:extLst>
          </p:cNvPr>
          <p:cNvGrpSpPr/>
          <p:nvPr/>
        </p:nvGrpSpPr>
        <p:grpSpPr>
          <a:xfrm>
            <a:off x="247717" y="3729911"/>
            <a:ext cx="1894278" cy="916943"/>
            <a:chOff x="153711" y="2824054"/>
            <a:chExt cx="1894278" cy="916943"/>
          </a:xfrm>
        </p:grpSpPr>
        <p:sp>
          <p:nvSpPr>
            <p:cNvPr id="20" name="Obdélník 19">
              <a:extLst>
                <a:ext uri="{FF2B5EF4-FFF2-40B4-BE49-F238E27FC236}">
                  <a16:creationId xmlns:a16="http://schemas.microsoft.com/office/drawing/2014/main" id="{FDA06B25-BA2F-5FCB-9F88-B967D067D8DC}"/>
                </a:ext>
              </a:extLst>
            </p:cNvPr>
            <p:cNvSpPr/>
            <p:nvPr/>
          </p:nvSpPr>
          <p:spPr>
            <a:xfrm>
              <a:off x="626813" y="2830663"/>
              <a:ext cx="1421176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cs-CZ" altLang="cs-CZ" sz="1400" dirty="0">
                  <a:solidFill>
                    <a:schemeClr val="tx1"/>
                  </a:solidFill>
                </a:rPr>
                <a:t>Model řemeslné výroby</a:t>
              </a:r>
            </a:p>
          </p:txBody>
        </p:sp>
        <p:grpSp>
          <p:nvGrpSpPr>
            <p:cNvPr id="21" name="Skupina 20">
              <a:extLst>
                <a:ext uri="{FF2B5EF4-FFF2-40B4-BE49-F238E27FC236}">
                  <a16:creationId xmlns:a16="http://schemas.microsoft.com/office/drawing/2014/main" id="{6EEF90BF-B26A-DE08-EA4B-8A987007CA8C}"/>
                </a:ext>
              </a:extLst>
            </p:cNvPr>
            <p:cNvGrpSpPr/>
            <p:nvPr/>
          </p:nvGrpSpPr>
          <p:grpSpPr>
            <a:xfrm>
              <a:off x="153711" y="2824054"/>
              <a:ext cx="913486" cy="913181"/>
              <a:chOff x="144284" y="2824054"/>
              <a:chExt cx="913486" cy="913181"/>
            </a:xfrm>
          </p:grpSpPr>
          <p:grpSp>
            <p:nvGrpSpPr>
              <p:cNvPr id="22" name="Skupina 21">
                <a:extLst>
                  <a:ext uri="{FF2B5EF4-FFF2-40B4-BE49-F238E27FC236}">
                    <a16:creationId xmlns:a16="http://schemas.microsoft.com/office/drawing/2014/main" id="{5025C7F4-30B1-4587-8F60-C04AC32F2746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24" name="Kapka 26" descr="Kapka">
                  <a:extLst>
                    <a:ext uri="{FF2B5EF4-FFF2-40B4-BE49-F238E27FC236}">
                      <a16:creationId xmlns:a16="http://schemas.microsoft.com/office/drawing/2014/main" id="{CD9B8193-F54F-CE5C-B1CB-C7BF2FF58783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25" name="Kapka 41" descr="Kapka">
                  <a:extLst>
                    <a:ext uri="{FF2B5EF4-FFF2-40B4-BE49-F238E27FC236}">
                      <a16:creationId xmlns:a16="http://schemas.microsoft.com/office/drawing/2014/main" id="{B8F4E868-8D10-822C-D740-AC6CE6CC595A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3" name="Obdélník 22" descr="Roky milníků podél křivky časové osy">
                <a:extLst>
                  <a:ext uri="{FF2B5EF4-FFF2-40B4-BE49-F238E27FC236}">
                    <a16:creationId xmlns:a16="http://schemas.microsoft.com/office/drawing/2014/main" id="{F876130B-D9F3-C96C-BC80-96D8F48F8AFF}"/>
                  </a:ext>
                </a:extLst>
              </p:cNvPr>
              <p:cNvSpPr/>
              <p:nvPr/>
            </p:nvSpPr>
            <p:spPr>
              <a:xfrm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1900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7BF3401B-07CD-D081-EEDD-B2A5CF60E8B0}"/>
              </a:ext>
            </a:extLst>
          </p:cNvPr>
          <p:cNvGrpSpPr/>
          <p:nvPr/>
        </p:nvGrpSpPr>
        <p:grpSpPr>
          <a:xfrm>
            <a:off x="2534463" y="3739338"/>
            <a:ext cx="1886469" cy="921328"/>
            <a:chOff x="2440457" y="2833481"/>
            <a:chExt cx="1886469" cy="921328"/>
          </a:xfrm>
        </p:grpSpPr>
        <p:sp>
          <p:nvSpPr>
            <p:cNvPr id="27" name="Obdélník 26">
              <a:extLst>
                <a:ext uri="{FF2B5EF4-FFF2-40B4-BE49-F238E27FC236}">
                  <a16:creationId xmlns:a16="http://schemas.microsoft.com/office/drawing/2014/main" id="{A601E900-BB79-0D33-1D10-7878FAD7909D}"/>
                </a:ext>
              </a:extLst>
            </p:cNvPr>
            <p:cNvSpPr/>
            <p:nvPr/>
          </p:nvSpPr>
          <p:spPr>
            <a:xfrm>
              <a:off x="2905750" y="2844475"/>
              <a:ext cx="1421176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cs-CZ" altLang="cs-CZ" sz="1400" dirty="0">
                  <a:solidFill>
                    <a:schemeClr val="tx1"/>
                  </a:solidFill>
                </a:rPr>
                <a:t>Model výroby s výběrovou kontrolou</a:t>
              </a:r>
            </a:p>
          </p:txBody>
        </p: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04FF114F-66C7-BA9E-6EA4-FB20DC90BBC4}"/>
                </a:ext>
              </a:extLst>
            </p:cNvPr>
            <p:cNvGrpSpPr/>
            <p:nvPr/>
          </p:nvGrpSpPr>
          <p:grpSpPr>
            <a:xfrm>
              <a:off x="2440457" y="2833481"/>
              <a:ext cx="913486" cy="913181"/>
              <a:chOff x="144284" y="2824054"/>
              <a:chExt cx="913486" cy="913181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381FDECB-B045-EE86-0820-4295C2C86DF2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31" name="Kapka 26" descr="Kapka">
                  <a:extLst>
                    <a:ext uri="{FF2B5EF4-FFF2-40B4-BE49-F238E27FC236}">
                      <a16:creationId xmlns:a16="http://schemas.microsoft.com/office/drawing/2014/main" id="{5665243A-FE30-FD50-268E-9E672CC225E1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32" name="Kapka 41" descr="Kapka">
                  <a:extLst>
                    <a:ext uri="{FF2B5EF4-FFF2-40B4-BE49-F238E27FC236}">
                      <a16:creationId xmlns:a16="http://schemas.microsoft.com/office/drawing/2014/main" id="{F2BE3B36-203E-B6B7-76FE-BBC1F8DB1F5F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0" name="Obdélník 29" descr="Roky milníků podél křivky časové osy">
                <a:extLst>
                  <a:ext uri="{FF2B5EF4-FFF2-40B4-BE49-F238E27FC236}">
                    <a16:creationId xmlns:a16="http://schemas.microsoft.com/office/drawing/2014/main" id="{6B874820-03EE-A675-01EB-C4A38745A6A0}"/>
                  </a:ext>
                </a:extLst>
              </p:cNvPr>
              <p:cNvSpPr/>
              <p:nvPr/>
            </p:nvSpPr>
            <p:spPr>
              <a:xfrm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1940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33" name="Skupina 32">
            <a:extLst>
              <a:ext uri="{FF2B5EF4-FFF2-40B4-BE49-F238E27FC236}">
                <a16:creationId xmlns:a16="http://schemas.microsoft.com/office/drawing/2014/main" id="{724EBAAB-3604-E861-4053-75701C3810B5}"/>
              </a:ext>
            </a:extLst>
          </p:cNvPr>
          <p:cNvGrpSpPr/>
          <p:nvPr/>
        </p:nvGrpSpPr>
        <p:grpSpPr>
          <a:xfrm>
            <a:off x="4845422" y="3739338"/>
            <a:ext cx="1871982" cy="924752"/>
            <a:chOff x="4751416" y="2833481"/>
            <a:chExt cx="1871982" cy="924752"/>
          </a:xfrm>
        </p:grpSpPr>
        <p:sp>
          <p:nvSpPr>
            <p:cNvPr id="34" name="Obdélník 33">
              <a:extLst>
                <a:ext uri="{FF2B5EF4-FFF2-40B4-BE49-F238E27FC236}">
                  <a16:creationId xmlns:a16="http://schemas.microsoft.com/office/drawing/2014/main" id="{FC663BAD-557C-E130-6F3D-D5099EF39872}"/>
                </a:ext>
              </a:extLst>
            </p:cNvPr>
            <p:cNvSpPr/>
            <p:nvPr/>
          </p:nvSpPr>
          <p:spPr>
            <a:xfrm>
              <a:off x="5202222" y="2847899"/>
              <a:ext cx="1421176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cs-CZ" altLang="cs-CZ" sz="1400" dirty="0">
                  <a:solidFill>
                    <a:schemeClr val="tx1"/>
                  </a:solidFill>
                </a:rPr>
                <a:t>Model s koncepcí TQM</a:t>
              </a:r>
            </a:p>
          </p:txBody>
        </p:sp>
        <p:grpSp>
          <p:nvGrpSpPr>
            <p:cNvPr id="35" name="Skupina 34">
              <a:extLst>
                <a:ext uri="{FF2B5EF4-FFF2-40B4-BE49-F238E27FC236}">
                  <a16:creationId xmlns:a16="http://schemas.microsoft.com/office/drawing/2014/main" id="{57DD4F08-A590-A247-8A93-B2F98FFDDB54}"/>
                </a:ext>
              </a:extLst>
            </p:cNvPr>
            <p:cNvGrpSpPr/>
            <p:nvPr/>
          </p:nvGrpSpPr>
          <p:grpSpPr>
            <a:xfrm>
              <a:off x="4751416" y="2833481"/>
              <a:ext cx="913486" cy="913181"/>
              <a:chOff x="144284" y="2824054"/>
              <a:chExt cx="913486" cy="913181"/>
            </a:xfrm>
          </p:grpSpPr>
          <p:grpSp>
            <p:nvGrpSpPr>
              <p:cNvPr id="36" name="Skupina 35">
                <a:extLst>
                  <a:ext uri="{FF2B5EF4-FFF2-40B4-BE49-F238E27FC236}">
                    <a16:creationId xmlns:a16="http://schemas.microsoft.com/office/drawing/2014/main" id="{5A6CE7EE-B12E-A06A-009D-7FE31332F675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38" name="Kapka 26" descr="Kapka">
                  <a:extLst>
                    <a:ext uri="{FF2B5EF4-FFF2-40B4-BE49-F238E27FC236}">
                      <a16:creationId xmlns:a16="http://schemas.microsoft.com/office/drawing/2014/main" id="{E96BF24F-CEE4-30C2-8A00-048D87BF292B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39" name="Kapka 41" descr="Kapka">
                  <a:extLst>
                    <a:ext uri="{FF2B5EF4-FFF2-40B4-BE49-F238E27FC236}">
                      <a16:creationId xmlns:a16="http://schemas.microsoft.com/office/drawing/2014/main" id="{56A9A98F-E5C0-D8D7-74D4-BCDA05CC2EAA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7" name="Obdélník 36" descr="Roky milníků podél křivky časové osy">
                <a:extLst>
                  <a:ext uri="{FF2B5EF4-FFF2-40B4-BE49-F238E27FC236}">
                    <a16:creationId xmlns:a16="http://schemas.microsoft.com/office/drawing/2014/main" id="{1CDA16B1-5CD9-DF14-8D30-D2DE371B2BE2}"/>
                  </a:ext>
                </a:extLst>
              </p:cNvPr>
              <p:cNvSpPr/>
              <p:nvPr/>
            </p:nvSpPr>
            <p:spPr>
              <a:xfrm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1975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40" name="Skupina 39">
            <a:extLst>
              <a:ext uri="{FF2B5EF4-FFF2-40B4-BE49-F238E27FC236}">
                <a16:creationId xmlns:a16="http://schemas.microsoft.com/office/drawing/2014/main" id="{0B664166-0CCA-F280-DA14-08EA340A2ECD}"/>
              </a:ext>
            </a:extLst>
          </p:cNvPr>
          <p:cNvGrpSpPr/>
          <p:nvPr/>
        </p:nvGrpSpPr>
        <p:grpSpPr>
          <a:xfrm>
            <a:off x="7137851" y="3729911"/>
            <a:ext cx="1885682" cy="919912"/>
            <a:chOff x="7043845" y="2824054"/>
            <a:chExt cx="1885682" cy="919912"/>
          </a:xfrm>
        </p:grpSpPr>
        <p:sp>
          <p:nvSpPr>
            <p:cNvPr id="41" name="Obdélník 40">
              <a:extLst>
                <a:ext uri="{FF2B5EF4-FFF2-40B4-BE49-F238E27FC236}">
                  <a16:creationId xmlns:a16="http://schemas.microsoft.com/office/drawing/2014/main" id="{7F8FFC82-BEA4-F92C-9B4F-C6A4B45B8BE4}"/>
                </a:ext>
              </a:extLst>
            </p:cNvPr>
            <p:cNvSpPr/>
            <p:nvPr/>
          </p:nvSpPr>
          <p:spPr>
            <a:xfrm>
              <a:off x="7508351" y="2833632"/>
              <a:ext cx="1421176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cs-CZ" altLang="cs-CZ" sz="1400" dirty="0">
                  <a:solidFill>
                    <a:schemeClr val="tx1"/>
                  </a:solidFill>
                </a:rPr>
                <a:t>Model s integrací systémů</a:t>
              </a:r>
            </a:p>
          </p:txBody>
        </p:sp>
        <p:grpSp>
          <p:nvGrpSpPr>
            <p:cNvPr id="42" name="Skupina 41">
              <a:extLst>
                <a:ext uri="{FF2B5EF4-FFF2-40B4-BE49-F238E27FC236}">
                  <a16:creationId xmlns:a16="http://schemas.microsoft.com/office/drawing/2014/main" id="{9238292D-2314-A25D-D3D5-3C7DC51B43F8}"/>
                </a:ext>
              </a:extLst>
            </p:cNvPr>
            <p:cNvGrpSpPr/>
            <p:nvPr/>
          </p:nvGrpSpPr>
          <p:grpSpPr>
            <a:xfrm>
              <a:off x="7043845" y="2824054"/>
              <a:ext cx="913486" cy="913181"/>
              <a:chOff x="144284" y="2824054"/>
              <a:chExt cx="913486" cy="913181"/>
            </a:xfrm>
          </p:grpSpPr>
          <p:grpSp>
            <p:nvGrpSpPr>
              <p:cNvPr id="43" name="Skupina 42">
                <a:extLst>
                  <a:ext uri="{FF2B5EF4-FFF2-40B4-BE49-F238E27FC236}">
                    <a16:creationId xmlns:a16="http://schemas.microsoft.com/office/drawing/2014/main" id="{F2F896B4-0653-B8CB-82C2-D910C4BF412A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45" name="Kapka 26" descr="Kapka">
                  <a:extLst>
                    <a:ext uri="{FF2B5EF4-FFF2-40B4-BE49-F238E27FC236}">
                      <a16:creationId xmlns:a16="http://schemas.microsoft.com/office/drawing/2014/main" id="{BAF1BF84-62F3-4FE3-891D-56D4C1EF5318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46" name="Kapka 41" descr="Kapka">
                  <a:extLst>
                    <a:ext uri="{FF2B5EF4-FFF2-40B4-BE49-F238E27FC236}">
                      <a16:creationId xmlns:a16="http://schemas.microsoft.com/office/drawing/2014/main" id="{9033C3EA-05C0-31B2-D631-E78AE58850BF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4" name="Obdélník 43" descr="Roky milníků podél křivky časové osy">
                <a:extLst>
                  <a:ext uri="{FF2B5EF4-FFF2-40B4-BE49-F238E27FC236}">
                    <a16:creationId xmlns:a16="http://schemas.microsoft.com/office/drawing/2014/main" id="{2B0F2387-BDD8-8EA1-C560-5A5EAD3C942C}"/>
                  </a:ext>
                </a:extLst>
              </p:cNvPr>
              <p:cNvSpPr/>
              <p:nvPr/>
            </p:nvSpPr>
            <p:spPr>
              <a:xfrm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1999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47" name="Skupina 46">
            <a:extLst>
              <a:ext uri="{FF2B5EF4-FFF2-40B4-BE49-F238E27FC236}">
                <a16:creationId xmlns:a16="http://schemas.microsoft.com/office/drawing/2014/main" id="{CF53C9B1-AA82-3DDA-8079-3899F6BB9D3C}"/>
              </a:ext>
            </a:extLst>
          </p:cNvPr>
          <p:cNvGrpSpPr/>
          <p:nvPr/>
        </p:nvGrpSpPr>
        <p:grpSpPr>
          <a:xfrm>
            <a:off x="9441999" y="3728638"/>
            <a:ext cx="2512580" cy="920249"/>
            <a:chOff x="9347993" y="2822781"/>
            <a:chExt cx="2512580" cy="920249"/>
          </a:xfrm>
        </p:grpSpPr>
        <p:sp>
          <p:nvSpPr>
            <p:cNvPr id="48" name="Obdélník 47">
              <a:extLst>
                <a:ext uri="{FF2B5EF4-FFF2-40B4-BE49-F238E27FC236}">
                  <a16:creationId xmlns:a16="http://schemas.microsoft.com/office/drawing/2014/main" id="{016F7D6B-3599-2CE6-5E27-5099C5DA7E65}"/>
                </a:ext>
              </a:extLst>
            </p:cNvPr>
            <p:cNvSpPr/>
            <p:nvPr/>
          </p:nvSpPr>
          <p:spPr>
            <a:xfrm>
              <a:off x="9804639" y="2832696"/>
              <a:ext cx="2055934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cs-CZ" altLang="cs-CZ" sz="1400" dirty="0">
                  <a:solidFill>
                    <a:schemeClr val="tx1"/>
                  </a:solidFill>
                </a:rPr>
                <a:t>Model jediného systému řízení? </a:t>
              </a:r>
              <a:r>
                <a:rPr lang="cs-CZ" altLang="cs-CZ" sz="1400" b="1" dirty="0">
                  <a:solidFill>
                    <a:srgbClr val="C00000"/>
                  </a:solidFill>
                </a:rPr>
                <a:t>Excelence organizací!!!</a:t>
              </a:r>
            </a:p>
          </p:txBody>
        </p:sp>
        <p:grpSp>
          <p:nvGrpSpPr>
            <p:cNvPr id="49" name="Skupina 48">
              <a:extLst>
                <a:ext uri="{FF2B5EF4-FFF2-40B4-BE49-F238E27FC236}">
                  <a16:creationId xmlns:a16="http://schemas.microsoft.com/office/drawing/2014/main" id="{A8B07D2A-B349-E779-C6C9-25CB4C9EFCA5}"/>
                </a:ext>
              </a:extLst>
            </p:cNvPr>
            <p:cNvGrpSpPr/>
            <p:nvPr/>
          </p:nvGrpSpPr>
          <p:grpSpPr>
            <a:xfrm>
              <a:off x="9347993" y="2822781"/>
              <a:ext cx="913486" cy="913181"/>
              <a:chOff x="144284" y="2824054"/>
              <a:chExt cx="913486" cy="913181"/>
            </a:xfrm>
          </p:grpSpPr>
          <p:grpSp>
            <p:nvGrpSpPr>
              <p:cNvPr id="50" name="Skupina 49">
                <a:extLst>
                  <a:ext uri="{FF2B5EF4-FFF2-40B4-BE49-F238E27FC236}">
                    <a16:creationId xmlns:a16="http://schemas.microsoft.com/office/drawing/2014/main" id="{B6054570-13FB-869B-9B8F-9E9D09583D8D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52" name="Kapka 26" descr="Kapka">
                  <a:extLst>
                    <a:ext uri="{FF2B5EF4-FFF2-40B4-BE49-F238E27FC236}">
                      <a16:creationId xmlns:a16="http://schemas.microsoft.com/office/drawing/2014/main" id="{75DF5BFA-4F89-F564-A9AD-BA61B6703D54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53" name="Kapka 41" descr="Kapka">
                  <a:extLst>
                    <a:ext uri="{FF2B5EF4-FFF2-40B4-BE49-F238E27FC236}">
                      <a16:creationId xmlns:a16="http://schemas.microsoft.com/office/drawing/2014/main" id="{57928A39-8DE6-7216-3DB8-2EE78CA0DD51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51" name="Obdélník 50" descr="Roky milníků podél křivky časové osy">
                <a:extLst>
                  <a:ext uri="{FF2B5EF4-FFF2-40B4-BE49-F238E27FC236}">
                    <a16:creationId xmlns:a16="http://schemas.microsoft.com/office/drawing/2014/main" id="{73472731-332A-CC18-0338-1E86BDE89D76}"/>
                  </a:ext>
                </a:extLst>
              </p:cNvPr>
              <p:cNvSpPr/>
              <p:nvPr/>
            </p:nvSpPr>
            <p:spPr>
              <a:xfrm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?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54" name="Skupina 53">
            <a:extLst>
              <a:ext uri="{FF2B5EF4-FFF2-40B4-BE49-F238E27FC236}">
                <a16:creationId xmlns:a16="http://schemas.microsoft.com/office/drawing/2014/main" id="{3E19C653-02FE-EFCB-878C-48C4E8768166}"/>
              </a:ext>
            </a:extLst>
          </p:cNvPr>
          <p:cNvGrpSpPr/>
          <p:nvPr/>
        </p:nvGrpSpPr>
        <p:grpSpPr>
          <a:xfrm>
            <a:off x="1398198" y="5209381"/>
            <a:ext cx="1848336" cy="924718"/>
            <a:chOff x="1304192" y="4303524"/>
            <a:chExt cx="1848336" cy="924718"/>
          </a:xfrm>
        </p:grpSpPr>
        <p:sp>
          <p:nvSpPr>
            <p:cNvPr id="55" name="Obdélník 54">
              <a:extLst>
                <a:ext uri="{FF2B5EF4-FFF2-40B4-BE49-F238E27FC236}">
                  <a16:creationId xmlns:a16="http://schemas.microsoft.com/office/drawing/2014/main" id="{47919AD8-E43E-C122-DE6C-65BFD47F2101}"/>
                </a:ext>
              </a:extLst>
            </p:cNvPr>
            <p:cNvSpPr/>
            <p:nvPr/>
          </p:nvSpPr>
          <p:spPr>
            <a:xfrm>
              <a:off x="1731352" y="4303524"/>
              <a:ext cx="1421176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pl-PL" altLang="cs-CZ" sz="1400" dirty="0">
                  <a:solidFill>
                    <a:schemeClr val="tx1"/>
                  </a:solidFill>
                </a:rPr>
                <a:t>Model výroby s technickou kontrolou</a:t>
              </a:r>
            </a:p>
          </p:txBody>
        </p:sp>
        <p:grpSp>
          <p:nvGrpSpPr>
            <p:cNvPr id="56" name="Skupina 55">
              <a:extLst>
                <a:ext uri="{FF2B5EF4-FFF2-40B4-BE49-F238E27FC236}">
                  <a16:creationId xmlns:a16="http://schemas.microsoft.com/office/drawing/2014/main" id="{F227E74E-E99D-5AC6-9E77-9C1CF451FAD3}"/>
                </a:ext>
              </a:extLst>
            </p:cNvPr>
            <p:cNvGrpSpPr/>
            <p:nvPr/>
          </p:nvGrpSpPr>
          <p:grpSpPr>
            <a:xfrm rot="10800000">
              <a:off x="1304192" y="4315061"/>
              <a:ext cx="913486" cy="913181"/>
              <a:chOff x="144284" y="2824054"/>
              <a:chExt cx="913486" cy="913181"/>
            </a:xfrm>
          </p:grpSpPr>
          <p:grpSp>
            <p:nvGrpSpPr>
              <p:cNvPr id="57" name="Skupina 56">
                <a:extLst>
                  <a:ext uri="{FF2B5EF4-FFF2-40B4-BE49-F238E27FC236}">
                    <a16:creationId xmlns:a16="http://schemas.microsoft.com/office/drawing/2014/main" id="{584A62A8-F05C-7624-9470-3BF9AE42797C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59" name="Kapka 26" descr="Kapka">
                  <a:extLst>
                    <a:ext uri="{FF2B5EF4-FFF2-40B4-BE49-F238E27FC236}">
                      <a16:creationId xmlns:a16="http://schemas.microsoft.com/office/drawing/2014/main" id="{D9B36684-2F55-D94A-143F-674995B25A11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60" name="Kapka 41" descr="Kapka">
                  <a:extLst>
                    <a:ext uri="{FF2B5EF4-FFF2-40B4-BE49-F238E27FC236}">
                      <a16:creationId xmlns:a16="http://schemas.microsoft.com/office/drawing/2014/main" id="{0214FD6B-E74C-6E0A-EA08-E7D66A73419A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58" name="Obdélník 57" descr="Roky milníků podél křivky časové osy">
                <a:extLst>
                  <a:ext uri="{FF2B5EF4-FFF2-40B4-BE49-F238E27FC236}">
                    <a16:creationId xmlns:a16="http://schemas.microsoft.com/office/drawing/2014/main" id="{5FF74FBD-E92F-BB6B-4057-3705D63C7147}"/>
                  </a:ext>
                </a:extLst>
              </p:cNvPr>
              <p:cNvSpPr/>
              <p:nvPr/>
            </p:nvSpPr>
            <p:spPr>
              <a:xfrm rot="10800000"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1920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Skupina 60">
            <a:extLst>
              <a:ext uri="{FF2B5EF4-FFF2-40B4-BE49-F238E27FC236}">
                <a16:creationId xmlns:a16="http://schemas.microsoft.com/office/drawing/2014/main" id="{0D4E5AE3-2603-6204-69C3-9A6280FE3E52}"/>
              </a:ext>
            </a:extLst>
          </p:cNvPr>
          <p:cNvGrpSpPr/>
          <p:nvPr/>
        </p:nvGrpSpPr>
        <p:grpSpPr>
          <a:xfrm>
            <a:off x="3712109" y="5207917"/>
            <a:ext cx="1866613" cy="927454"/>
            <a:chOff x="3618103" y="4302060"/>
            <a:chExt cx="1866613" cy="927454"/>
          </a:xfrm>
        </p:grpSpPr>
        <p:sp>
          <p:nvSpPr>
            <p:cNvPr id="62" name="Obdélník 61">
              <a:extLst>
                <a:ext uri="{FF2B5EF4-FFF2-40B4-BE49-F238E27FC236}">
                  <a16:creationId xmlns:a16="http://schemas.microsoft.com/office/drawing/2014/main" id="{3C8D87DB-3AD6-863F-F491-A57CC9E5EB62}"/>
                </a:ext>
              </a:extLst>
            </p:cNvPr>
            <p:cNvSpPr/>
            <p:nvPr/>
          </p:nvSpPr>
          <p:spPr>
            <a:xfrm>
              <a:off x="4063540" y="4302060"/>
              <a:ext cx="1421176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cs-CZ" altLang="cs-CZ" sz="1400" dirty="0">
                  <a:solidFill>
                    <a:schemeClr val="tx1"/>
                  </a:solidFill>
                </a:rPr>
                <a:t>Model s regulací procesů (CWQC)</a:t>
              </a:r>
            </a:p>
          </p:txBody>
        </p:sp>
        <p:grpSp>
          <p:nvGrpSpPr>
            <p:cNvPr id="63" name="Skupina 62">
              <a:extLst>
                <a:ext uri="{FF2B5EF4-FFF2-40B4-BE49-F238E27FC236}">
                  <a16:creationId xmlns:a16="http://schemas.microsoft.com/office/drawing/2014/main" id="{51D09B83-03AB-3603-4A50-62819B4F2D7B}"/>
                </a:ext>
              </a:extLst>
            </p:cNvPr>
            <p:cNvGrpSpPr/>
            <p:nvPr/>
          </p:nvGrpSpPr>
          <p:grpSpPr>
            <a:xfrm rot="10800000">
              <a:off x="3618103" y="4316333"/>
              <a:ext cx="913486" cy="913181"/>
              <a:chOff x="144284" y="2824054"/>
              <a:chExt cx="913486" cy="913181"/>
            </a:xfrm>
          </p:grpSpPr>
          <p:grpSp>
            <p:nvGrpSpPr>
              <p:cNvPr id="1024" name="Skupina 1023">
                <a:extLst>
                  <a:ext uri="{FF2B5EF4-FFF2-40B4-BE49-F238E27FC236}">
                    <a16:creationId xmlns:a16="http://schemas.microsoft.com/office/drawing/2014/main" id="{A64C268F-FEBA-970E-EAD3-FC0D932A9796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1027" name="Kapka 26" descr="Kapka">
                  <a:extLst>
                    <a:ext uri="{FF2B5EF4-FFF2-40B4-BE49-F238E27FC236}">
                      <a16:creationId xmlns:a16="http://schemas.microsoft.com/office/drawing/2014/main" id="{F113A945-850A-1B71-F314-228433690726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1028" name="Kapka 41" descr="Kapka">
                  <a:extLst>
                    <a:ext uri="{FF2B5EF4-FFF2-40B4-BE49-F238E27FC236}">
                      <a16:creationId xmlns:a16="http://schemas.microsoft.com/office/drawing/2014/main" id="{AFAB2E8D-AD67-DFB7-CE2A-D561382626F1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025" name="Obdélník 1024" descr="Roky milníků podél křivky časové osy">
                <a:extLst>
                  <a:ext uri="{FF2B5EF4-FFF2-40B4-BE49-F238E27FC236}">
                    <a16:creationId xmlns:a16="http://schemas.microsoft.com/office/drawing/2014/main" id="{2CEEE904-61F5-8ABF-6EAF-02C248A9D603}"/>
                  </a:ext>
                </a:extLst>
              </p:cNvPr>
              <p:cNvSpPr/>
              <p:nvPr/>
            </p:nvSpPr>
            <p:spPr>
              <a:xfrm rot="10800000"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1960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029" name="Skupina 1028">
            <a:extLst>
              <a:ext uri="{FF2B5EF4-FFF2-40B4-BE49-F238E27FC236}">
                <a16:creationId xmlns:a16="http://schemas.microsoft.com/office/drawing/2014/main" id="{B2D2C24D-ADF9-DDD3-5E21-43CA5A39601D}"/>
              </a:ext>
            </a:extLst>
          </p:cNvPr>
          <p:cNvGrpSpPr/>
          <p:nvPr/>
        </p:nvGrpSpPr>
        <p:grpSpPr>
          <a:xfrm>
            <a:off x="6013937" y="5212382"/>
            <a:ext cx="1888192" cy="927090"/>
            <a:chOff x="5919931" y="4306525"/>
            <a:chExt cx="1888192" cy="927090"/>
          </a:xfrm>
        </p:grpSpPr>
        <p:sp>
          <p:nvSpPr>
            <p:cNvPr id="1030" name="Obdélník 1029">
              <a:extLst>
                <a:ext uri="{FF2B5EF4-FFF2-40B4-BE49-F238E27FC236}">
                  <a16:creationId xmlns:a16="http://schemas.microsoft.com/office/drawing/2014/main" id="{6249F439-6259-16E8-D4D8-F08FB9E97A2E}"/>
                </a:ext>
              </a:extLst>
            </p:cNvPr>
            <p:cNvSpPr/>
            <p:nvPr/>
          </p:nvSpPr>
          <p:spPr>
            <a:xfrm>
              <a:off x="6386947" y="4306525"/>
              <a:ext cx="1421176" cy="910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96000" algn="ctr">
                <a:spcBef>
                  <a:spcPts val="600"/>
                </a:spcBef>
              </a:pPr>
              <a:r>
                <a:rPr lang="cs-CZ" altLang="cs-CZ" sz="1400" dirty="0">
                  <a:solidFill>
                    <a:schemeClr val="tx1"/>
                  </a:solidFill>
                </a:rPr>
                <a:t>Model s kriteriálními standardy (ISO 9001)</a:t>
              </a:r>
            </a:p>
          </p:txBody>
        </p:sp>
        <p:grpSp>
          <p:nvGrpSpPr>
            <p:cNvPr id="1031" name="Skupina 1030">
              <a:extLst>
                <a:ext uri="{FF2B5EF4-FFF2-40B4-BE49-F238E27FC236}">
                  <a16:creationId xmlns:a16="http://schemas.microsoft.com/office/drawing/2014/main" id="{51C540AF-29FC-338F-206F-272B495F4F16}"/>
                </a:ext>
              </a:extLst>
            </p:cNvPr>
            <p:cNvGrpSpPr/>
            <p:nvPr/>
          </p:nvGrpSpPr>
          <p:grpSpPr>
            <a:xfrm rot="10800000">
              <a:off x="5919931" y="4320434"/>
              <a:ext cx="913486" cy="913181"/>
              <a:chOff x="144284" y="2824054"/>
              <a:chExt cx="913486" cy="913181"/>
            </a:xfrm>
          </p:grpSpPr>
          <p:grpSp>
            <p:nvGrpSpPr>
              <p:cNvPr id="1032" name="Skupina 1031">
                <a:extLst>
                  <a:ext uri="{FF2B5EF4-FFF2-40B4-BE49-F238E27FC236}">
                    <a16:creationId xmlns:a16="http://schemas.microsoft.com/office/drawing/2014/main" id="{3C0B8ED0-CA5E-9223-48D9-73A8F16FCA50}"/>
                  </a:ext>
                </a:extLst>
              </p:cNvPr>
              <p:cNvGrpSpPr/>
              <p:nvPr/>
            </p:nvGrpSpPr>
            <p:grpSpPr>
              <a:xfrm>
                <a:off x="144284" y="2824054"/>
                <a:ext cx="913486" cy="913181"/>
                <a:chOff x="889002" y="2437550"/>
                <a:chExt cx="913486" cy="913181"/>
              </a:xfrm>
            </p:grpSpPr>
            <p:sp>
              <p:nvSpPr>
                <p:cNvPr id="1034" name="Kapka 26" descr="Kapka">
                  <a:extLst>
                    <a:ext uri="{FF2B5EF4-FFF2-40B4-BE49-F238E27FC236}">
                      <a16:creationId xmlns:a16="http://schemas.microsoft.com/office/drawing/2014/main" id="{8733A88B-12FE-58F9-D30A-3F2BE9E98083}"/>
                    </a:ext>
                  </a:extLst>
                </p:cNvPr>
                <p:cNvSpPr/>
                <p:nvPr/>
              </p:nvSpPr>
              <p:spPr>
                <a:xfrm rot="8060572">
                  <a:off x="889154" y="2437398"/>
                  <a:ext cx="913181" cy="913486"/>
                </a:xfrm>
                <a:prstGeom prst="teardrop">
                  <a:avLst/>
                </a:prstGeom>
                <a:solidFill>
                  <a:srgbClr val="00A49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/>
                </a:p>
              </p:txBody>
            </p:sp>
            <p:sp>
              <p:nvSpPr>
                <p:cNvPr id="1035" name="Kapka 41" descr="Kapka">
                  <a:extLst>
                    <a:ext uri="{FF2B5EF4-FFF2-40B4-BE49-F238E27FC236}">
                      <a16:creationId xmlns:a16="http://schemas.microsoft.com/office/drawing/2014/main" id="{5C1E475C-5886-520B-48C6-2516A064208D}"/>
                    </a:ext>
                  </a:extLst>
                </p:cNvPr>
                <p:cNvSpPr/>
                <p:nvPr/>
              </p:nvSpPr>
              <p:spPr>
                <a:xfrm rot="7971563">
                  <a:off x="977977" y="2529072"/>
                  <a:ext cx="730545" cy="730789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/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033" name="Obdélník 1032" descr="Roky milníků podél křivky časové osy">
                <a:extLst>
                  <a:ext uri="{FF2B5EF4-FFF2-40B4-BE49-F238E27FC236}">
                    <a16:creationId xmlns:a16="http://schemas.microsoft.com/office/drawing/2014/main" id="{E183C649-601C-73F3-9B3D-BB6E944A11DA}"/>
                  </a:ext>
                </a:extLst>
              </p:cNvPr>
              <p:cNvSpPr/>
              <p:nvPr/>
            </p:nvSpPr>
            <p:spPr>
              <a:xfrm rot="10800000">
                <a:off x="241205" y="3172277"/>
                <a:ext cx="699097" cy="25189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r>
                  <a:rPr lang="cs-CZ" sz="1400" b="1" i="0" u="none" strike="noStrike" dirty="0">
                    <a:solidFill>
                      <a:schemeClr val="accent5">
                        <a:lumMod val="50000"/>
                      </a:schemeClr>
                    </a:solidFill>
                    <a:latin typeface="Franklin Gothic Book"/>
                  </a:rPr>
                  <a:t>1987</a:t>
                </a:r>
                <a:endParaRPr lang="en-US" sz="1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</p:grpSp>
      <p:pic>
        <p:nvPicPr>
          <p:cNvPr id="1036" name="Picture 2" descr="Koncept Kvalita 4.0 přetváří způsob vývoje produktů - Vše o průmyslu">
            <a:extLst>
              <a:ext uri="{FF2B5EF4-FFF2-40B4-BE49-F238E27FC236}">
                <a16:creationId xmlns:a16="http://schemas.microsoft.com/office/drawing/2014/main" id="{04F28AD2-F6ED-FEB5-158B-00A7836EA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997" y="5142868"/>
            <a:ext cx="1134243" cy="113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63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Výhody integrace systémů managementu?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1796866"/>
            <a:ext cx="10910179" cy="434756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Harmonizace a využití jednotné dokumentace.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Konkurenční výhoda (zlepšení image firmy a vztahů s veřejností).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Úspora finančních prostředků.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Účinná koordinace aktivit organizace.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Vytváření vhodného prostředí a nástrojů pro efektivní naplňování strategie organizace a záměrů vrcholového vedení.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Jasné definování odpovědností a pravomocí.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Pořádek v dokumentaci, její postupné zeštíhlení, zpřehlednění a zpřístupnění (eliminace dokumentace, která nepřidává hodnotu).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Zdokonalování výrobních procesů.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6213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Výhody integrace systémů managementu?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1796866"/>
            <a:ext cx="10910179" cy="3997167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Snižování spotřeby energií a surovin.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Snižování počtu pracovních úrazů a jejich následků.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Odhalování chyb v jednotlivých činnostech a jejich včasná a účinná náprava.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Efektivnější nakládání s odpady.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Konkrétní a přehledné postupy pro ochranu všech složek životního a pracovního prostředí.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Prevence a případná likvidace možných havárií.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Garance shody se všemi limity platné legislativy.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Integrovaný systém managementu tvoří základnu pro dosažení excelence organizace.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632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4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Integrovaný systém managementu (IMS)?</a:t>
            </a:r>
            <a:endParaRPr lang="cs-CZ" sz="3600" dirty="0"/>
          </a:p>
        </p:txBody>
      </p: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5720EA23-5D23-6CD5-20E7-98D697E08143}"/>
              </a:ext>
            </a:extLst>
          </p:cNvPr>
          <p:cNvGrpSpPr/>
          <p:nvPr/>
        </p:nvGrpSpPr>
        <p:grpSpPr>
          <a:xfrm>
            <a:off x="6857420" y="2237565"/>
            <a:ext cx="4356000" cy="3600000"/>
            <a:chOff x="6566861" y="2066645"/>
            <a:chExt cx="4356000" cy="3600000"/>
          </a:xfrm>
        </p:grpSpPr>
        <p:grpSp>
          <p:nvGrpSpPr>
            <p:cNvPr id="11" name="Skupina 10">
              <a:extLst>
                <a:ext uri="{FF2B5EF4-FFF2-40B4-BE49-F238E27FC236}">
                  <a16:creationId xmlns:a16="http://schemas.microsoft.com/office/drawing/2014/main" id="{113A2E41-8587-5F44-6C4D-3FDCC12D0AD9}"/>
                </a:ext>
              </a:extLst>
            </p:cNvPr>
            <p:cNvGrpSpPr/>
            <p:nvPr/>
          </p:nvGrpSpPr>
          <p:grpSpPr>
            <a:xfrm>
              <a:off x="6566861" y="2066645"/>
              <a:ext cx="4356000" cy="3600000"/>
              <a:chOff x="4319317" y="1855406"/>
              <a:chExt cx="3010654" cy="2726605"/>
            </a:xfrm>
          </p:grpSpPr>
          <p:sp>
            <p:nvSpPr>
              <p:cNvPr id="5" name="Ovál 4">
                <a:extLst>
                  <a:ext uri="{FF2B5EF4-FFF2-40B4-BE49-F238E27FC236}">
                    <a16:creationId xmlns:a16="http://schemas.microsoft.com/office/drawing/2014/main" id="{6B94C0C5-3C3F-DEE5-851A-13AB2B513B81}"/>
                  </a:ext>
                </a:extLst>
              </p:cNvPr>
              <p:cNvSpPr/>
              <p:nvPr/>
            </p:nvSpPr>
            <p:spPr>
              <a:xfrm>
                <a:off x="4924644" y="1855406"/>
                <a:ext cx="1800000" cy="1800000"/>
              </a:xfrm>
              <a:prstGeom prst="ellipse">
                <a:avLst/>
              </a:prstGeom>
              <a:noFill/>
              <a:ln w="5715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7" name="Ovál 6">
                <a:extLst>
                  <a:ext uri="{FF2B5EF4-FFF2-40B4-BE49-F238E27FC236}">
                    <a16:creationId xmlns:a16="http://schemas.microsoft.com/office/drawing/2014/main" id="{419DD74C-18E8-9499-AEB3-9528245A9D5A}"/>
                  </a:ext>
                </a:extLst>
              </p:cNvPr>
              <p:cNvSpPr/>
              <p:nvPr/>
            </p:nvSpPr>
            <p:spPr>
              <a:xfrm>
                <a:off x="5529971" y="2755406"/>
                <a:ext cx="1800000" cy="1800000"/>
              </a:xfrm>
              <a:prstGeom prst="ellipse">
                <a:avLst/>
              </a:prstGeom>
              <a:noFill/>
              <a:ln w="5715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0" name="Ovál 9">
                <a:extLst>
                  <a:ext uri="{FF2B5EF4-FFF2-40B4-BE49-F238E27FC236}">
                    <a16:creationId xmlns:a16="http://schemas.microsoft.com/office/drawing/2014/main" id="{82FE4FA0-E85C-9621-F970-E77C7AB088E5}"/>
                  </a:ext>
                </a:extLst>
              </p:cNvPr>
              <p:cNvSpPr/>
              <p:nvPr/>
            </p:nvSpPr>
            <p:spPr>
              <a:xfrm>
                <a:off x="4319317" y="2782011"/>
                <a:ext cx="1800000" cy="1800000"/>
              </a:xfrm>
              <a:prstGeom prst="ellipse">
                <a:avLst/>
              </a:prstGeom>
              <a:noFill/>
              <a:ln w="5715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CEC9E592-B389-DE1B-608D-864C520405DD}"/>
                </a:ext>
              </a:extLst>
            </p:cNvPr>
            <p:cNvSpPr/>
            <p:nvPr/>
          </p:nvSpPr>
          <p:spPr>
            <a:xfrm>
              <a:off x="8110712" y="3874165"/>
              <a:ext cx="126829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cs-CZ" sz="2400" b="0" cap="none" spc="0" dirty="0">
                  <a:ln w="0">
                    <a:solidFill>
                      <a:srgbClr val="00A499"/>
                    </a:solidFill>
                  </a:ln>
                  <a:solidFill>
                    <a:srgbClr val="00A499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IMS</a:t>
              </a:r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3D05C432-3988-51AD-41D2-4703B70E4E17}"/>
                </a:ext>
              </a:extLst>
            </p:cNvPr>
            <p:cNvSpPr txBox="1"/>
            <p:nvPr/>
          </p:nvSpPr>
          <p:spPr>
            <a:xfrm>
              <a:off x="6617369" y="4273576"/>
              <a:ext cx="176043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Systém managementu kvality</a:t>
              </a:r>
            </a:p>
          </p:txBody>
        </p:sp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id="{E4597A14-5CFA-7BC7-D8F1-AA1EE397D81F}"/>
                </a:ext>
              </a:extLst>
            </p:cNvPr>
            <p:cNvSpPr txBox="1"/>
            <p:nvPr/>
          </p:nvSpPr>
          <p:spPr>
            <a:xfrm>
              <a:off x="7800201" y="2353342"/>
              <a:ext cx="18973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Systém environmentálního managementu</a:t>
              </a:r>
            </a:p>
          </p:txBody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6C1A5A75-FF65-A981-18F0-F4339B5B13EA}"/>
                </a:ext>
              </a:extLst>
            </p:cNvPr>
            <p:cNvSpPr txBox="1"/>
            <p:nvPr/>
          </p:nvSpPr>
          <p:spPr>
            <a:xfrm>
              <a:off x="9119652" y="4299214"/>
              <a:ext cx="176043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Systém managementu BOZP</a:t>
              </a:r>
            </a:p>
          </p:txBody>
        </p:sp>
      </p:grpSp>
      <p:sp>
        <p:nvSpPr>
          <p:cNvPr id="18" name="Zástupný text 2">
            <a:extLst>
              <a:ext uri="{FF2B5EF4-FFF2-40B4-BE49-F238E27FC236}">
                <a16:creationId xmlns:a16="http://schemas.microsoft.com/office/drawing/2014/main" id="{B3911551-FCAC-A485-3ED2-AA0B5416C11B}"/>
              </a:ext>
            </a:extLst>
          </p:cNvPr>
          <p:cNvSpPr txBox="1">
            <a:spLocks/>
          </p:cNvSpPr>
          <p:nvPr/>
        </p:nvSpPr>
        <p:spPr>
          <a:xfrm>
            <a:off x="596774" y="2053241"/>
            <a:ext cx="5855301" cy="3997167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rgbClr val="C00000"/>
                </a:solidFill>
                <a:latin typeface="+mn-lt"/>
              </a:rPr>
              <a:t>Původně byly integrovány zejména 3 systémy managementu: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Systém managementu kvality (SMK).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Systém environmentálního managementu (EMS).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Systém managementu bezpečnosti a ochrany zdraví při práci (BOZP).</a:t>
            </a:r>
          </a:p>
          <a:p>
            <a:pPr>
              <a:spcBef>
                <a:spcPts val="600"/>
              </a:spcBef>
              <a:buClr>
                <a:srgbClr val="00A499"/>
              </a:buClr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i="1" dirty="0">
                <a:solidFill>
                  <a:schemeClr val="tx1"/>
                </a:solidFill>
                <a:latin typeface="+mn-lt"/>
              </a:rPr>
              <a:t>Postupem času dochází i k integraci dalších systémů managementu.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4626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5</a:t>
            </a:fld>
            <a:endParaRPr lang="cs-CZ" sz="1000" dirty="0"/>
          </a:p>
        </p:txBody>
      </p:sp>
      <p:grpSp>
        <p:nvGrpSpPr>
          <p:cNvPr id="31" name="Skupina 30">
            <a:extLst>
              <a:ext uri="{FF2B5EF4-FFF2-40B4-BE49-F238E27FC236}">
                <a16:creationId xmlns:a16="http://schemas.microsoft.com/office/drawing/2014/main" id="{5FBE0367-80CE-7C77-1C68-40D85F6DCB8D}"/>
              </a:ext>
            </a:extLst>
          </p:cNvPr>
          <p:cNvGrpSpPr/>
          <p:nvPr/>
        </p:nvGrpSpPr>
        <p:grpSpPr>
          <a:xfrm>
            <a:off x="625091" y="1056430"/>
            <a:ext cx="11184385" cy="4867802"/>
            <a:chOff x="625091" y="1056430"/>
            <a:chExt cx="11184385" cy="4867802"/>
          </a:xfrm>
        </p:grpSpPr>
        <p:grpSp>
          <p:nvGrpSpPr>
            <p:cNvPr id="17" name="Skupina 16">
              <a:extLst>
                <a:ext uri="{FF2B5EF4-FFF2-40B4-BE49-F238E27FC236}">
                  <a16:creationId xmlns:a16="http://schemas.microsoft.com/office/drawing/2014/main" id="{5720EA23-5D23-6CD5-20E7-98D697E08143}"/>
                </a:ext>
              </a:extLst>
            </p:cNvPr>
            <p:cNvGrpSpPr/>
            <p:nvPr/>
          </p:nvGrpSpPr>
          <p:grpSpPr>
            <a:xfrm>
              <a:off x="3918000" y="1056430"/>
              <a:ext cx="4356000" cy="3600000"/>
              <a:chOff x="6566861" y="2066645"/>
              <a:chExt cx="4356000" cy="3600000"/>
            </a:xfrm>
          </p:grpSpPr>
          <p:grpSp>
            <p:nvGrpSpPr>
              <p:cNvPr id="11" name="Skupina 10">
                <a:extLst>
                  <a:ext uri="{FF2B5EF4-FFF2-40B4-BE49-F238E27FC236}">
                    <a16:creationId xmlns:a16="http://schemas.microsoft.com/office/drawing/2014/main" id="{113A2E41-8587-5F44-6C4D-3FDCC12D0AD9}"/>
                  </a:ext>
                </a:extLst>
              </p:cNvPr>
              <p:cNvGrpSpPr/>
              <p:nvPr/>
            </p:nvGrpSpPr>
            <p:grpSpPr>
              <a:xfrm>
                <a:off x="6566861" y="2066645"/>
                <a:ext cx="4356000" cy="3600000"/>
                <a:chOff x="4319317" y="1855406"/>
                <a:chExt cx="3010654" cy="2726605"/>
              </a:xfrm>
            </p:grpSpPr>
            <p:sp>
              <p:nvSpPr>
                <p:cNvPr id="5" name="Ovál 4">
                  <a:extLst>
                    <a:ext uri="{FF2B5EF4-FFF2-40B4-BE49-F238E27FC236}">
                      <a16:creationId xmlns:a16="http://schemas.microsoft.com/office/drawing/2014/main" id="{6B94C0C5-3C3F-DEE5-851A-13AB2B513B81}"/>
                    </a:ext>
                  </a:extLst>
                </p:cNvPr>
                <p:cNvSpPr/>
                <p:nvPr/>
              </p:nvSpPr>
              <p:spPr>
                <a:xfrm>
                  <a:off x="4924644" y="1855406"/>
                  <a:ext cx="1800000" cy="1800000"/>
                </a:xfrm>
                <a:prstGeom prst="ellipse">
                  <a:avLst/>
                </a:prstGeom>
                <a:noFill/>
                <a:ln w="5715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" name="Ovál 6">
                  <a:extLst>
                    <a:ext uri="{FF2B5EF4-FFF2-40B4-BE49-F238E27FC236}">
                      <a16:creationId xmlns:a16="http://schemas.microsoft.com/office/drawing/2014/main" id="{419DD74C-18E8-9499-AEB3-9528245A9D5A}"/>
                    </a:ext>
                  </a:extLst>
                </p:cNvPr>
                <p:cNvSpPr/>
                <p:nvPr/>
              </p:nvSpPr>
              <p:spPr>
                <a:xfrm>
                  <a:off x="5529971" y="2755406"/>
                  <a:ext cx="1800000" cy="1800000"/>
                </a:xfrm>
                <a:prstGeom prst="ellipse">
                  <a:avLst/>
                </a:prstGeom>
                <a:noFill/>
                <a:ln w="5715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0" name="Ovál 9">
                  <a:extLst>
                    <a:ext uri="{FF2B5EF4-FFF2-40B4-BE49-F238E27FC236}">
                      <a16:creationId xmlns:a16="http://schemas.microsoft.com/office/drawing/2014/main" id="{82FE4FA0-E85C-9621-F970-E77C7AB088E5}"/>
                    </a:ext>
                  </a:extLst>
                </p:cNvPr>
                <p:cNvSpPr/>
                <p:nvPr/>
              </p:nvSpPr>
              <p:spPr>
                <a:xfrm>
                  <a:off x="4319317" y="2782011"/>
                  <a:ext cx="1800000" cy="1800000"/>
                </a:xfrm>
                <a:prstGeom prst="ellipse">
                  <a:avLst/>
                </a:prstGeom>
                <a:noFill/>
                <a:ln w="5715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14" name="TextovéPole 13">
                <a:extLst>
                  <a:ext uri="{FF2B5EF4-FFF2-40B4-BE49-F238E27FC236}">
                    <a16:creationId xmlns:a16="http://schemas.microsoft.com/office/drawing/2014/main" id="{3D05C432-3988-51AD-41D2-4703B70E4E17}"/>
                  </a:ext>
                </a:extLst>
              </p:cNvPr>
              <p:cNvSpPr txBox="1"/>
              <p:nvPr/>
            </p:nvSpPr>
            <p:spPr>
              <a:xfrm>
                <a:off x="6617369" y="4581227"/>
                <a:ext cx="17604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/>
                  <a:t>ISO 9 001</a:t>
                </a:r>
              </a:p>
            </p:txBody>
          </p:sp>
          <p:sp>
            <p:nvSpPr>
              <p:cNvPr id="15" name="TextovéPole 14">
                <a:extLst>
                  <a:ext uri="{FF2B5EF4-FFF2-40B4-BE49-F238E27FC236}">
                    <a16:creationId xmlns:a16="http://schemas.microsoft.com/office/drawing/2014/main" id="{E4597A14-5CFA-7BC7-D8F1-AA1EE397D81F}"/>
                  </a:ext>
                </a:extLst>
              </p:cNvPr>
              <p:cNvSpPr txBox="1"/>
              <p:nvPr/>
            </p:nvSpPr>
            <p:spPr>
              <a:xfrm>
                <a:off x="7800201" y="2686628"/>
                <a:ext cx="18973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/>
                  <a:t>ISO 14 001</a:t>
                </a:r>
              </a:p>
            </p:txBody>
          </p:sp>
          <p:sp>
            <p:nvSpPr>
              <p:cNvPr id="16" name="TextovéPole 15">
                <a:extLst>
                  <a:ext uri="{FF2B5EF4-FFF2-40B4-BE49-F238E27FC236}">
                    <a16:creationId xmlns:a16="http://schemas.microsoft.com/office/drawing/2014/main" id="{6C1A5A75-FF65-A981-18F0-F4339B5B13EA}"/>
                  </a:ext>
                </a:extLst>
              </p:cNvPr>
              <p:cNvSpPr txBox="1"/>
              <p:nvPr/>
            </p:nvSpPr>
            <p:spPr>
              <a:xfrm>
                <a:off x="9119652" y="4581225"/>
                <a:ext cx="17604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/>
                  <a:t>ISO 45 001</a:t>
                </a:r>
              </a:p>
            </p:txBody>
          </p:sp>
        </p:grpSp>
        <p:grpSp>
          <p:nvGrpSpPr>
            <p:cNvPr id="21" name="Skupina 20">
              <a:extLst>
                <a:ext uri="{FF2B5EF4-FFF2-40B4-BE49-F238E27FC236}">
                  <a16:creationId xmlns:a16="http://schemas.microsoft.com/office/drawing/2014/main" id="{18388BD8-8084-BF1F-1F6D-8F65A124C936}"/>
                </a:ext>
              </a:extLst>
            </p:cNvPr>
            <p:cNvGrpSpPr/>
            <p:nvPr/>
          </p:nvGrpSpPr>
          <p:grpSpPr>
            <a:xfrm>
              <a:off x="6746290" y="1101940"/>
              <a:ext cx="4824716" cy="1668905"/>
              <a:chOff x="6746290" y="1101940"/>
              <a:chExt cx="4824716" cy="1668905"/>
            </a:xfrm>
          </p:grpSpPr>
          <p:sp>
            <p:nvSpPr>
              <p:cNvPr id="19" name="Bublinový popisek: čárový 18">
                <a:extLst>
                  <a:ext uri="{FF2B5EF4-FFF2-40B4-BE49-F238E27FC236}">
                    <a16:creationId xmlns:a16="http://schemas.microsoft.com/office/drawing/2014/main" id="{078C4B27-01AB-4BCA-AEAB-C3A3A922357B}"/>
                  </a:ext>
                </a:extLst>
              </p:cNvPr>
              <p:cNvSpPr/>
              <p:nvPr/>
            </p:nvSpPr>
            <p:spPr>
              <a:xfrm>
                <a:off x="8134054" y="1101940"/>
                <a:ext cx="3436952" cy="1405703"/>
              </a:xfrm>
              <a:prstGeom prst="borderCallout1">
                <a:avLst>
                  <a:gd name="adj1" fmla="val 47323"/>
                  <a:gd name="adj2" fmla="val -625"/>
                  <a:gd name="adj3" fmla="val 112500"/>
                  <a:gd name="adj4" fmla="val -38333"/>
                </a:avLst>
              </a:prstGeom>
              <a:noFill/>
              <a:ln w="28575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Společné prvky </a:t>
                </a:r>
              </a:p>
              <a:p>
                <a:pPr algn="ctr"/>
                <a:r>
                  <a:rPr lang="cs-CZ" b="1" dirty="0">
                    <a:solidFill>
                      <a:srgbClr val="00A499"/>
                    </a:solidFill>
                  </a:rPr>
                  <a:t>EMS (ISO 14 001) 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a </a:t>
                </a:r>
              </a:p>
              <a:p>
                <a:pPr algn="ctr"/>
                <a:r>
                  <a:rPr lang="cs-CZ" b="1" dirty="0">
                    <a:solidFill>
                      <a:srgbClr val="00A499"/>
                    </a:solidFill>
                  </a:rPr>
                  <a:t>BOZP (ISO 45 001)</a:t>
                </a:r>
              </a:p>
            </p:txBody>
          </p:sp>
          <p:sp>
            <p:nvSpPr>
              <p:cNvPr id="20" name="Ovál 19">
                <a:extLst>
                  <a:ext uri="{FF2B5EF4-FFF2-40B4-BE49-F238E27FC236}">
                    <a16:creationId xmlns:a16="http://schemas.microsoft.com/office/drawing/2014/main" id="{BF350289-D40E-D9FD-F12C-7CF4A04D8012}"/>
                  </a:ext>
                </a:extLst>
              </p:cNvPr>
              <p:cNvSpPr/>
              <p:nvPr/>
            </p:nvSpPr>
            <p:spPr>
              <a:xfrm>
                <a:off x="6746290" y="2626845"/>
                <a:ext cx="144000" cy="144000"/>
              </a:xfrm>
              <a:prstGeom prst="ellipse">
                <a:avLst/>
              </a:prstGeom>
              <a:solidFill>
                <a:srgbClr val="00A499"/>
              </a:solidFill>
              <a:ln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24" name="Skupina 23">
              <a:extLst>
                <a:ext uri="{FF2B5EF4-FFF2-40B4-BE49-F238E27FC236}">
                  <a16:creationId xmlns:a16="http://schemas.microsoft.com/office/drawing/2014/main" id="{6C374A80-E0B1-1AF1-FFD2-6ED78E579991}"/>
                </a:ext>
              </a:extLst>
            </p:cNvPr>
            <p:cNvGrpSpPr/>
            <p:nvPr/>
          </p:nvGrpSpPr>
          <p:grpSpPr>
            <a:xfrm>
              <a:off x="625091" y="1334594"/>
              <a:ext cx="4819075" cy="1469864"/>
              <a:chOff x="625091" y="1334594"/>
              <a:chExt cx="4819075" cy="1469864"/>
            </a:xfrm>
          </p:grpSpPr>
          <p:sp>
            <p:nvSpPr>
              <p:cNvPr id="22" name="Bublinový popisek: čárový 21">
                <a:extLst>
                  <a:ext uri="{FF2B5EF4-FFF2-40B4-BE49-F238E27FC236}">
                    <a16:creationId xmlns:a16="http://schemas.microsoft.com/office/drawing/2014/main" id="{91BC52CE-2499-CD4F-2A22-E8C01F8E611F}"/>
                  </a:ext>
                </a:extLst>
              </p:cNvPr>
              <p:cNvSpPr/>
              <p:nvPr/>
            </p:nvSpPr>
            <p:spPr>
              <a:xfrm>
                <a:off x="625091" y="1334594"/>
                <a:ext cx="3436952" cy="1405703"/>
              </a:xfrm>
              <a:prstGeom prst="borderCallout1">
                <a:avLst>
                  <a:gd name="adj1" fmla="val 49755"/>
                  <a:gd name="adj2" fmla="val 100822"/>
                  <a:gd name="adj3" fmla="val 96693"/>
                  <a:gd name="adj4" fmla="val 138205"/>
                </a:avLst>
              </a:prstGeom>
              <a:noFill/>
              <a:ln w="28575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Společné prvky </a:t>
                </a:r>
              </a:p>
              <a:p>
                <a:pPr algn="ctr"/>
                <a:r>
                  <a:rPr lang="cs-CZ" b="1" dirty="0">
                    <a:solidFill>
                      <a:srgbClr val="00A499"/>
                    </a:solidFill>
                  </a:rPr>
                  <a:t>EMS (ISO 14 001)</a:t>
                </a:r>
                <a:r>
                  <a:rPr lang="cs-CZ" dirty="0">
                    <a:solidFill>
                      <a:schemeClr val="tx1"/>
                    </a:solidFill>
                  </a:rPr>
                  <a:t> 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a </a:t>
                </a:r>
              </a:p>
              <a:p>
                <a:pPr algn="ctr"/>
                <a:r>
                  <a:rPr lang="cs-CZ" b="1" dirty="0">
                    <a:solidFill>
                      <a:srgbClr val="00A499"/>
                    </a:solidFill>
                  </a:rPr>
                  <a:t>SMK (ISO 9001)</a:t>
                </a:r>
              </a:p>
            </p:txBody>
          </p:sp>
          <p:sp>
            <p:nvSpPr>
              <p:cNvPr id="23" name="Ovál 22">
                <a:extLst>
                  <a:ext uri="{FF2B5EF4-FFF2-40B4-BE49-F238E27FC236}">
                    <a16:creationId xmlns:a16="http://schemas.microsoft.com/office/drawing/2014/main" id="{940E62D8-9A40-5873-FD91-D170068BBD4B}"/>
                  </a:ext>
                </a:extLst>
              </p:cNvPr>
              <p:cNvSpPr/>
              <p:nvPr/>
            </p:nvSpPr>
            <p:spPr>
              <a:xfrm>
                <a:off x="5300166" y="2660458"/>
                <a:ext cx="144000" cy="144000"/>
              </a:xfrm>
              <a:prstGeom prst="ellipse">
                <a:avLst/>
              </a:prstGeom>
              <a:solidFill>
                <a:srgbClr val="00A499"/>
              </a:solidFill>
              <a:ln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25" name="Skupina 24">
              <a:extLst>
                <a:ext uri="{FF2B5EF4-FFF2-40B4-BE49-F238E27FC236}">
                  <a16:creationId xmlns:a16="http://schemas.microsoft.com/office/drawing/2014/main" id="{18ECEC27-8853-48FD-2157-6FA9F7531C5B}"/>
                </a:ext>
              </a:extLst>
            </p:cNvPr>
            <p:cNvGrpSpPr/>
            <p:nvPr/>
          </p:nvGrpSpPr>
          <p:grpSpPr>
            <a:xfrm>
              <a:off x="955755" y="3698510"/>
              <a:ext cx="5211098" cy="2225722"/>
              <a:chOff x="625091" y="514575"/>
              <a:chExt cx="5211098" cy="2225722"/>
            </a:xfrm>
          </p:grpSpPr>
          <p:sp>
            <p:nvSpPr>
              <p:cNvPr id="26" name="Bublinový popisek: čárový 25">
                <a:extLst>
                  <a:ext uri="{FF2B5EF4-FFF2-40B4-BE49-F238E27FC236}">
                    <a16:creationId xmlns:a16="http://schemas.microsoft.com/office/drawing/2014/main" id="{6DB74878-AB9B-DCDD-955E-FE94DB75AB61}"/>
                  </a:ext>
                </a:extLst>
              </p:cNvPr>
              <p:cNvSpPr/>
              <p:nvPr/>
            </p:nvSpPr>
            <p:spPr>
              <a:xfrm>
                <a:off x="625091" y="1334594"/>
                <a:ext cx="3436952" cy="1405703"/>
              </a:xfrm>
              <a:prstGeom prst="borderCallout1">
                <a:avLst>
                  <a:gd name="adj1" fmla="val -1920"/>
                  <a:gd name="adj2" fmla="val 49601"/>
                  <a:gd name="adj3" fmla="val -52860"/>
                  <a:gd name="adj4" fmla="val 149145"/>
                </a:avLst>
              </a:prstGeom>
              <a:noFill/>
              <a:ln w="28575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Společné prvky </a:t>
                </a:r>
              </a:p>
              <a:p>
                <a:pPr algn="ctr"/>
                <a:r>
                  <a:rPr lang="cs-CZ" b="1" dirty="0">
                    <a:solidFill>
                      <a:srgbClr val="00A499"/>
                    </a:solidFill>
                  </a:rPr>
                  <a:t>SMK (ISO 9001)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A</a:t>
                </a:r>
              </a:p>
              <a:p>
                <a:pPr algn="ctr"/>
                <a:r>
                  <a:rPr lang="cs-CZ" b="1" dirty="0">
                    <a:solidFill>
                      <a:srgbClr val="00A499"/>
                    </a:solidFill>
                  </a:rPr>
                  <a:t>BOZP (ISO 45001)</a:t>
                </a:r>
              </a:p>
            </p:txBody>
          </p:sp>
          <p:sp>
            <p:nvSpPr>
              <p:cNvPr id="27" name="Ovál 26">
                <a:extLst>
                  <a:ext uri="{FF2B5EF4-FFF2-40B4-BE49-F238E27FC236}">
                    <a16:creationId xmlns:a16="http://schemas.microsoft.com/office/drawing/2014/main" id="{7AE2E59A-B0D6-9B1F-7955-EAFD64B924E0}"/>
                  </a:ext>
                </a:extLst>
              </p:cNvPr>
              <p:cNvSpPr/>
              <p:nvPr/>
            </p:nvSpPr>
            <p:spPr>
              <a:xfrm>
                <a:off x="5692189" y="514575"/>
                <a:ext cx="144000" cy="144000"/>
              </a:xfrm>
              <a:prstGeom prst="ellipse">
                <a:avLst/>
              </a:prstGeom>
              <a:solidFill>
                <a:srgbClr val="00A499"/>
              </a:solidFill>
              <a:ln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884D52E2-F008-0776-1011-418A8940E735}"/>
                </a:ext>
              </a:extLst>
            </p:cNvPr>
            <p:cNvGrpSpPr/>
            <p:nvPr/>
          </p:nvGrpSpPr>
          <p:grpSpPr>
            <a:xfrm>
              <a:off x="6022853" y="3009862"/>
              <a:ext cx="5786623" cy="2896903"/>
              <a:chOff x="5784383" y="174711"/>
              <a:chExt cx="5786623" cy="2896903"/>
            </a:xfrm>
          </p:grpSpPr>
          <p:sp>
            <p:nvSpPr>
              <p:cNvPr id="29" name="Bublinový popisek: čárový 28">
                <a:extLst>
                  <a:ext uri="{FF2B5EF4-FFF2-40B4-BE49-F238E27FC236}">
                    <a16:creationId xmlns:a16="http://schemas.microsoft.com/office/drawing/2014/main" id="{93738814-F426-F255-7BBE-B27379773AFE}"/>
                  </a:ext>
                </a:extLst>
              </p:cNvPr>
              <p:cNvSpPr/>
              <p:nvPr/>
            </p:nvSpPr>
            <p:spPr>
              <a:xfrm>
                <a:off x="8134054" y="1101940"/>
                <a:ext cx="3436952" cy="1969674"/>
              </a:xfrm>
              <a:prstGeom prst="borderCallout1">
                <a:avLst>
                  <a:gd name="adj1" fmla="val 47323"/>
                  <a:gd name="adj2" fmla="val -625"/>
                  <a:gd name="adj3" fmla="val -42472"/>
                  <a:gd name="adj4" fmla="val -65933"/>
                </a:avLst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b="1" dirty="0">
                    <a:solidFill>
                      <a:srgbClr val="C00000"/>
                    </a:solidFill>
                  </a:rPr>
                  <a:t>Společné prvky všech tří SM: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- interní audity,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- řízení neshody,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- přezkoumání managementu,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- neustálé zlepšování,</a:t>
                </a:r>
              </a:p>
              <a:p>
                <a:pPr algn="ctr"/>
                <a:r>
                  <a:rPr lang="cs-CZ" dirty="0">
                    <a:solidFill>
                      <a:schemeClr val="tx1"/>
                    </a:solidFill>
                  </a:rPr>
                  <a:t>- apod. </a:t>
                </a:r>
              </a:p>
            </p:txBody>
          </p:sp>
          <p:sp>
            <p:nvSpPr>
              <p:cNvPr id="30" name="Ovál 29">
                <a:extLst>
                  <a:ext uri="{FF2B5EF4-FFF2-40B4-BE49-F238E27FC236}">
                    <a16:creationId xmlns:a16="http://schemas.microsoft.com/office/drawing/2014/main" id="{5E83B6A1-D538-BC2D-8C73-83067FF2DE51}"/>
                  </a:ext>
                </a:extLst>
              </p:cNvPr>
              <p:cNvSpPr/>
              <p:nvPr/>
            </p:nvSpPr>
            <p:spPr>
              <a:xfrm>
                <a:off x="5784383" y="174711"/>
                <a:ext cx="144000" cy="1440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7070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6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/>
          </a:bodyPr>
          <a:lstStyle/>
          <a:p>
            <a:r>
              <a:rPr lang="pl-PL" sz="3600" dirty="0">
                <a:solidFill>
                  <a:srgbClr val="00A499"/>
                </a:solidFill>
              </a:rPr>
              <a:t>IMS – SPOLEČNÉ POŽADAVKY</a:t>
            </a:r>
            <a:endParaRPr lang="cs-CZ" sz="3600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25FFC6E0-F77C-4A97-BD40-B71D81C0EEDB}"/>
              </a:ext>
            </a:extLst>
          </p:cNvPr>
          <p:cNvSpPr txBox="1">
            <a:spLocks/>
          </p:cNvSpPr>
          <p:nvPr/>
        </p:nvSpPr>
        <p:spPr>
          <a:xfrm>
            <a:off x="623976" y="2214422"/>
            <a:ext cx="10910179" cy="3483647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Deklarování a komunikace politiky managementu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Závazek vrcholového vedení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Definování a komunikace cílů organizace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Plánování k zajištění cílů organizace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Řízení vůči externím poskytovatelům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Přidělení odpovídajících odpovědností a pravomocí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Řízení dokumentovaných informací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Řízení pracovního prostředí</a:t>
            </a:r>
          </a:p>
        </p:txBody>
      </p:sp>
    </p:spTree>
    <p:extLst>
      <p:ext uri="{BB962C8B-B14F-4D97-AF65-F5344CB8AC3E}">
        <p14:creationId xmlns:p14="http://schemas.microsoft.com/office/powerpoint/2010/main" val="2202276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7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756295"/>
          </a:xfrm>
        </p:spPr>
        <p:txBody>
          <a:bodyPr anchor="ctr">
            <a:normAutofit/>
          </a:bodyPr>
          <a:lstStyle/>
          <a:p>
            <a:r>
              <a:rPr lang="pl-PL" sz="3600" dirty="0">
                <a:solidFill>
                  <a:srgbClr val="00A499"/>
                </a:solidFill>
              </a:rPr>
              <a:t>IMS – SPOLEČNÉ POŽADAVKY</a:t>
            </a:r>
            <a:endParaRPr lang="cs-CZ" sz="3600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25FFC6E0-F77C-4A97-BD40-B71D81C0EEDB}"/>
              </a:ext>
            </a:extLst>
          </p:cNvPr>
          <p:cNvSpPr txBox="1">
            <a:spLocks/>
          </p:cNvSpPr>
          <p:nvPr/>
        </p:nvSpPr>
        <p:spPr>
          <a:xfrm>
            <a:off x="596774" y="2409153"/>
            <a:ext cx="10910179" cy="2831711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Interní komunikace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Zajišťování odborné způsobilosti lidí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Management infrastruktury 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Posuzování rizik a preventivní opatření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Interní auditování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Přezkoumání vedením</a:t>
            </a:r>
          </a:p>
          <a:p>
            <a:pPr marL="342900" indent="-342900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Neustálé zlepšování</a:t>
            </a:r>
          </a:p>
        </p:txBody>
      </p:sp>
    </p:spTree>
    <p:extLst>
      <p:ext uri="{BB962C8B-B14F-4D97-AF65-F5344CB8AC3E}">
        <p14:creationId xmlns:p14="http://schemas.microsoft.com/office/powerpoint/2010/main" val="1622478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8</a:t>
            </a:fld>
            <a:endParaRPr lang="cs-CZ" sz="1000" dirty="0"/>
          </a:p>
        </p:txBody>
      </p:sp>
      <p:grpSp>
        <p:nvGrpSpPr>
          <p:cNvPr id="75" name="Skupina 74">
            <a:extLst>
              <a:ext uri="{FF2B5EF4-FFF2-40B4-BE49-F238E27FC236}">
                <a16:creationId xmlns:a16="http://schemas.microsoft.com/office/drawing/2014/main" id="{963AB579-FE6B-FA92-8D9C-FC53243CC4F1}"/>
              </a:ext>
            </a:extLst>
          </p:cNvPr>
          <p:cNvGrpSpPr/>
          <p:nvPr/>
        </p:nvGrpSpPr>
        <p:grpSpPr>
          <a:xfrm>
            <a:off x="550090" y="1151468"/>
            <a:ext cx="11300683" cy="4877644"/>
            <a:chOff x="550090" y="1151468"/>
            <a:chExt cx="11300683" cy="4877644"/>
          </a:xfrm>
        </p:grpSpPr>
        <p:grpSp>
          <p:nvGrpSpPr>
            <p:cNvPr id="72" name="Skupina 71">
              <a:extLst>
                <a:ext uri="{FF2B5EF4-FFF2-40B4-BE49-F238E27FC236}">
                  <a16:creationId xmlns:a16="http://schemas.microsoft.com/office/drawing/2014/main" id="{E1F7781C-6453-2AB8-31E3-45280CDEF165}"/>
                </a:ext>
              </a:extLst>
            </p:cNvPr>
            <p:cNvGrpSpPr/>
            <p:nvPr/>
          </p:nvGrpSpPr>
          <p:grpSpPr>
            <a:xfrm>
              <a:off x="550090" y="1151468"/>
              <a:ext cx="8049484" cy="4877644"/>
              <a:chOff x="1633824" y="1143001"/>
              <a:chExt cx="8049484" cy="4877644"/>
            </a:xfrm>
          </p:grpSpPr>
          <p:grpSp>
            <p:nvGrpSpPr>
              <p:cNvPr id="65" name="Skupina 64">
                <a:extLst>
                  <a:ext uri="{FF2B5EF4-FFF2-40B4-BE49-F238E27FC236}">
                    <a16:creationId xmlns:a16="http://schemas.microsoft.com/office/drawing/2014/main" id="{164D5030-5333-E50F-C923-C427231E4F06}"/>
                  </a:ext>
                </a:extLst>
              </p:cNvPr>
              <p:cNvGrpSpPr/>
              <p:nvPr/>
            </p:nvGrpSpPr>
            <p:grpSpPr>
              <a:xfrm>
                <a:off x="4147568" y="1845301"/>
                <a:ext cx="3005127" cy="3470694"/>
                <a:chOff x="4071368" y="1363499"/>
                <a:chExt cx="3005127" cy="3470694"/>
              </a:xfrm>
            </p:grpSpPr>
            <p:cxnSp>
              <p:nvCxnSpPr>
                <p:cNvPr id="59" name="Přímá spojnice se šipkou 58">
                  <a:extLst>
                    <a:ext uri="{FF2B5EF4-FFF2-40B4-BE49-F238E27FC236}">
                      <a16:creationId xmlns:a16="http://schemas.microsoft.com/office/drawing/2014/main" id="{AAC94A01-2D51-C74D-D5BC-F04005FED0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86993" y="3552500"/>
                  <a:ext cx="855913" cy="521568"/>
                </a:xfrm>
                <a:prstGeom prst="straightConnector1">
                  <a:avLst/>
                </a:prstGeom>
                <a:ln>
                  <a:solidFill>
                    <a:srgbClr val="00A499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Přímá spojnice se šipkou 53">
                  <a:extLst>
                    <a:ext uri="{FF2B5EF4-FFF2-40B4-BE49-F238E27FC236}">
                      <a16:creationId xmlns:a16="http://schemas.microsoft.com/office/drawing/2014/main" id="{BCE2F381-72B5-749A-28CC-601CFF82C4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071368" y="2163748"/>
                  <a:ext cx="864699" cy="548802"/>
                </a:xfrm>
                <a:prstGeom prst="straightConnector1">
                  <a:avLst/>
                </a:prstGeom>
                <a:ln>
                  <a:solidFill>
                    <a:srgbClr val="00A499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Přímá spojnice se šipkou 52">
                  <a:extLst>
                    <a:ext uri="{FF2B5EF4-FFF2-40B4-BE49-F238E27FC236}">
                      <a16:creationId xmlns:a16="http://schemas.microsoft.com/office/drawing/2014/main" id="{BFA5A580-83C3-5887-EB8A-1BDD6CCFBE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550464" y="1363499"/>
                  <a:ext cx="0" cy="975042"/>
                </a:xfrm>
                <a:prstGeom prst="straightConnector1">
                  <a:avLst/>
                </a:prstGeom>
                <a:ln>
                  <a:solidFill>
                    <a:srgbClr val="00A499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římá spojnice se šipkou 50">
                  <a:extLst>
                    <a:ext uri="{FF2B5EF4-FFF2-40B4-BE49-F238E27FC236}">
                      <a16:creationId xmlns:a16="http://schemas.microsoft.com/office/drawing/2014/main" id="{2616450F-BC05-FAA2-9017-74AA36E693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60766" y="3859151"/>
                  <a:ext cx="0" cy="975042"/>
                </a:xfrm>
                <a:prstGeom prst="straightConnector1">
                  <a:avLst/>
                </a:prstGeom>
                <a:ln>
                  <a:solidFill>
                    <a:srgbClr val="00A499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Přímá spojnice se šipkou 45">
                  <a:extLst>
                    <a:ext uri="{FF2B5EF4-FFF2-40B4-BE49-F238E27FC236}">
                      <a16:creationId xmlns:a16="http://schemas.microsoft.com/office/drawing/2014/main" id="{A9E5558C-1F9F-3AA4-AD99-6FF52D6843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70160" y="3560967"/>
                  <a:ext cx="889401" cy="497310"/>
                </a:xfrm>
                <a:prstGeom prst="straightConnector1">
                  <a:avLst/>
                </a:prstGeom>
                <a:ln>
                  <a:solidFill>
                    <a:srgbClr val="00A499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Přímá spojnice se šipkou 43">
                  <a:extLst>
                    <a:ext uri="{FF2B5EF4-FFF2-40B4-BE49-F238E27FC236}">
                      <a16:creationId xmlns:a16="http://schemas.microsoft.com/office/drawing/2014/main" id="{63833C40-7B7E-692F-86D5-C3A4F935C8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212495" y="2150276"/>
                  <a:ext cx="864000" cy="545871"/>
                </a:xfrm>
                <a:prstGeom prst="straightConnector1">
                  <a:avLst/>
                </a:prstGeom>
                <a:ln>
                  <a:solidFill>
                    <a:srgbClr val="00A499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" name="Skupina 41">
                  <a:extLst>
                    <a:ext uri="{FF2B5EF4-FFF2-40B4-BE49-F238E27FC236}">
                      <a16:creationId xmlns:a16="http://schemas.microsoft.com/office/drawing/2014/main" id="{F672F923-FB01-7A31-D4DE-96A3BFBE50C3}"/>
                    </a:ext>
                  </a:extLst>
                </p:cNvPr>
                <p:cNvGrpSpPr/>
                <p:nvPr/>
              </p:nvGrpSpPr>
              <p:grpSpPr>
                <a:xfrm>
                  <a:off x="4292918" y="1658019"/>
                  <a:ext cx="2549610" cy="2892516"/>
                  <a:chOff x="4292918" y="1658019"/>
                  <a:chExt cx="2549610" cy="2892516"/>
                </a:xfrm>
              </p:grpSpPr>
              <p:sp>
                <p:nvSpPr>
                  <p:cNvPr id="6" name="Ovál 5">
                    <a:extLst>
                      <a:ext uri="{FF2B5EF4-FFF2-40B4-BE49-F238E27FC236}">
                        <a16:creationId xmlns:a16="http://schemas.microsoft.com/office/drawing/2014/main" id="{EC21A6D0-19A7-B7B4-86F8-4BC9417382F9}"/>
                      </a:ext>
                    </a:extLst>
                  </p:cNvPr>
                  <p:cNvSpPr/>
                  <p:nvPr/>
                </p:nvSpPr>
                <p:spPr>
                  <a:xfrm>
                    <a:off x="4845465" y="2384277"/>
                    <a:ext cx="1440000" cy="1440000"/>
                  </a:xfrm>
                  <a:prstGeom prst="ellipse">
                    <a:avLst/>
                  </a:prstGeom>
                  <a:noFill/>
                  <a:ln w="120650">
                    <a:solidFill>
                      <a:srgbClr val="00A4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cs-CZ" sz="3600" b="1" dirty="0">
                        <a:solidFill>
                          <a:srgbClr val="00A499"/>
                        </a:solidFill>
                      </a:rPr>
                      <a:t>IMS</a:t>
                    </a:r>
                  </a:p>
                </p:txBody>
              </p:sp>
              <p:sp>
                <p:nvSpPr>
                  <p:cNvPr id="12" name="Ovál 11">
                    <a:extLst>
                      <a:ext uri="{FF2B5EF4-FFF2-40B4-BE49-F238E27FC236}">
                        <a16:creationId xmlns:a16="http://schemas.microsoft.com/office/drawing/2014/main" id="{07A9AF9B-C408-0278-303A-EDCF73D92333}"/>
                      </a:ext>
                    </a:extLst>
                  </p:cNvPr>
                  <p:cNvSpPr/>
                  <p:nvPr/>
                </p:nvSpPr>
                <p:spPr>
                  <a:xfrm>
                    <a:off x="4334158" y="1892019"/>
                    <a:ext cx="2462613" cy="2424515"/>
                  </a:xfrm>
                  <a:prstGeom prst="ellipse">
                    <a:avLst/>
                  </a:prstGeom>
                  <a:noFill/>
                  <a:ln w="260350">
                    <a:solidFill>
                      <a:srgbClr val="00A4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sp>
                <p:nvSpPr>
                  <p:cNvPr id="13" name="Ovál 12">
                    <a:extLst>
                      <a:ext uri="{FF2B5EF4-FFF2-40B4-BE49-F238E27FC236}">
                        <a16:creationId xmlns:a16="http://schemas.microsoft.com/office/drawing/2014/main" id="{E87868BC-9B2E-36F6-D5DB-6645D5E61581}"/>
                      </a:ext>
                    </a:extLst>
                  </p:cNvPr>
                  <p:cNvSpPr/>
                  <p:nvPr/>
                </p:nvSpPr>
                <p:spPr>
                  <a:xfrm>
                    <a:off x="5331464" y="1658019"/>
                    <a:ext cx="468000" cy="468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06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sp>
                <p:nvSpPr>
                  <p:cNvPr id="34" name="Ovál 33">
                    <a:extLst>
                      <a:ext uri="{FF2B5EF4-FFF2-40B4-BE49-F238E27FC236}">
                        <a16:creationId xmlns:a16="http://schemas.microsoft.com/office/drawing/2014/main" id="{94139359-5064-2457-99F5-7741538EEE50}"/>
                      </a:ext>
                    </a:extLst>
                  </p:cNvPr>
                  <p:cNvSpPr/>
                  <p:nvPr/>
                </p:nvSpPr>
                <p:spPr>
                  <a:xfrm>
                    <a:off x="5331464" y="4082535"/>
                    <a:ext cx="468000" cy="468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06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sp>
                <p:nvSpPr>
                  <p:cNvPr id="37" name="Ovál 36">
                    <a:extLst>
                      <a:ext uri="{FF2B5EF4-FFF2-40B4-BE49-F238E27FC236}">
                        <a16:creationId xmlns:a16="http://schemas.microsoft.com/office/drawing/2014/main" id="{1781B773-EE3D-45B1-07D2-2F1CC72E4236}"/>
                      </a:ext>
                    </a:extLst>
                  </p:cNvPr>
                  <p:cNvSpPr/>
                  <p:nvPr/>
                </p:nvSpPr>
                <p:spPr>
                  <a:xfrm>
                    <a:off x="4292918" y="2228147"/>
                    <a:ext cx="468000" cy="468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06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sp>
                <p:nvSpPr>
                  <p:cNvPr id="39" name="Ovál 38">
                    <a:extLst>
                      <a:ext uri="{FF2B5EF4-FFF2-40B4-BE49-F238E27FC236}">
                        <a16:creationId xmlns:a16="http://schemas.microsoft.com/office/drawing/2014/main" id="{11295C37-61F4-F02D-6B48-329DD1A94D46}"/>
                      </a:ext>
                    </a:extLst>
                  </p:cNvPr>
                  <p:cNvSpPr/>
                  <p:nvPr/>
                </p:nvSpPr>
                <p:spPr>
                  <a:xfrm>
                    <a:off x="6367358" y="3561225"/>
                    <a:ext cx="468000" cy="468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06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sp>
                <p:nvSpPr>
                  <p:cNvPr id="40" name="Ovál 39">
                    <a:extLst>
                      <a:ext uri="{FF2B5EF4-FFF2-40B4-BE49-F238E27FC236}">
                        <a16:creationId xmlns:a16="http://schemas.microsoft.com/office/drawing/2014/main" id="{B76E06A8-2C2B-9BD3-EB7C-946AE9067FFA}"/>
                      </a:ext>
                    </a:extLst>
                  </p:cNvPr>
                  <p:cNvSpPr/>
                  <p:nvPr/>
                </p:nvSpPr>
                <p:spPr>
                  <a:xfrm>
                    <a:off x="6374528" y="2227889"/>
                    <a:ext cx="468000" cy="468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06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sp>
                <p:nvSpPr>
                  <p:cNvPr id="41" name="Ovál 40">
                    <a:extLst>
                      <a:ext uri="{FF2B5EF4-FFF2-40B4-BE49-F238E27FC236}">
                        <a16:creationId xmlns:a16="http://schemas.microsoft.com/office/drawing/2014/main" id="{B329E076-9D69-8BE5-A917-6983AC7D56B5}"/>
                      </a:ext>
                    </a:extLst>
                  </p:cNvPr>
                  <p:cNvSpPr/>
                  <p:nvPr/>
                </p:nvSpPr>
                <p:spPr>
                  <a:xfrm>
                    <a:off x="4298329" y="3580648"/>
                    <a:ext cx="468000" cy="468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06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</p:grpSp>
          </p:grpSp>
          <p:sp>
            <p:nvSpPr>
              <p:cNvPr id="66" name="Vývojový diagram: postup 65">
                <a:extLst>
                  <a:ext uri="{FF2B5EF4-FFF2-40B4-BE49-F238E27FC236}">
                    <a16:creationId xmlns:a16="http://schemas.microsoft.com/office/drawing/2014/main" id="{6F2BC8DA-C57F-EC9B-8F25-C24C8888D852}"/>
                  </a:ext>
                </a:extLst>
              </p:cNvPr>
              <p:cNvSpPr/>
              <p:nvPr/>
            </p:nvSpPr>
            <p:spPr>
              <a:xfrm>
                <a:off x="4376490" y="1143001"/>
                <a:ext cx="2508370" cy="681110"/>
              </a:xfrm>
              <a:prstGeom prst="flowChartProcess">
                <a:avLst/>
              </a:prstGeom>
              <a:solidFill>
                <a:srgbClr val="FFC5C5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b="1" dirty="0">
                    <a:solidFill>
                      <a:schemeClr val="tx1"/>
                    </a:solidFill>
                  </a:rPr>
                  <a:t>Systém managementu kvality</a:t>
                </a:r>
              </a:p>
            </p:txBody>
          </p:sp>
          <p:sp>
            <p:nvSpPr>
              <p:cNvPr id="67" name="Vývojový diagram: postup 66">
                <a:extLst>
                  <a:ext uri="{FF2B5EF4-FFF2-40B4-BE49-F238E27FC236}">
                    <a16:creationId xmlns:a16="http://schemas.microsoft.com/office/drawing/2014/main" id="{E6367B84-A2DA-7EA6-3F37-67ED32CD327C}"/>
                  </a:ext>
                </a:extLst>
              </p:cNvPr>
              <p:cNvSpPr/>
              <p:nvPr/>
            </p:nvSpPr>
            <p:spPr>
              <a:xfrm>
                <a:off x="7174938" y="2308693"/>
                <a:ext cx="2508370" cy="681110"/>
              </a:xfrm>
              <a:prstGeom prst="flowChartProcess">
                <a:avLst/>
              </a:prstGeom>
              <a:solidFill>
                <a:srgbClr val="FFC5C5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b="1" dirty="0">
                    <a:solidFill>
                      <a:schemeClr val="tx1"/>
                    </a:solidFill>
                  </a:rPr>
                  <a:t>Systém environmentálního managementu</a:t>
                </a:r>
              </a:p>
            </p:txBody>
          </p:sp>
          <p:sp>
            <p:nvSpPr>
              <p:cNvPr id="68" name="Vývojový diagram: postup 67">
                <a:extLst>
                  <a:ext uri="{FF2B5EF4-FFF2-40B4-BE49-F238E27FC236}">
                    <a16:creationId xmlns:a16="http://schemas.microsoft.com/office/drawing/2014/main" id="{F3CCBCBD-344E-457F-676C-4969A23C85C4}"/>
                  </a:ext>
                </a:extLst>
              </p:cNvPr>
              <p:cNvSpPr/>
              <p:nvPr/>
            </p:nvSpPr>
            <p:spPr>
              <a:xfrm>
                <a:off x="7166467" y="4196762"/>
                <a:ext cx="2508370" cy="681110"/>
              </a:xfrm>
              <a:prstGeom prst="flowChartProcess">
                <a:avLst/>
              </a:prstGeom>
              <a:solidFill>
                <a:srgbClr val="FFC5C5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b="1" dirty="0">
                    <a:solidFill>
                      <a:schemeClr val="tx1"/>
                    </a:solidFill>
                  </a:rPr>
                  <a:t>Systém managementu bezpečnost práce</a:t>
                </a:r>
              </a:p>
            </p:txBody>
          </p:sp>
          <p:sp>
            <p:nvSpPr>
              <p:cNvPr id="69" name="Vývojový diagram: postup 68">
                <a:extLst>
                  <a:ext uri="{FF2B5EF4-FFF2-40B4-BE49-F238E27FC236}">
                    <a16:creationId xmlns:a16="http://schemas.microsoft.com/office/drawing/2014/main" id="{6E897DF9-E5A8-5256-5F2C-0A9CBCDF65A4}"/>
                  </a:ext>
                </a:extLst>
              </p:cNvPr>
              <p:cNvSpPr/>
              <p:nvPr/>
            </p:nvSpPr>
            <p:spPr>
              <a:xfrm>
                <a:off x="4386254" y="5339535"/>
                <a:ext cx="2508370" cy="681110"/>
              </a:xfrm>
              <a:prstGeom prst="flowChartProcess">
                <a:avLst/>
              </a:prstGeom>
              <a:solidFill>
                <a:srgbClr val="FFC5C5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b="1" dirty="0">
                    <a:solidFill>
                      <a:schemeClr val="tx1"/>
                    </a:solidFill>
                  </a:rPr>
                  <a:t>Systém managementu společenské odpovědnosti</a:t>
                </a:r>
              </a:p>
            </p:txBody>
          </p:sp>
          <p:sp>
            <p:nvSpPr>
              <p:cNvPr id="70" name="Vývojový diagram: postup 69">
                <a:extLst>
                  <a:ext uri="{FF2B5EF4-FFF2-40B4-BE49-F238E27FC236}">
                    <a16:creationId xmlns:a16="http://schemas.microsoft.com/office/drawing/2014/main" id="{0CFA2C16-D01E-05A3-2211-1CA15CB7211D}"/>
                  </a:ext>
                </a:extLst>
              </p:cNvPr>
              <p:cNvSpPr/>
              <p:nvPr/>
            </p:nvSpPr>
            <p:spPr>
              <a:xfrm>
                <a:off x="1642290" y="4212408"/>
                <a:ext cx="2508370" cy="681110"/>
              </a:xfrm>
              <a:prstGeom prst="flowChartProcess">
                <a:avLst/>
              </a:prstGeom>
              <a:solidFill>
                <a:srgbClr val="FFC5C5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b="1" dirty="0">
                    <a:solidFill>
                      <a:schemeClr val="tx1"/>
                    </a:solidFill>
                  </a:rPr>
                  <a:t>Systém energetického managementu</a:t>
                </a:r>
              </a:p>
            </p:txBody>
          </p:sp>
          <p:sp>
            <p:nvSpPr>
              <p:cNvPr id="71" name="Vývojový diagram: postup 70">
                <a:extLst>
                  <a:ext uri="{FF2B5EF4-FFF2-40B4-BE49-F238E27FC236}">
                    <a16:creationId xmlns:a16="http://schemas.microsoft.com/office/drawing/2014/main" id="{DE549B0C-A78D-C44F-3D03-D3781912039B}"/>
                  </a:ext>
                </a:extLst>
              </p:cNvPr>
              <p:cNvSpPr/>
              <p:nvPr/>
            </p:nvSpPr>
            <p:spPr>
              <a:xfrm>
                <a:off x="1633824" y="2324336"/>
                <a:ext cx="2508370" cy="681110"/>
              </a:xfrm>
              <a:prstGeom prst="flowChartProcess">
                <a:avLst/>
              </a:prstGeom>
              <a:solidFill>
                <a:srgbClr val="FFC5C5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b="1" dirty="0">
                    <a:solidFill>
                      <a:schemeClr val="tx1"/>
                    </a:solidFill>
                  </a:rPr>
                  <a:t>Systém managementu bezpečnosti informací</a:t>
                </a:r>
              </a:p>
            </p:txBody>
          </p:sp>
        </p:grpSp>
        <p:sp>
          <p:nvSpPr>
            <p:cNvPr id="73" name="Znak plus 72">
              <a:extLst>
                <a:ext uri="{FF2B5EF4-FFF2-40B4-BE49-F238E27FC236}">
                  <a16:creationId xmlns:a16="http://schemas.microsoft.com/office/drawing/2014/main" id="{B380A10E-2791-8F0C-A1FF-01A1B7B05BD8}"/>
                </a:ext>
              </a:extLst>
            </p:cNvPr>
            <p:cNvSpPr/>
            <p:nvPr/>
          </p:nvSpPr>
          <p:spPr>
            <a:xfrm>
              <a:off x="8864597" y="3429000"/>
              <a:ext cx="338666" cy="318604"/>
            </a:xfrm>
            <a:prstGeom prst="mathPlus">
              <a:avLst/>
            </a:prstGeom>
            <a:solidFill>
              <a:srgbClr val="FFC5C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4" name="Vývojový diagram: postup 73">
              <a:extLst>
                <a:ext uri="{FF2B5EF4-FFF2-40B4-BE49-F238E27FC236}">
                  <a16:creationId xmlns:a16="http://schemas.microsoft.com/office/drawing/2014/main" id="{49BECD2D-5B7C-F3FF-8815-5A50F670BCC6}"/>
                </a:ext>
              </a:extLst>
            </p:cNvPr>
            <p:cNvSpPr/>
            <p:nvPr/>
          </p:nvSpPr>
          <p:spPr>
            <a:xfrm>
              <a:off x="9342403" y="3247747"/>
              <a:ext cx="2508370" cy="681110"/>
            </a:xfrm>
            <a:prstGeom prst="flowChartProcess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600" b="1" dirty="0">
                  <a:solidFill>
                    <a:schemeClr val="tx1"/>
                  </a:solidFill>
                </a:rPr>
                <a:t>další systémy managementu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998832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08FBAA05F3674495BFBA8471B768A4" ma:contentTypeVersion="7" ma:contentTypeDescription="Vytvoří nový dokument" ma:contentTypeScope="" ma:versionID="13a971e9edbfde8d057c81166e21e392">
  <xsd:schema xmlns:xsd="http://www.w3.org/2001/XMLSchema" xmlns:xs="http://www.w3.org/2001/XMLSchema" xmlns:p="http://schemas.microsoft.com/office/2006/metadata/properties" xmlns:ns2="56709458-fa06-4716-8646-b4bd4b0c5641" xmlns:ns3="c08bf69d-7a6f-4f42-9f2c-6f19ccd53b82" targetNamespace="http://schemas.microsoft.com/office/2006/metadata/properties" ma:root="true" ma:fieldsID="94c497f59ba1ed3c5b0eee07e6611493" ns2:_="" ns3:_="">
    <xsd:import namespace="56709458-fa06-4716-8646-b4bd4b0c5641"/>
    <xsd:import namespace="c08bf69d-7a6f-4f42-9f2c-6f19ccd5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09458-fa06-4716-8646-b4bd4b0c56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f69d-7a6f-4f42-9f2c-6f19ccd53b8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46D367-FCBD-48AF-9D2A-C675897C95AB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c08bf69d-7a6f-4f42-9f2c-6f19ccd53b82"/>
    <ds:schemaRef ds:uri="56709458-fa06-4716-8646-b4bd4b0c564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0741F7C-C704-42AE-868A-5FB35F9E8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09458-fa06-4716-8646-b4bd4b0c5641"/>
    <ds:schemaRef ds:uri="c08bf69d-7a6f-4f42-9f2c-6f19ccd53b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55F49F-0BF0-4729-9916-60906D52C2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642</TotalTime>
  <Words>1115</Words>
  <Application>Microsoft Office PowerPoint</Application>
  <PresentationFormat>Širokoúhlá obrazovka</PresentationFormat>
  <Paragraphs>233</Paragraphs>
  <Slides>17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Arial</vt:lpstr>
      <vt:lpstr>Calibri</vt:lpstr>
      <vt:lpstr>Franklin Gothic Book</vt:lpstr>
      <vt:lpstr>Wingdings</vt:lpstr>
      <vt:lpstr>1_Custom Design</vt:lpstr>
      <vt:lpstr>Prezentace aplikace PowerPoint</vt:lpstr>
      <vt:lpstr>INTEGROVANÉ SYSTÉMY MANAGEMENTU</vt:lpstr>
      <vt:lpstr>Výhody integrace systémů managementu?</vt:lpstr>
      <vt:lpstr>Výhody integrace systémů managementu?</vt:lpstr>
      <vt:lpstr>Integrovaný systém managementu (IMS)?</vt:lpstr>
      <vt:lpstr>Prezentace aplikace PowerPoint</vt:lpstr>
      <vt:lpstr>IMS – SPOLEČNÉ POŽADAVKY</vt:lpstr>
      <vt:lpstr>IMS – SPOLEČNÉ POŽADAVKY</vt:lpstr>
      <vt:lpstr>Prezentace aplikace PowerPoint</vt:lpstr>
      <vt:lpstr>ANNEX SL – Základ dokumentace v IMS </vt:lpstr>
      <vt:lpstr>ANNEX SL – Základ dokumentace v IMS </vt:lpstr>
      <vt:lpstr>CO JE NORMA PAS 99:2012?</vt:lpstr>
      <vt:lpstr>INTEGROVANÉ SYSTÉMY MANAGEMENTU – Princip budování?</vt:lpstr>
      <vt:lpstr>Podmínky a předpoklady úspěšné integrce SM?</vt:lpstr>
      <vt:lpstr>Typy integrace</vt:lpstr>
      <vt:lpstr>Vybrané oblasti integrovaných systémů managementu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Vykydal David</cp:lastModifiedBy>
  <cp:revision>19</cp:revision>
  <dcterms:created xsi:type="dcterms:W3CDTF">2019-09-01T08:00:02Z</dcterms:created>
  <dcterms:modified xsi:type="dcterms:W3CDTF">2024-07-31T08:48:35Z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0x0101005508FBAA05F3674495BFBA8471B768A4</vt:lpwstr>
  </property>
</Properties>
</file>