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4"/>
  </p:sldMasterIdLst>
  <p:notesMasterIdLst>
    <p:notesMasterId r:id="rId48"/>
  </p:notesMasterIdLst>
  <p:handoutMasterIdLst>
    <p:handoutMasterId r:id="rId49"/>
  </p:handoutMasterIdLst>
  <p:sldIdLst>
    <p:sldId id="277" r:id="rId5"/>
    <p:sldId id="278" r:id="rId6"/>
    <p:sldId id="279" r:id="rId7"/>
    <p:sldId id="280" r:id="rId8"/>
    <p:sldId id="321" r:id="rId9"/>
    <p:sldId id="282" r:id="rId10"/>
    <p:sldId id="283" r:id="rId11"/>
    <p:sldId id="284" r:id="rId12"/>
    <p:sldId id="322" r:id="rId13"/>
    <p:sldId id="323" r:id="rId14"/>
    <p:sldId id="285" r:id="rId15"/>
    <p:sldId id="324" r:id="rId16"/>
    <p:sldId id="286" r:id="rId17"/>
    <p:sldId id="287" r:id="rId18"/>
    <p:sldId id="288" r:id="rId19"/>
    <p:sldId id="325" r:id="rId20"/>
    <p:sldId id="326" r:id="rId21"/>
    <p:sldId id="296" r:id="rId22"/>
    <p:sldId id="297" r:id="rId23"/>
    <p:sldId id="298" r:id="rId24"/>
    <p:sldId id="300" r:id="rId25"/>
    <p:sldId id="301" r:id="rId26"/>
    <p:sldId id="302" r:id="rId27"/>
    <p:sldId id="299" r:id="rId28"/>
    <p:sldId id="303" r:id="rId29"/>
    <p:sldId id="304" r:id="rId30"/>
    <p:sldId id="305" r:id="rId31"/>
    <p:sldId id="306" r:id="rId32"/>
    <p:sldId id="307" r:id="rId33"/>
    <p:sldId id="309" r:id="rId34"/>
    <p:sldId id="308" r:id="rId35"/>
    <p:sldId id="310" r:id="rId36"/>
    <p:sldId id="311" r:id="rId37"/>
    <p:sldId id="312" r:id="rId38"/>
    <p:sldId id="313" r:id="rId39"/>
    <p:sldId id="314" r:id="rId40"/>
    <p:sldId id="315" r:id="rId41"/>
    <p:sldId id="316" r:id="rId42"/>
    <p:sldId id="317" r:id="rId43"/>
    <p:sldId id="318" r:id="rId44"/>
    <p:sldId id="319" r:id="rId45"/>
    <p:sldId id="320" r:id="rId46"/>
    <p:sldId id="259" r:id="rId47"/>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78"/>
            <p14:sldId id="279"/>
            <p14:sldId id="280"/>
            <p14:sldId id="321"/>
            <p14:sldId id="282"/>
            <p14:sldId id="283"/>
            <p14:sldId id="284"/>
            <p14:sldId id="322"/>
            <p14:sldId id="323"/>
            <p14:sldId id="285"/>
            <p14:sldId id="324"/>
            <p14:sldId id="286"/>
            <p14:sldId id="287"/>
            <p14:sldId id="288"/>
            <p14:sldId id="325"/>
            <p14:sldId id="326"/>
            <p14:sldId id="296"/>
            <p14:sldId id="297"/>
            <p14:sldId id="298"/>
            <p14:sldId id="300"/>
            <p14:sldId id="301"/>
            <p14:sldId id="302"/>
            <p14:sldId id="299"/>
            <p14:sldId id="303"/>
            <p14:sldId id="304"/>
            <p14:sldId id="305"/>
            <p14:sldId id="306"/>
            <p14:sldId id="307"/>
            <p14:sldId id="309"/>
            <p14:sldId id="308"/>
            <p14:sldId id="310"/>
            <p14:sldId id="311"/>
            <p14:sldId id="312"/>
            <p14:sldId id="313"/>
            <p14:sldId id="314"/>
            <p14:sldId id="315"/>
            <p14:sldId id="316"/>
            <p14:sldId id="317"/>
            <p14:sldId id="318"/>
            <p14:sldId id="319"/>
            <p14:sldId id="320"/>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99"/>
    <a:srgbClr val="A28E2A"/>
    <a:srgbClr val="43B02A"/>
    <a:srgbClr val="0047BB"/>
    <a:srgbClr val="FFB81C"/>
    <a:srgbClr val="E4002B"/>
    <a:srgbClr val="FF8200"/>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1934D0-4A67-4E62-9791-2E2495472AEE}" v="263" dt="2024-07-31T08:25:46.054"/>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řední styl 2 – zvýraznění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92" autoAdjust="0"/>
    <p:restoredTop sz="86376"/>
  </p:normalViewPr>
  <p:slideViewPr>
    <p:cSldViewPr snapToGrid="0" snapToObjects="1" showGuides="1">
      <p:cViewPr varScale="1">
        <p:scale>
          <a:sx n="112" d="100"/>
          <a:sy n="112" d="100"/>
        </p:scale>
        <p:origin x="1020" y="96"/>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kydal David" userId="e4976436-9ac8-4ad5-8996-e320ac3e439d" providerId="ADAL" clId="{961934D0-4A67-4E62-9791-2E2495472AEE}"/>
    <pc:docChg chg="undo custSel addSld delSld modSld modSection">
      <pc:chgData name="Vykydal David" userId="e4976436-9ac8-4ad5-8996-e320ac3e439d" providerId="ADAL" clId="{961934D0-4A67-4E62-9791-2E2495472AEE}" dt="2024-07-31T08:25:46.054" v="1019" actId="1035"/>
      <pc:docMkLst>
        <pc:docMk/>
      </pc:docMkLst>
      <pc:sldChg chg="addSp delSp modSp mod">
        <pc:chgData name="Vykydal David" userId="e4976436-9ac8-4ad5-8996-e320ac3e439d" providerId="ADAL" clId="{961934D0-4A67-4E62-9791-2E2495472AEE}" dt="2024-07-30T12:08:45.880" v="940"/>
        <pc:sldMkLst>
          <pc:docMk/>
          <pc:sldMk cId="226417236" sldId="259"/>
        </pc:sldMkLst>
        <pc:spChg chg="del">
          <ac:chgData name="Vykydal David" userId="e4976436-9ac8-4ad5-8996-e320ac3e439d" providerId="ADAL" clId="{961934D0-4A67-4E62-9791-2E2495472AEE}" dt="2024-07-30T12:08:38.498" v="939" actId="478"/>
          <ac:spMkLst>
            <pc:docMk/>
            <pc:sldMk cId="226417236" sldId="259"/>
            <ac:spMk id="3" creationId="{1E4FD2B4-9D68-4776-65B5-88F9609A9F19}"/>
          </ac:spMkLst>
        </pc:spChg>
        <pc:spChg chg="add mod">
          <ac:chgData name="Vykydal David" userId="e4976436-9ac8-4ad5-8996-e320ac3e439d" providerId="ADAL" clId="{961934D0-4A67-4E62-9791-2E2495472AEE}" dt="2024-07-30T12:08:45.880" v="940"/>
          <ac:spMkLst>
            <pc:docMk/>
            <pc:sldMk cId="226417236" sldId="259"/>
            <ac:spMk id="5" creationId="{C08D9891-E018-F979-FA1B-72B05F39A1F2}"/>
          </ac:spMkLst>
        </pc:spChg>
        <pc:spChg chg="mod">
          <ac:chgData name="Vykydal David" userId="e4976436-9ac8-4ad5-8996-e320ac3e439d" providerId="ADAL" clId="{961934D0-4A67-4E62-9791-2E2495472AEE}" dt="2024-01-30T10:59:31.608" v="902"/>
          <ac:spMkLst>
            <pc:docMk/>
            <pc:sldMk cId="226417236" sldId="259"/>
            <ac:spMk id="7" creationId="{9B2C36BC-2171-D0CE-214B-77FEB160F67D}"/>
          </ac:spMkLst>
        </pc:spChg>
        <pc:spChg chg="mod">
          <ac:chgData name="Vykydal David" userId="e4976436-9ac8-4ad5-8996-e320ac3e439d" providerId="ADAL" clId="{961934D0-4A67-4E62-9791-2E2495472AEE}" dt="2024-01-30T10:59:52.328" v="936" actId="20577"/>
          <ac:spMkLst>
            <pc:docMk/>
            <pc:sldMk cId="226417236" sldId="259"/>
            <ac:spMk id="8" creationId="{0EA4430B-5946-CA75-0549-E3178C6DB125}"/>
          </ac:spMkLst>
        </pc:spChg>
        <pc:picChg chg="add mod">
          <ac:chgData name="Vykydal David" userId="e4976436-9ac8-4ad5-8996-e320ac3e439d" providerId="ADAL" clId="{961934D0-4A67-4E62-9791-2E2495472AEE}" dt="2024-01-29T13:30:16.515" v="255" actId="1036"/>
          <ac:picMkLst>
            <pc:docMk/>
            <pc:sldMk cId="226417236" sldId="259"/>
            <ac:picMk id="2" creationId="{C60CB520-8A90-45F3-723F-54FD8284464F}"/>
          </ac:picMkLst>
        </pc:picChg>
        <pc:picChg chg="add mod">
          <ac:chgData name="Vykydal David" userId="e4976436-9ac8-4ad5-8996-e320ac3e439d" providerId="ADAL" clId="{961934D0-4A67-4E62-9791-2E2495472AEE}" dt="2024-07-30T12:08:45.880" v="940"/>
          <ac:picMkLst>
            <pc:docMk/>
            <pc:sldMk cId="226417236" sldId="259"/>
            <ac:picMk id="4" creationId="{266DBBD5-322B-4D34-AA9D-D9EE16084100}"/>
          </ac:picMkLst>
        </pc:picChg>
        <pc:picChg chg="del">
          <ac:chgData name="Vykydal David" userId="e4976436-9ac8-4ad5-8996-e320ac3e439d" providerId="ADAL" clId="{961934D0-4A67-4E62-9791-2E2495472AEE}" dt="2024-01-29T13:30:07.555" v="237" actId="478"/>
          <ac:picMkLst>
            <pc:docMk/>
            <pc:sldMk cId="226417236" sldId="259"/>
            <ac:picMk id="4" creationId="{AB2245ED-4387-479B-AD7D-AC5F9DFF03DD}"/>
          </ac:picMkLst>
        </pc:picChg>
        <pc:picChg chg="del">
          <ac:chgData name="Vykydal David" userId="e4976436-9ac8-4ad5-8996-e320ac3e439d" providerId="ADAL" clId="{961934D0-4A67-4E62-9791-2E2495472AEE}" dt="2024-07-30T12:08:38.498" v="939" actId="478"/>
          <ac:picMkLst>
            <pc:docMk/>
            <pc:sldMk cId="226417236" sldId="259"/>
            <ac:picMk id="6" creationId="{006FB6C5-D1D9-8FF3-E8A4-F06D6789DD3B}"/>
          </ac:picMkLst>
        </pc:picChg>
      </pc:sldChg>
      <pc:sldChg chg="addSp delSp modSp mod">
        <pc:chgData name="Vykydal David" userId="e4976436-9ac8-4ad5-8996-e320ac3e439d" providerId="ADAL" clId="{961934D0-4A67-4E62-9791-2E2495472AEE}" dt="2024-07-31T08:25:46.054" v="1019" actId="1035"/>
        <pc:sldMkLst>
          <pc:docMk/>
          <pc:sldMk cId="3328650913" sldId="277"/>
        </pc:sldMkLst>
        <pc:spChg chg="mod">
          <ac:chgData name="Vykydal David" userId="e4976436-9ac8-4ad5-8996-e320ac3e439d" providerId="ADAL" clId="{961934D0-4A67-4E62-9791-2E2495472AEE}" dt="2024-07-31T08:24:56.649" v="953" actId="1035"/>
          <ac:spMkLst>
            <pc:docMk/>
            <pc:sldMk cId="3328650913" sldId="277"/>
            <ac:spMk id="3" creationId="{81CBE805-5438-3B16-91D4-539B82F397DC}"/>
          </ac:spMkLst>
        </pc:spChg>
        <pc:spChg chg="add mod">
          <ac:chgData name="Vykydal David" userId="e4976436-9ac8-4ad5-8996-e320ac3e439d" providerId="ADAL" clId="{961934D0-4A67-4E62-9791-2E2495472AEE}" dt="2024-07-31T08:25:46.054" v="1019" actId="1035"/>
          <ac:spMkLst>
            <pc:docMk/>
            <pc:sldMk cId="3328650913" sldId="277"/>
            <ac:spMk id="5" creationId="{EB70C416-44B7-CC72-7FEA-E1CE630F858A}"/>
          </ac:spMkLst>
        </pc:spChg>
        <pc:spChg chg="mod">
          <ac:chgData name="Vykydal David" userId="e4976436-9ac8-4ad5-8996-e320ac3e439d" providerId="ADAL" clId="{961934D0-4A67-4E62-9791-2E2495472AEE}" dt="2024-07-31T08:25:00.409" v="967" actId="1035"/>
          <ac:spMkLst>
            <pc:docMk/>
            <pc:sldMk cId="3328650913" sldId="277"/>
            <ac:spMk id="6" creationId="{E1D4C76D-A2F4-254C-288D-AA077E86A0FC}"/>
          </ac:spMkLst>
        </pc:spChg>
        <pc:picChg chg="add mod">
          <ac:chgData name="Vykydal David" userId="e4976436-9ac8-4ad5-8996-e320ac3e439d" providerId="ADAL" clId="{961934D0-4A67-4E62-9791-2E2495472AEE}" dt="2024-07-31T08:25:03.118" v="987" actId="1035"/>
          <ac:picMkLst>
            <pc:docMk/>
            <pc:sldMk cId="3328650913" sldId="277"/>
            <ac:picMk id="2" creationId="{233FC439-454C-0F32-E39A-737438368BF3}"/>
          </ac:picMkLst>
        </pc:picChg>
        <pc:picChg chg="add mod">
          <ac:chgData name="Vykydal David" userId="e4976436-9ac8-4ad5-8996-e320ac3e439d" providerId="ADAL" clId="{961934D0-4A67-4E62-9791-2E2495472AEE}" dt="2024-01-29T13:27:10.675" v="151" actId="1036"/>
          <ac:picMkLst>
            <pc:docMk/>
            <pc:sldMk cId="3328650913" sldId="277"/>
            <ac:picMk id="4" creationId="{F6FFB6F0-FE3C-1829-F173-55F283BF84D8}"/>
          </ac:picMkLst>
        </pc:picChg>
        <pc:picChg chg="del">
          <ac:chgData name="Vykydal David" userId="e4976436-9ac8-4ad5-8996-e320ac3e439d" providerId="ADAL" clId="{961934D0-4A67-4E62-9791-2E2495472AEE}" dt="2024-07-30T12:08:27.107" v="937" actId="478"/>
          <ac:picMkLst>
            <pc:docMk/>
            <pc:sldMk cId="3328650913" sldId="277"/>
            <ac:picMk id="5" creationId="{DD49E10A-9549-6FED-EC4A-956886A72E0F}"/>
          </ac:picMkLst>
        </pc:picChg>
        <pc:picChg chg="add mod">
          <ac:chgData name="Vykydal David" userId="e4976436-9ac8-4ad5-8996-e320ac3e439d" providerId="ADAL" clId="{961934D0-4A67-4E62-9791-2E2495472AEE}" dt="2024-07-31T08:25:46.054" v="1019" actId="1035"/>
          <ac:picMkLst>
            <pc:docMk/>
            <pc:sldMk cId="3328650913" sldId="277"/>
            <ac:picMk id="7" creationId="{785DACD0-97AB-68C0-707D-6380D6D01092}"/>
          </ac:picMkLst>
        </pc:picChg>
        <pc:picChg chg="del">
          <ac:chgData name="Vykydal David" userId="e4976436-9ac8-4ad5-8996-e320ac3e439d" providerId="ADAL" clId="{961934D0-4A67-4E62-9791-2E2495472AEE}" dt="2024-01-29T13:27:03.515" v="137" actId="478"/>
          <ac:picMkLst>
            <pc:docMk/>
            <pc:sldMk cId="3328650913" sldId="277"/>
            <ac:picMk id="7" creationId="{FEE5F2A9-5A12-451C-8039-DA2FF1FA57AB}"/>
          </ac:picMkLst>
        </pc:picChg>
      </pc:sldChg>
      <pc:sldChg chg="addSp delSp modSp mod">
        <pc:chgData name="Vykydal David" userId="e4976436-9ac8-4ad5-8996-e320ac3e439d" providerId="ADAL" clId="{961934D0-4A67-4E62-9791-2E2495472AEE}" dt="2024-01-30T10:58:13.058" v="901" actId="1076"/>
        <pc:sldMkLst>
          <pc:docMk/>
          <pc:sldMk cId="2060635114" sldId="278"/>
        </pc:sldMkLst>
        <pc:spChg chg="mod">
          <ac:chgData name="Vykydal David" userId="e4976436-9ac8-4ad5-8996-e320ac3e439d" providerId="ADAL" clId="{961934D0-4A67-4E62-9791-2E2495472AEE}" dt="2024-01-29T13:32:13.725" v="260" actId="20577"/>
          <ac:spMkLst>
            <pc:docMk/>
            <pc:sldMk cId="2060635114" sldId="278"/>
            <ac:spMk id="8" creationId="{22CE6741-B1EA-2D3B-64B8-1139C86609B6}"/>
          </ac:spMkLst>
        </pc:spChg>
        <pc:spChg chg="mod">
          <ac:chgData name="Vykydal David" userId="e4976436-9ac8-4ad5-8996-e320ac3e439d" providerId="ADAL" clId="{961934D0-4A67-4E62-9791-2E2495472AEE}" dt="2024-01-22T10:45:25.348" v="29"/>
          <ac:spMkLst>
            <pc:docMk/>
            <pc:sldMk cId="2060635114" sldId="278"/>
            <ac:spMk id="11" creationId="{B59077B1-7889-0F57-4C1F-6E5357BB1470}"/>
          </ac:spMkLst>
        </pc:spChg>
        <pc:spChg chg="mod">
          <ac:chgData name="Vykydal David" userId="e4976436-9ac8-4ad5-8996-e320ac3e439d" providerId="ADAL" clId="{961934D0-4A67-4E62-9791-2E2495472AEE}" dt="2024-01-30T10:58:13.058" v="901" actId="1076"/>
          <ac:spMkLst>
            <pc:docMk/>
            <pc:sldMk cId="2060635114" sldId="278"/>
            <ac:spMk id="12" creationId="{5A687FC1-07CC-12A8-84B3-6CC7EF3E3510}"/>
          </ac:spMkLst>
        </pc:spChg>
        <pc:spChg chg="mod">
          <ac:chgData name="Vykydal David" userId="e4976436-9ac8-4ad5-8996-e320ac3e439d" providerId="ADAL" clId="{961934D0-4A67-4E62-9791-2E2495472AEE}" dt="2024-01-22T10:46:56.812" v="34" actId="14100"/>
          <ac:spMkLst>
            <pc:docMk/>
            <pc:sldMk cId="2060635114" sldId="278"/>
            <ac:spMk id="13" creationId="{6ADD3B57-2815-DE1D-BB93-AD7B3E80AB87}"/>
          </ac:spMkLst>
        </pc:spChg>
        <pc:picChg chg="del">
          <ac:chgData name="Vykydal David" userId="e4976436-9ac8-4ad5-8996-e320ac3e439d" providerId="ADAL" clId="{961934D0-4A67-4E62-9791-2E2495472AEE}" dt="2024-01-29T13:27:15.385" v="152" actId="478"/>
          <ac:picMkLst>
            <pc:docMk/>
            <pc:sldMk cId="2060635114" sldId="278"/>
            <ac:picMk id="2" creationId="{F30CD453-959D-58BE-B570-BE07B76D10BE}"/>
          </ac:picMkLst>
        </pc:picChg>
        <pc:picChg chg="add mod">
          <ac:chgData name="Vykydal David" userId="e4976436-9ac8-4ad5-8996-e320ac3e439d" providerId="ADAL" clId="{961934D0-4A67-4E62-9791-2E2495472AEE}" dt="2024-01-29T13:27:33.125" v="155" actId="1076"/>
          <ac:picMkLst>
            <pc:docMk/>
            <pc:sldMk cId="2060635114" sldId="278"/>
            <ac:picMk id="3" creationId="{26CB5350-7126-8F15-7FEB-EFC1E05986EF}"/>
          </ac:picMkLst>
        </pc:picChg>
      </pc:sldChg>
      <pc:sldChg chg="addSp delSp modSp mod">
        <pc:chgData name="Vykydal David" userId="e4976436-9ac8-4ad5-8996-e320ac3e439d" providerId="ADAL" clId="{961934D0-4A67-4E62-9791-2E2495472AEE}" dt="2024-01-29T13:32:23.925" v="262"/>
        <pc:sldMkLst>
          <pc:docMk/>
          <pc:sldMk cId="2649372223" sldId="279"/>
        </pc:sldMkLst>
        <pc:spChg chg="add mod">
          <ac:chgData name="Vykydal David" userId="e4976436-9ac8-4ad5-8996-e320ac3e439d" providerId="ADAL" clId="{961934D0-4A67-4E62-9791-2E2495472AEE}" dt="2024-01-29T13:32:23.925" v="262"/>
          <ac:spMkLst>
            <pc:docMk/>
            <pc:sldMk cId="2649372223" sldId="279"/>
            <ac:spMk id="5" creationId="{F363CD0B-B89A-3818-D0A7-01CC0A6B2498}"/>
          </ac:spMkLst>
        </pc:spChg>
        <pc:spChg chg="mod">
          <ac:chgData name="Vykydal David" userId="e4976436-9ac8-4ad5-8996-e320ac3e439d" providerId="ADAL" clId="{961934D0-4A67-4E62-9791-2E2495472AEE}" dt="2024-01-22T10:47:17.932" v="35"/>
          <ac:spMkLst>
            <pc:docMk/>
            <pc:sldMk cId="2649372223" sldId="279"/>
            <ac:spMk id="6" creationId="{7655A70B-28EF-A05A-FF0B-DB3DA619362D}"/>
          </ac:spMkLst>
        </pc:spChg>
        <pc:spChg chg="mod">
          <ac:chgData name="Vykydal David" userId="e4976436-9ac8-4ad5-8996-e320ac3e439d" providerId="ADAL" clId="{961934D0-4A67-4E62-9791-2E2495472AEE}" dt="2024-01-22T10:47:44.677" v="43" actId="6549"/>
          <ac:spMkLst>
            <pc:docMk/>
            <pc:sldMk cId="2649372223" sldId="279"/>
            <ac:spMk id="7" creationId="{DF941EB8-E821-7BE5-7D2C-4265A0D27B7E}"/>
          </ac:spMkLst>
        </pc:spChg>
        <pc:spChg chg="del">
          <ac:chgData name="Vykydal David" userId="e4976436-9ac8-4ad5-8996-e320ac3e439d" providerId="ADAL" clId="{961934D0-4A67-4E62-9791-2E2495472AEE}" dt="2024-01-29T13:32:23.169" v="261" actId="478"/>
          <ac:spMkLst>
            <pc:docMk/>
            <pc:sldMk cId="2649372223" sldId="279"/>
            <ac:spMk id="8" creationId="{22CE6741-B1EA-2D3B-64B8-1139C86609B6}"/>
          </ac:spMkLst>
        </pc:spChg>
        <pc:spChg chg="mod">
          <ac:chgData name="Vykydal David" userId="e4976436-9ac8-4ad5-8996-e320ac3e439d" providerId="ADAL" clId="{961934D0-4A67-4E62-9791-2E2495472AEE}" dt="2024-01-22T10:48:10.007" v="46" actId="20577"/>
          <ac:spMkLst>
            <pc:docMk/>
            <pc:sldMk cId="2649372223" sldId="279"/>
            <ac:spMk id="14" creationId="{A22EBF31-BDF5-0F4B-C2E6-7F6BF7DB8C27}"/>
          </ac:spMkLst>
        </pc:spChg>
        <pc:spChg chg="mod">
          <ac:chgData name="Vykydal David" userId="e4976436-9ac8-4ad5-8996-e320ac3e439d" providerId="ADAL" clId="{961934D0-4A67-4E62-9791-2E2495472AEE}" dt="2024-01-22T10:48:33.537" v="49"/>
          <ac:spMkLst>
            <pc:docMk/>
            <pc:sldMk cId="2649372223" sldId="279"/>
            <ac:spMk id="15" creationId="{6B8FC758-2E51-9753-6CA6-82A642C75CCC}"/>
          </ac:spMkLst>
        </pc:spChg>
        <pc:picChg chg="del">
          <ac:chgData name="Vykydal David" userId="e4976436-9ac8-4ad5-8996-e320ac3e439d" providerId="ADAL" clId="{961934D0-4A67-4E62-9791-2E2495472AEE}" dt="2024-01-29T13:27:38.365" v="156" actId="478"/>
          <ac:picMkLst>
            <pc:docMk/>
            <pc:sldMk cId="2649372223" sldId="279"/>
            <ac:picMk id="2" creationId="{F30CD453-959D-58BE-B570-BE07B76D10BE}"/>
          </ac:picMkLst>
        </pc:picChg>
        <pc:picChg chg="add mod">
          <ac:chgData name="Vykydal David" userId="e4976436-9ac8-4ad5-8996-e320ac3e439d" providerId="ADAL" clId="{961934D0-4A67-4E62-9791-2E2495472AEE}" dt="2024-01-29T13:27:38.945" v="157"/>
          <ac:picMkLst>
            <pc:docMk/>
            <pc:sldMk cId="2649372223" sldId="279"/>
            <ac:picMk id="3" creationId="{F04774B7-66AB-4395-400B-FF32370BAFF5}"/>
          </ac:picMkLst>
        </pc:picChg>
      </pc:sldChg>
      <pc:sldChg chg="addSp delSp modSp mod">
        <pc:chgData name="Vykydal David" userId="e4976436-9ac8-4ad5-8996-e320ac3e439d" providerId="ADAL" clId="{961934D0-4A67-4E62-9791-2E2495472AEE}" dt="2024-01-29T13:36:40.425" v="345" actId="1035"/>
        <pc:sldMkLst>
          <pc:docMk/>
          <pc:sldMk cId="77619916" sldId="280"/>
        </pc:sldMkLst>
        <pc:spChg chg="mod">
          <ac:chgData name="Vykydal David" userId="e4976436-9ac8-4ad5-8996-e320ac3e439d" providerId="ADAL" clId="{961934D0-4A67-4E62-9791-2E2495472AEE}" dt="2024-01-22T10:50:08.977" v="70" actId="113"/>
          <ac:spMkLst>
            <pc:docMk/>
            <pc:sldMk cId="77619916" sldId="280"/>
            <ac:spMk id="3" creationId="{D15F1049-E319-E9FA-53A4-DC7135DD31AF}"/>
          </ac:spMkLst>
        </pc:spChg>
        <pc:spChg chg="mod">
          <ac:chgData name="Vykydal David" userId="e4976436-9ac8-4ad5-8996-e320ac3e439d" providerId="ADAL" clId="{961934D0-4A67-4E62-9791-2E2495472AEE}" dt="2024-01-22T10:49:19.557" v="50"/>
          <ac:spMkLst>
            <pc:docMk/>
            <pc:sldMk cId="77619916" sldId="280"/>
            <ac:spMk id="6" creationId="{7655A70B-28EF-A05A-FF0B-DB3DA619362D}"/>
          </ac:spMkLst>
        </pc:spChg>
        <pc:spChg chg="add mod">
          <ac:chgData name="Vykydal David" userId="e4976436-9ac8-4ad5-8996-e320ac3e439d" providerId="ADAL" clId="{961934D0-4A67-4E62-9791-2E2495472AEE}" dt="2024-01-29T13:36:40.425" v="345" actId="1035"/>
          <ac:spMkLst>
            <pc:docMk/>
            <pc:sldMk cId="77619916" sldId="280"/>
            <ac:spMk id="7" creationId="{E390975C-BE7A-F33B-ABE4-9AB26C91C96F}"/>
          </ac:spMkLst>
        </pc:spChg>
        <pc:spChg chg="del">
          <ac:chgData name="Vykydal David" userId="e4976436-9ac8-4ad5-8996-e320ac3e439d" providerId="ADAL" clId="{961934D0-4A67-4E62-9791-2E2495472AEE}" dt="2024-01-29T13:32:29.245" v="263" actId="478"/>
          <ac:spMkLst>
            <pc:docMk/>
            <pc:sldMk cId="77619916" sldId="280"/>
            <ac:spMk id="8" creationId="{22CE6741-B1EA-2D3B-64B8-1139C86609B6}"/>
          </ac:spMkLst>
        </pc:spChg>
        <pc:picChg chg="del">
          <ac:chgData name="Vykydal David" userId="e4976436-9ac8-4ad5-8996-e320ac3e439d" providerId="ADAL" clId="{961934D0-4A67-4E62-9791-2E2495472AEE}" dt="2024-01-29T13:27:41.645" v="158" actId="478"/>
          <ac:picMkLst>
            <pc:docMk/>
            <pc:sldMk cId="77619916" sldId="280"/>
            <ac:picMk id="2" creationId="{F30CD453-959D-58BE-B570-BE07B76D10BE}"/>
          </ac:picMkLst>
        </pc:picChg>
        <pc:picChg chg="add mod">
          <ac:chgData name="Vykydal David" userId="e4976436-9ac8-4ad5-8996-e320ac3e439d" providerId="ADAL" clId="{961934D0-4A67-4E62-9791-2E2495472AEE}" dt="2024-01-29T13:27:42.165" v="159"/>
          <ac:picMkLst>
            <pc:docMk/>
            <pc:sldMk cId="77619916" sldId="280"/>
            <ac:picMk id="5" creationId="{56234DAC-B428-63A0-D110-1E8A460C43D0}"/>
          </ac:picMkLst>
        </pc:picChg>
      </pc:sldChg>
      <pc:sldChg chg="add del">
        <pc:chgData name="Vykydal David" userId="e4976436-9ac8-4ad5-8996-e320ac3e439d" providerId="ADAL" clId="{961934D0-4A67-4E62-9791-2E2495472AEE}" dt="2024-01-22T10:51:40.107" v="81" actId="47"/>
        <pc:sldMkLst>
          <pc:docMk/>
          <pc:sldMk cId="487651231" sldId="281"/>
        </pc:sldMkLst>
      </pc:sldChg>
      <pc:sldChg chg="addSp delSp modSp mod">
        <pc:chgData name="Vykydal David" userId="e4976436-9ac8-4ad5-8996-e320ac3e439d" providerId="ADAL" clId="{961934D0-4A67-4E62-9791-2E2495472AEE}" dt="2024-01-29T13:36:44.595" v="347"/>
        <pc:sldMkLst>
          <pc:docMk/>
          <pc:sldMk cId="489655286" sldId="282"/>
        </pc:sldMkLst>
        <pc:spChg chg="mod">
          <ac:chgData name="Vykydal David" userId="e4976436-9ac8-4ad5-8996-e320ac3e439d" providerId="ADAL" clId="{961934D0-4A67-4E62-9791-2E2495472AEE}" dt="2024-01-22T10:53:48.638" v="132" actId="14100"/>
          <ac:spMkLst>
            <pc:docMk/>
            <pc:sldMk cId="489655286" sldId="282"/>
            <ac:spMk id="3" creationId="{65B8D5AC-7C7C-3C52-A448-AD8166C79ABC}"/>
          </ac:spMkLst>
        </pc:spChg>
        <pc:spChg chg="mod">
          <ac:chgData name="Vykydal David" userId="e4976436-9ac8-4ad5-8996-e320ac3e439d" providerId="ADAL" clId="{961934D0-4A67-4E62-9791-2E2495472AEE}" dt="2024-01-22T10:52:12.317" v="82"/>
          <ac:spMkLst>
            <pc:docMk/>
            <pc:sldMk cId="489655286" sldId="282"/>
            <ac:spMk id="6" creationId="{7655A70B-28EF-A05A-FF0B-DB3DA619362D}"/>
          </ac:spMkLst>
        </pc:spChg>
        <pc:spChg chg="del mod">
          <ac:chgData name="Vykydal David" userId="e4976436-9ac8-4ad5-8996-e320ac3e439d" providerId="ADAL" clId="{961934D0-4A67-4E62-9791-2E2495472AEE}" dt="2024-01-29T13:32:36.965" v="266" actId="478"/>
          <ac:spMkLst>
            <pc:docMk/>
            <pc:sldMk cId="489655286" sldId="282"/>
            <ac:spMk id="8" creationId="{22CE6741-B1EA-2D3B-64B8-1139C86609B6}"/>
          </ac:spMkLst>
        </pc:spChg>
        <pc:spChg chg="add mod">
          <ac:chgData name="Vykydal David" userId="e4976436-9ac8-4ad5-8996-e320ac3e439d" providerId="ADAL" clId="{961934D0-4A67-4E62-9791-2E2495472AEE}" dt="2024-01-29T13:36:44.595" v="347"/>
          <ac:spMkLst>
            <pc:docMk/>
            <pc:sldMk cId="489655286" sldId="282"/>
            <ac:spMk id="10" creationId="{CC92EB55-4A6A-0F6C-BDDF-E416E76511A7}"/>
          </ac:spMkLst>
        </pc:spChg>
        <pc:spChg chg="mod">
          <ac:chgData name="Vykydal David" userId="e4976436-9ac8-4ad5-8996-e320ac3e439d" providerId="ADAL" clId="{961934D0-4A67-4E62-9791-2E2495472AEE}" dt="2024-01-22T10:53:26.614" v="102" actId="1037"/>
          <ac:spMkLst>
            <pc:docMk/>
            <pc:sldMk cId="489655286" sldId="282"/>
            <ac:spMk id="11" creationId="{5F01E534-EBE1-7B2B-4713-61A2F17725E7}"/>
          </ac:spMkLst>
        </pc:spChg>
        <pc:spChg chg="mod">
          <ac:chgData name="Vykydal David" userId="e4976436-9ac8-4ad5-8996-e320ac3e439d" providerId="ADAL" clId="{961934D0-4A67-4E62-9791-2E2495472AEE}" dt="2024-01-22T10:53:34.697" v="114" actId="1038"/>
          <ac:spMkLst>
            <pc:docMk/>
            <pc:sldMk cId="489655286" sldId="282"/>
            <ac:spMk id="14" creationId="{4DF5D11B-3ED0-BB97-372E-CE650B2E92D5}"/>
          </ac:spMkLst>
        </pc:spChg>
        <pc:spChg chg="mod">
          <ac:chgData name="Vykydal David" userId="e4976436-9ac8-4ad5-8996-e320ac3e439d" providerId="ADAL" clId="{961934D0-4A67-4E62-9791-2E2495472AEE}" dt="2024-01-22T10:53:42.657" v="131" actId="1038"/>
          <ac:spMkLst>
            <pc:docMk/>
            <pc:sldMk cId="489655286" sldId="282"/>
            <ac:spMk id="17" creationId="{8DED3D94-7C79-FC55-0915-506C49D6DFE8}"/>
          </ac:spMkLst>
        </pc:spChg>
        <pc:grpChg chg="mod">
          <ac:chgData name="Vykydal David" userId="e4976436-9ac8-4ad5-8996-e320ac3e439d" providerId="ADAL" clId="{961934D0-4A67-4E62-9791-2E2495472AEE}" dt="2024-01-22T10:53:26.614" v="102" actId="1037"/>
          <ac:grpSpMkLst>
            <pc:docMk/>
            <pc:sldMk cId="489655286" sldId="282"/>
            <ac:grpSpMk id="7" creationId="{226E753A-303A-2F30-3694-1D60848594CE}"/>
          </ac:grpSpMkLst>
        </pc:grpChg>
        <pc:grpChg chg="mod">
          <ac:chgData name="Vykydal David" userId="e4976436-9ac8-4ad5-8996-e320ac3e439d" providerId="ADAL" clId="{961934D0-4A67-4E62-9791-2E2495472AEE}" dt="2024-01-22T10:53:34.697" v="114" actId="1038"/>
          <ac:grpSpMkLst>
            <pc:docMk/>
            <pc:sldMk cId="489655286" sldId="282"/>
            <ac:grpSpMk id="13" creationId="{EFD69AEE-E18A-8AEF-E9DC-859D9C45FB90}"/>
          </ac:grpSpMkLst>
        </pc:grpChg>
        <pc:grpChg chg="mod">
          <ac:chgData name="Vykydal David" userId="e4976436-9ac8-4ad5-8996-e320ac3e439d" providerId="ADAL" clId="{961934D0-4A67-4E62-9791-2E2495472AEE}" dt="2024-01-22T10:53:42.657" v="131" actId="1038"/>
          <ac:grpSpMkLst>
            <pc:docMk/>
            <pc:sldMk cId="489655286" sldId="282"/>
            <ac:grpSpMk id="16" creationId="{54C9265F-568E-6799-CF64-FD868373B8E0}"/>
          </ac:grpSpMkLst>
        </pc:grpChg>
        <pc:picChg chg="del">
          <ac:chgData name="Vykydal David" userId="e4976436-9ac8-4ad5-8996-e320ac3e439d" providerId="ADAL" clId="{961934D0-4A67-4E62-9791-2E2495472AEE}" dt="2024-01-29T13:27:48.325" v="162" actId="478"/>
          <ac:picMkLst>
            <pc:docMk/>
            <pc:sldMk cId="489655286" sldId="282"/>
            <ac:picMk id="2" creationId="{F30CD453-959D-58BE-B570-BE07B76D10BE}"/>
          </ac:picMkLst>
        </pc:picChg>
        <pc:picChg chg="add mod">
          <ac:chgData name="Vykydal David" userId="e4976436-9ac8-4ad5-8996-e320ac3e439d" providerId="ADAL" clId="{961934D0-4A67-4E62-9791-2E2495472AEE}" dt="2024-01-29T13:27:48.835" v="163"/>
          <ac:picMkLst>
            <pc:docMk/>
            <pc:sldMk cId="489655286" sldId="282"/>
            <ac:picMk id="5" creationId="{292E0F4B-7BDF-BA71-4622-0B802FD80202}"/>
          </ac:picMkLst>
        </pc:picChg>
        <pc:picChg chg="mod">
          <ac:chgData name="Vykydal David" userId="e4976436-9ac8-4ad5-8996-e320ac3e439d" providerId="ADAL" clId="{961934D0-4A67-4E62-9791-2E2495472AEE}" dt="2024-01-22T10:53:26.614" v="102" actId="1037"/>
          <ac:picMkLst>
            <pc:docMk/>
            <pc:sldMk cId="489655286" sldId="282"/>
            <ac:picMk id="12" creationId="{56A0F3D4-AA63-84EE-2453-2EA8D9369EF0}"/>
          </ac:picMkLst>
        </pc:picChg>
        <pc:picChg chg="mod">
          <ac:chgData name="Vykydal David" userId="e4976436-9ac8-4ad5-8996-e320ac3e439d" providerId="ADAL" clId="{961934D0-4A67-4E62-9791-2E2495472AEE}" dt="2024-01-22T10:53:34.697" v="114" actId="1038"/>
          <ac:picMkLst>
            <pc:docMk/>
            <pc:sldMk cId="489655286" sldId="282"/>
            <ac:picMk id="15" creationId="{069320BC-5436-EED3-7C4D-B834D46B9449}"/>
          </ac:picMkLst>
        </pc:picChg>
        <pc:picChg chg="mod">
          <ac:chgData name="Vykydal David" userId="e4976436-9ac8-4ad5-8996-e320ac3e439d" providerId="ADAL" clId="{961934D0-4A67-4E62-9791-2E2495472AEE}" dt="2024-01-22T10:53:42.657" v="131" actId="1038"/>
          <ac:picMkLst>
            <pc:docMk/>
            <pc:sldMk cId="489655286" sldId="282"/>
            <ac:picMk id="18" creationId="{E33E3E47-4453-AAAE-699F-55FD14913F82}"/>
          </ac:picMkLst>
        </pc:picChg>
      </pc:sldChg>
      <pc:sldChg chg="addSp delSp modSp mod">
        <pc:chgData name="Vykydal David" userId="e4976436-9ac8-4ad5-8996-e320ac3e439d" providerId="ADAL" clId="{961934D0-4A67-4E62-9791-2E2495472AEE}" dt="2024-01-29T13:36:46.485" v="348"/>
        <pc:sldMkLst>
          <pc:docMk/>
          <pc:sldMk cId="2536785311" sldId="283"/>
        </pc:sldMkLst>
        <pc:spChg chg="add mod">
          <ac:chgData name="Vykydal David" userId="e4976436-9ac8-4ad5-8996-e320ac3e439d" providerId="ADAL" clId="{961934D0-4A67-4E62-9791-2E2495472AEE}" dt="2024-01-29T13:36:46.485" v="348"/>
          <ac:spMkLst>
            <pc:docMk/>
            <pc:sldMk cId="2536785311" sldId="283"/>
            <ac:spMk id="7" creationId="{E0FAC781-4105-B0CE-059A-81FAFE87447E}"/>
          </ac:spMkLst>
        </pc:spChg>
        <pc:spChg chg="del mod">
          <ac:chgData name="Vykydal David" userId="e4976436-9ac8-4ad5-8996-e320ac3e439d" providerId="ADAL" clId="{961934D0-4A67-4E62-9791-2E2495472AEE}" dt="2024-01-29T13:32:41.395" v="268" actId="478"/>
          <ac:spMkLst>
            <pc:docMk/>
            <pc:sldMk cId="2536785311" sldId="283"/>
            <ac:spMk id="8" creationId="{22CE6741-B1EA-2D3B-64B8-1139C86609B6}"/>
          </ac:spMkLst>
        </pc:spChg>
        <pc:picChg chg="del">
          <ac:chgData name="Vykydal David" userId="e4976436-9ac8-4ad5-8996-e320ac3e439d" providerId="ADAL" clId="{961934D0-4A67-4E62-9791-2E2495472AEE}" dt="2024-01-29T13:27:51.515" v="164" actId="478"/>
          <ac:picMkLst>
            <pc:docMk/>
            <pc:sldMk cId="2536785311" sldId="283"/>
            <ac:picMk id="2" creationId="{F30CD453-959D-58BE-B570-BE07B76D10BE}"/>
          </ac:picMkLst>
        </pc:picChg>
        <pc:picChg chg="add mod">
          <ac:chgData name="Vykydal David" userId="e4976436-9ac8-4ad5-8996-e320ac3e439d" providerId="ADAL" clId="{961934D0-4A67-4E62-9791-2E2495472AEE}" dt="2024-01-29T13:27:51.985" v="165"/>
          <ac:picMkLst>
            <pc:docMk/>
            <pc:sldMk cId="2536785311" sldId="283"/>
            <ac:picMk id="3" creationId="{486EA80B-0397-8051-D948-416DB96FDC90}"/>
          </ac:picMkLst>
        </pc:picChg>
      </pc:sldChg>
      <pc:sldChg chg="addSp delSp modSp mod">
        <pc:chgData name="Vykydal David" userId="e4976436-9ac8-4ad5-8996-e320ac3e439d" providerId="ADAL" clId="{961934D0-4A67-4E62-9791-2E2495472AEE}" dt="2024-01-29T13:36:47.695" v="349"/>
        <pc:sldMkLst>
          <pc:docMk/>
          <pc:sldMk cId="2096460771" sldId="284"/>
        </pc:sldMkLst>
        <pc:spChg chg="add mod">
          <ac:chgData name="Vykydal David" userId="e4976436-9ac8-4ad5-8996-e320ac3e439d" providerId="ADAL" clId="{961934D0-4A67-4E62-9791-2E2495472AEE}" dt="2024-01-29T13:36:47.695" v="349"/>
          <ac:spMkLst>
            <pc:docMk/>
            <pc:sldMk cId="2096460771" sldId="284"/>
            <ac:spMk id="5" creationId="{83458A9D-B4DC-9706-CA01-0E34258A2A43}"/>
          </ac:spMkLst>
        </pc:spChg>
        <pc:spChg chg="del">
          <ac:chgData name="Vykydal David" userId="e4976436-9ac8-4ad5-8996-e320ac3e439d" providerId="ADAL" clId="{961934D0-4A67-4E62-9791-2E2495472AEE}" dt="2024-01-29T13:32:43.355" v="269" actId="478"/>
          <ac:spMkLst>
            <pc:docMk/>
            <pc:sldMk cId="2096460771" sldId="284"/>
            <ac:spMk id="8" creationId="{22CE6741-B1EA-2D3B-64B8-1139C86609B6}"/>
          </ac:spMkLst>
        </pc:spChg>
        <pc:picChg chg="del">
          <ac:chgData name="Vykydal David" userId="e4976436-9ac8-4ad5-8996-e320ac3e439d" providerId="ADAL" clId="{961934D0-4A67-4E62-9791-2E2495472AEE}" dt="2024-01-29T13:28:04.855" v="166" actId="478"/>
          <ac:picMkLst>
            <pc:docMk/>
            <pc:sldMk cId="2096460771" sldId="284"/>
            <ac:picMk id="2" creationId="{F30CD453-959D-58BE-B570-BE07B76D10BE}"/>
          </ac:picMkLst>
        </pc:picChg>
        <pc:picChg chg="add mod">
          <ac:chgData name="Vykydal David" userId="e4976436-9ac8-4ad5-8996-e320ac3e439d" providerId="ADAL" clId="{961934D0-4A67-4E62-9791-2E2495472AEE}" dt="2024-01-29T13:28:05.347" v="167"/>
          <ac:picMkLst>
            <pc:docMk/>
            <pc:sldMk cId="2096460771" sldId="284"/>
            <ac:picMk id="3" creationId="{C5168556-D2E1-AF88-CCB7-D340658A40A2}"/>
          </ac:picMkLst>
        </pc:picChg>
      </pc:sldChg>
      <pc:sldChg chg="addSp delSp modSp mod">
        <pc:chgData name="Vykydal David" userId="e4976436-9ac8-4ad5-8996-e320ac3e439d" providerId="ADAL" clId="{961934D0-4A67-4E62-9791-2E2495472AEE}" dt="2024-01-29T13:36:52.795" v="352"/>
        <pc:sldMkLst>
          <pc:docMk/>
          <pc:sldMk cId="2147406920" sldId="285"/>
        </pc:sldMkLst>
        <pc:spChg chg="del">
          <ac:chgData name="Vykydal David" userId="e4976436-9ac8-4ad5-8996-e320ac3e439d" providerId="ADAL" clId="{961934D0-4A67-4E62-9791-2E2495472AEE}" dt="2024-01-29T13:32:49.495" v="272" actId="478"/>
          <ac:spMkLst>
            <pc:docMk/>
            <pc:sldMk cId="2147406920" sldId="285"/>
            <ac:spMk id="8" creationId="{22CE6741-B1EA-2D3B-64B8-1139C86609B6}"/>
          </ac:spMkLst>
        </pc:spChg>
        <pc:spChg chg="add mod">
          <ac:chgData name="Vykydal David" userId="e4976436-9ac8-4ad5-8996-e320ac3e439d" providerId="ADAL" clId="{961934D0-4A67-4E62-9791-2E2495472AEE}" dt="2024-01-29T13:36:52.795" v="352"/>
          <ac:spMkLst>
            <pc:docMk/>
            <pc:sldMk cId="2147406920" sldId="285"/>
            <ac:spMk id="10" creationId="{F58CEBAD-90E0-DA25-C8B6-6639ED025C00}"/>
          </ac:spMkLst>
        </pc:spChg>
        <pc:picChg chg="del">
          <ac:chgData name="Vykydal David" userId="e4976436-9ac8-4ad5-8996-e320ac3e439d" providerId="ADAL" clId="{961934D0-4A67-4E62-9791-2E2495472AEE}" dt="2024-01-29T13:28:14.835" v="172" actId="478"/>
          <ac:picMkLst>
            <pc:docMk/>
            <pc:sldMk cId="2147406920" sldId="285"/>
            <ac:picMk id="2" creationId="{F30CD453-959D-58BE-B570-BE07B76D10BE}"/>
          </ac:picMkLst>
        </pc:picChg>
        <pc:picChg chg="add mod">
          <ac:chgData name="Vykydal David" userId="e4976436-9ac8-4ad5-8996-e320ac3e439d" providerId="ADAL" clId="{961934D0-4A67-4E62-9791-2E2495472AEE}" dt="2024-01-29T13:28:15.305" v="173"/>
          <ac:picMkLst>
            <pc:docMk/>
            <pc:sldMk cId="2147406920" sldId="285"/>
            <ac:picMk id="7" creationId="{10635E28-E750-D70D-0086-9F70397A2DDC}"/>
          </ac:picMkLst>
        </pc:picChg>
      </pc:sldChg>
      <pc:sldChg chg="addSp delSp modSp mod">
        <pc:chgData name="Vykydal David" userId="e4976436-9ac8-4ad5-8996-e320ac3e439d" providerId="ADAL" clId="{961934D0-4A67-4E62-9791-2E2495472AEE}" dt="2024-01-29T13:36:55.745" v="354"/>
        <pc:sldMkLst>
          <pc:docMk/>
          <pc:sldMk cId="24619674" sldId="286"/>
        </pc:sldMkLst>
        <pc:spChg chg="del">
          <ac:chgData name="Vykydal David" userId="e4976436-9ac8-4ad5-8996-e320ac3e439d" providerId="ADAL" clId="{961934D0-4A67-4E62-9791-2E2495472AEE}" dt="2024-01-29T13:32:53.173" v="274" actId="478"/>
          <ac:spMkLst>
            <pc:docMk/>
            <pc:sldMk cId="24619674" sldId="286"/>
            <ac:spMk id="8" creationId="{22CE6741-B1EA-2D3B-64B8-1139C86609B6}"/>
          </ac:spMkLst>
        </pc:spChg>
        <pc:spChg chg="add mod">
          <ac:chgData name="Vykydal David" userId="e4976436-9ac8-4ad5-8996-e320ac3e439d" providerId="ADAL" clId="{961934D0-4A67-4E62-9791-2E2495472AEE}" dt="2024-01-29T13:36:55.745" v="354"/>
          <ac:spMkLst>
            <pc:docMk/>
            <pc:sldMk cId="24619674" sldId="286"/>
            <ac:spMk id="24" creationId="{CA3C9D97-EF77-A796-323F-69D268823267}"/>
          </ac:spMkLst>
        </pc:spChg>
        <pc:picChg chg="del">
          <ac:chgData name="Vykydal David" userId="e4976436-9ac8-4ad5-8996-e320ac3e439d" providerId="ADAL" clId="{961934D0-4A67-4E62-9791-2E2495472AEE}" dt="2024-01-29T13:28:21.545" v="176" actId="478"/>
          <ac:picMkLst>
            <pc:docMk/>
            <pc:sldMk cId="24619674" sldId="286"/>
            <ac:picMk id="2" creationId="{F30CD453-959D-58BE-B570-BE07B76D10BE}"/>
          </ac:picMkLst>
        </pc:picChg>
        <pc:picChg chg="add mod">
          <ac:chgData name="Vykydal David" userId="e4976436-9ac8-4ad5-8996-e320ac3e439d" providerId="ADAL" clId="{961934D0-4A67-4E62-9791-2E2495472AEE}" dt="2024-01-29T13:28:22.065" v="177"/>
          <ac:picMkLst>
            <pc:docMk/>
            <pc:sldMk cId="24619674" sldId="286"/>
            <ac:picMk id="11" creationId="{27EFAADA-BDBE-2706-5469-EF6FA45355A0}"/>
          </ac:picMkLst>
        </pc:picChg>
      </pc:sldChg>
      <pc:sldChg chg="addSp delSp modSp mod">
        <pc:chgData name="Vykydal David" userId="e4976436-9ac8-4ad5-8996-e320ac3e439d" providerId="ADAL" clId="{961934D0-4A67-4E62-9791-2E2495472AEE}" dt="2024-01-29T13:36:57.174" v="355"/>
        <pc:sldMkLst>
          <pc:docMk/>
          <pc:sldMk cId="1659922086" sldId="287"/>
        </pc:sldMkLst>
        <pc:spChg chg="add mod">
          <ac:chgData name="Vykydal David" userId="e4976436-9ac8-4ad5-8996-e320ac3e439d" providerId="ADAL" clId="{961934D0-4A67-4E62-9791-2E2495472AEE}" dt="2024-01-29T13:36:57.174" v="355"/>
          <ac:spMkLst>
            <pc:docMk/>
            <pc:sldMk cId="1659922086" sldId="287"/>
            <ac:spMk id="7" creationId="{0DF408E4-7CD6-A41D-4864-F9721661B38C}"/>
          </ac:spMkLst>
        </pc:spChg>
        <pc:spChg chg="del">
          <ac:chgData name="Vykydal David" userId="e4976436-9ac8-4ad5-8996-e320ac3e439d" providerId="ADAL" clId="{961934D0-4A67-4E62-9791-2E2495472AEE}" dt="2024-01-29T13:32:54.701" v="275" actId="478"/>
          <ac:spMkLst>
            <pc:docMk/>
            <pc:sldMk cId="1659922086" sldId="287"/>
            <ac:spMk id="8" creationId="{22CE6741-B1EA-2D3B-64B8-1139C86609B6}"/>
          </ac:spMkLst>
        </pc:spChg>
        <pc:picChg chg="del">
          <ac:chgData name="Vykydal David" userId="e4976436-9ac8-4ad5-8996-e320ac3e439d" providerId="ADAL" clId="{961934D0-4A67-4E62-9791-2E2495472AEE}" dt="2024-01-29T13:28:24.820" v="178" actId="478"/>
          <ac:picMkLst>
            <pc:docMk/>
            <pc:sldMk cId="1659922086" sldId="287"/>
            <ac:picMk id="2" creationId="{F30CD453-959D-58BE-B570-BE07B76D10BE}"/>
          </ac:picMkLst>
        </pc:picChg>
        <pc:picChg chg="add mod">
          <ac:chgData name="Vykydal David" userId="e4976436-9ac8-4ad5-8996-e320ac3e439d" providerId="ADAL" clId="{961934D0-4A67-4E62-9791-2E2495472AEE}" dt="2024-01-29T13:28:25.305" v="179"/>
          <ac:picMkLst>
            <pc:docMk/>
            <pc:sldMk cId="1659922086" sldId="287"/>
            <ac:picMk id="3" creationId="{86CFFC0B-F44A-6A21-09C6-BC7918F22761}"/>
          </ac:picMkLst>
        </pc:picChg>
      </pc:sldChg>
      <pc:sldChg chg="addSp delSp modSp mod">
        <pc:chgData name="Vykydal David" userId="e4976436-9ac8-4ad5-8996-e320ac3e439d" providerId="ADAL" clId="{961934D0-4A67-4E62-9791-2E2495472AEE}" dt="2024-01-29T13:36:59.435" v="356"/>
        <pc:sldMkLst>
          <pc:docMk/>
          <pc:sldMk cId="3050347477" sldId="288"/>
        </pc:sldMkLst>
        <pc:spChg chg="mod">
          <ac:chgData name="Vykydal David" userId="e4976436-9ac8-4ad5-8996-e320ac3e439d" providerId="ADAL" clId="{961934D0-4A67-4E62-9791-2E2495472AEE}" dt="2024-01-29T13:33:00.530" v="276" actId="20577"/>
          <ac:spMkLst>
            <pc:docMk/>
            <pc:sldMk cId="3050347477" sldId="288"/>
            <ac:spMk id="5" creationId="{498D88D4-4F98-B803-1C6D-D4CE1F701854}"/>
          </ac:spMkLst>
        </pc:spChg>
        <pc:spChg chg="add mod">
          <ac:chgData name="Vykydal David" userId="e4976436-9ac8-4ad5-8996-e320ac3e439d" providerId="ADAL" clId="{961934D0-4A67-4E62-9791-2E2495472AEE}" dt="2024-01-29T13:36:59.435" v="356"/>
          <ac:spMkLst>
            <pc:docMk/>
            <pc:sldMk cId="3050347477" sldId="288"/>
            <ac:spMk id="7" creationId="{0288E1B9-5E94-49CA-15D8-68A0657330D3}"/>
          </ac:spMkLst>
        </pc:spChg>
        <pc:spChg chg="del mod">
          <ac:chgData name="Vykydal David" userId="e4976436-9ac8-4ad5-8996-e320ac3e439d" providerId="ADAL" clId="{961934D0-4A67-4E62-9791-2E2495472AEE}" dt="2024-01-29T13:33:03.965" v="278" actId="478"/>
          <ac:spMkLst>
            <pc:docMk/>
            <pc:sldMk cId="3050347477" sldId="288"/>
            <ac:spMk id="8" creationId="{22CE6741-B1EA-2D3B-64B8-1139C86609B6}"/>
          </ac:spMkLst>
        </pc:spChg>
        <pc:picChg chg="del">
          <ac:chgData name="Vykydal David" userId="e4976436-9ac8-4ad5-8996-e320ac3e439d" providerId="ADAL" clId="{961934D0-4A67-4E62-9791-2E2495472AEE}" dt="2024-01-29T13:28:28.245" v="180" actId="478"/>
          <ac:picMkLst>
            <pc:docMk/>
            <pc:sldMk cId="3050347477" sldId="288"/>
            <ac:picMk id="2" creationId="{F30CD453-959D-58BE-B570-BE07B76D10BE}"/>
          </ac:picMkLst>
        </pc:picChg>
        <pc:picChg chg="add mod">
          <ac:chgData name="Vykydal David" userId="e4976436-9ac8-4ad5-8996-e320ac3e439d" providerId="ADAL" clId="{961934D0-4A67-4E62-9791-2E2495472AEE}" dt="2024-01-29T13:28:28.740" v="181"/>
          <ac:picMkLst>
            <pc:docMk/>
            <pc:sldMk cId="3050347477" sldId="288"/>
            <ac:picMk id="6" creationId="{74D7D618-920E-3B28-2054-58EF12893D6F}"/>
          </ac:picMkLst>
        </pc:picChg>
      </pc:sldChg>
      <pc:sldChg chg="addSp delSp modSp mod">
        <pc:chgData name="Vykydal David" userId="e4976436-9ac8-4ad5-8996-e320ac3e439d" providerId="ADAL" clId="{961934D0-4A67-4E62-9791-2E2495472AEE}" dt="2024-01-29T13:37:04.024" v="359"/>
        <pc:sldMkLst>
          <pc:docMk/>
          <pc:sldMk cId="174213743" sldId="296"/>
        </pc:sldMkLst>
        <pc:spChg chg="mod">
          <ac:chgData name="Vykydal David" userId="e4976436-9ac8-4ad5-8996-e320ac3e439d" providerId="ADAL" clId="{961934D0-4A67-4E62-9791-2E2495472AEE}" dt="2024-01-29T13:34:32.981" v="316" actId="20577"/>
          <ac:spMkLst>
            <pc:docMk/>
            <pc:sldMk cId="174213743" sldId="296"/>
            <ac:spMk id="6" creationId="{4E3BE526-B58C-8ED5-7A68-51EE62FA3C7F}"/>
          </ac:spMkLst>
        </pc:spChg>
        <pc:spChg chg="del">
          <ac:chgData name="Vykydal David" userId="e4976436-9ac8-4ad5-8996-e320ac3e439d" providerId="ADAL" clId="{961934D0-4A67-4E62-9791-2E2495472AEE}" dt="2024-01-29T13:33:09.385" v="281" actId="478"/>
          <ac:spMkLst>
            <pc:docMk/>
            <pc:sldMk cId="174213743" sldId="296"/>
            <ac:spMk id="8" creationId="{22CE6741-B1EA-2D3B-64B8-1139C86609B6}"/>
          </ac:spMkLst>
        </pc:spChg>
        <pc:spChg chg="add mod">
          <ac:chgData name="Vykydal David" userId="e4976436-9ac8-4ad5-8996-e320ac3e439d" providerId="ADAL" clId="{961934D0-4A67-4E62-9791-2E2495472AEE}" dt="2024-01-29T13:37:04.024" v="359"/>
          <ac:spMkLst>
            <pc:docMk/>
            <pc:sldMk cId="174213743" sldId="296"/>
            <ac:spMk id="10" creationId="{933B0843-B499-34E3-D308-67F87728C349}"/>
          </ac:spMkLst>
        </pc:spChg>
        <pc:picChg chg="del">
          <ac:chgData name="Vykydal David" userId="e4976436-9ac8-4ad5-8996-e320ac3e439d" providerId="ADAL" clId="{961934D0-4A67-4E62-9791-2E2495472AEE}" dt="2024-01-29T13:28:40.306" v="186" actId="478"/>
          <ac:picMkLst>
            <pc:docMk/>
            <pc:sldMk cId="174213743" sldId="296"/>
            <ac:picMk id="2" creationId="{F30CD453-959D-58BE-B570-BE07B76D10BE}"/>
          </ac:picMkLst>
        </pc:picChg>
        <pc:picChg chg="add mod">
          <ac:chgData name="Vykydal David" userId="e4976436-9ac8-4ad5-8996-e320ac3e439d" providerId="ADAL" clId="{961934D0-4A67-4E62-9791-2E2495472AEE}" dt="2024-01-29T13:28:41.195" v="187"/>
          <ac:picMkLst>
            <pc:docMk/>
            <pc:sldMk cId="174213743" sldId="296"/>
            <ac:picMk id="7" creationId="{F06EDDAD-45E3-A3E1-4753-19A946CFDFB0}"/>
          </ac:picMkLst>
        </pc:picChg>
      </pc:sldChg>
      <pc:sldChg chg="addSp delSp modSp mod">
        <pc:chgData name="Vykydal David" userId="e4976436-9ac8-4ad5-8996-e320ac3e439d" providerId="ADAL" clId="{961934D0-4A67-4E62-9791-2E2495472AEE}" dt="2024-01-29T13:37:05.875" v="360"/>
        <pc:sldMkLst>
          <pc:docMk/>
          <pc:sldMk cId="1797314759" sldId="297"/>
        </pc:sldMkLst>
        <pc:spChg chg="del">
          <ac:chgData name="Vykydal David" userId="e4976436-9ac8-4ad5-8996-e320ac3e439d" providerId="ADAL" clId="{961934D0-4A67-4E62-9791-2E2495472AEE}" dt="2024-01-29T13:34:39.935" v="317" actId="478"/>
          <ac:spMkLst>
            <pc:docMk/>
            <pc:sldMk cId="1797314759" sldId="297"/>
            <ac:spMk id="6" creationId="{4E3BE526-B58C-8ED5-7A68-51EE62FA3C7F}"/>
          </ac:spMkLst>
        </pc:spChg>
        <pc:spChg chg="del">
          <ac:chgData name="Vykydal David" userId="e4976436-9ac8-4ad5-8996-e320ac3e439d" providerId="ADAL" clId="{961934D0-4A67-4E62-9791-2E2495472AEE}" dt="2024-01-29T13:33:10.727" v="282" actId="478"/>
          <ac:spMkLst>
            <pc:docMk/>
            <pc:sldMk cId="1797314759" sldId="297"/>
            <ac:spMk id="8" creationId="{22CE6741-B1EA-2D3B-64B8-1139C86609B6}"/>
          </ac:spMkLst>
        </pc:spChg>
        <pc:spChg chg="add del mod">
          <ac:chgData name="Vykydal David" userId="e4976436-9ac8-4ad5-8996-e320ac3e439d" providerId="ADAL" clId="{961934D0-4A67-4E62-9791-2E2495472AEE}" dt="2024-01-29T13:34:44.705" v="320" actId="478"/>
          <ac:spMkLst>
            <pc:docMk/>
            <pc:sldMk cId="1797314759" sldId="297"/>
            <ac:spMk id="16" creationId="{81745E3E-9F19-1229-5BA2-556AD5EC236B}"/>
          </ac:spMkLst>
        </pc:spChg>
        <pc:spChg chg="add del mod">
          <ac:chgData name="Vykydal David" userId="e4976436-9ac8-4ad5-8996-e320ac3e439d" providerId="ADAL" clId="{961934D0-4A67-4E62-9791-2E2495472AEE}" dt="2024-01-29T13:34:48.365" v="321" actId="478"/>
          <ac:spMkLst>
            <pc:docMk/>
            <pc:sldMk cId="1797314759" sldId="297"/>
            <ac:spMk id="17" creationId="{84A63113-E1A3-BC81-BFFA-08370BEE3E3D}"/>
          </ac:spMkLst>
        </pc:spChg>
        <pc:spChg chg="add mod">
          <ac:chgData name="Vykydal David" userId="e4976436-9ac8-4ad5-8996-e320ac3e439d" providerId="ADAL" clId="{961934D0-4A67-4E62-9791-2E2495472AEE}" dt="2024-01-29T13:34:49.755" v="322"/>
          <ac:spMkLst>
            <pc:docMk/>
            <pc:sldMk cId="1797314759" sldId="297"/>
            <ac:spMk id="18" creationId="{3A679A06-2BE3-62DC-16DA-37573DCD0E42}"/>
          </ac:spMkLst>
        </pc:spChg>
        <pc:spChg chg="add mod">
          <ac:chgData name="Vykydal David" userId="e4976436-9ac8-4ad5-8996-e320ac3e439d" providerId="ADAL" clId="{961934D0-4A67-4E62-9791-2E2495472AEE}" dt="2024-01-29T13:37:05.875" v="360"/>
          <ac:spMkLst>
            <pc:docMk/>
            <pc:sldMk cId="1797314759" sldId="297"/>
            <ac:spMk id="19" creationId="{F76BF758-1CAD-63A6-AF43-7F4D4F53EFF0}"/>
          </ac:spMkLst>
        </pc:spChg>
        <pc:picChg chg="del">
          <ac:chgData name="Vykydal David" userId="e4976436-9ac8-4ad5-8996-e320ac3e439d" providerId="ADAL" clId="{961934D0-4A67-4E62-9791-2E2495472AEE}" dt="2024-01-29T13:28:43.785" v="188" actId="478"/>
          <ac:picMkLst>
            <pc:docMk/>
            <pc:sldMk cId="1797314759" sldId="297"/>
            <ac:picMk id="2" creationId="{F30CD453-959D-58BE-B570-BE07B76D10BE}"/>
          </ac:picMkLst>
        </pc:picChg>
        <pc:picChg chg="add mod">
          <ac:chgData name="Vykydal David" userId="e4976436-9ac8-4ad5-8996-e320ac3e439d" providerId="ADAL" clId="{961934D0-4A67-4E62-9791-2E2495472AEE}" dt="2024-01-29T13:28:44.315" v="189"/>
          <ac:picMkLst>
            <pc:docMk/>
            <pc:sldMk cId="1797314759" sldId="297"/>
            <ac:picMk id="7" creationId="{076730E3-B27D-268F-3AD8-48020E392B4C}"/>
          </ac:picMkLst>
        </pc:picChg>
      </pc:sldChg>
      <pc:sldChg chg="addSp delSp modSp mod">
        <pc:chgData name="Vykydal David" userId="e4976436-9ac8-4ad5-8996-e320ac3e439d" providerId="ADAL" clId="{961934D0-4A67-4E62-9791-2E2495472AEE}" dt="2024-01-29T13:37:07.295" v="361"/>
        <pc:sldMkLst>
          <pc:docMk/>
          <pc:sldMk cId="1327808961" sldId="298"/>
        </pc:sldMkLst>
        <pc:spChg chg="del">
          <ac:chgData name="Vykydal David" userId="e4976436-9ac8-4ad5-8996-e320ac3e439d" providerId="ADAL" clId="{961934D0-4A67-4E62-9791-2E2495472AEE}" dt="2024-01-29T13:35:00.660" v="323" actId="478"/>
          <ac:spMkLst>
            <pc:docMk/>
            <pc:sldMk cId="1327808961" sldId="298"/>
            <ac:spMk id="6" creationId="{4E3BE526-B58C-8ED5-7A68-51EE62FA3C7F}"/>
          </ac:spMkLst>
        </pc:spChg>
        <pc:spChg chg="add del mod">
          <ac:chgData name="Vykydal David" userId="e4976436-9ac8-4ad5-8996-e320ac3e439d" providerId="ADAL" clId="{961934D0-4A67-4E62-9791-2E2495472AEE}" dt="2024-01-29T13:35:03.725" v="324" actId="478"/>
          <ac:spMkLst>
            <pc:docMk/>
            <pc:sldMk cId="1327808961" sldId="298"/>
            <ac:spMk id="7" creationId="{6D9FA9C1-B396-B758-5F9A-AD37A9673974}"/>
          </ac:spMkLst>
        </pc:spChg>
        <pc:spChg chg="del">
          <ac:chgData name="Vykydal David" userId="e4976436-9ac8-4ad5-8996-e320ac3e439d" providerId="ADAL" clId="{961934D0-4A67-4E62-9791-2E2495472AEE}" dt="2024-01-29T13:33:11.965" v="283" actId="478"/>
          <ac:spMkLst>
            <pc:docMk/>
            <pc:sldMk cId="1327808961" sldId="298"/>
            <ac:spMk id="8" creationId="{22CE6741-B1EA-2D3B-64B8-1139C86609B6}"/>
          </ac:spMkLst>
        </pc:spChg>
        <pc:spChg chg="add mod">
          <ac:chgData name="Vykydal David" userId="e4976436-9ac8-4ad5-8996-e320ac3e439d" providerId="ADAL" clId="{961934D0-4A67-4E62-9791-2E2495472AEE}" dt="2024-01-29T13:35:04.275" v="325"/>
          <ac:spMkLst>
            <pc:docMk/>
            <pc:sldMk cId="1327808961" sldId="298"/>
            <ac:spMk id="12" creationId="{3AFB412A-78C7-D483-5515-DFF1FB0B662F}"/>
          </ac:spMkLst>
        </pc:spChg>
        <pc:spChg chg="add mod">
          <ac:chgData name="Vykydal David" userId="e4976436-9ac8-4ad5-8996-e320ac3e439d" providerId="ADAL" clId="{961934D0-4A67-4E62-9791-2E2495472AEE}" dt="2024-01-29T13:37:07.295" v="361"/>
          <ac:spMkLst>
            <pc:docMk/>
            <pc:sldMk cId="1327808961" sldId="298"/>
            <ac:spMk id="13" creationId="{EFBE1D8F-204F-F65F-0D3F-848A17B8402B}"/>
          </ac:spMkLst>
        </pc:spChg>
        <pc:picChg chg="del">
          <ac:chgData name="Vykydal David" userId="e4976436-9ac8-4ad5-8996-e320ac3e439d" providerId="ADAL" clId="{961934D0-4A67-4E62-9791-2E2495472AEE}" dt="2024-01-29T13:28:47.050" v="190" actId="478"/>
          <ac:picMkLst>
            <pc:docMk/>
            <pc:sldMk cId="1327808961" sldId="298"/>
            <ac:picMk id="2" creationId="{F30CD453-959D-58BE-B570-BE07B76D10BE}"/>
          </ac:picMkLst>
        </pc:picChg>
        <pc:picChg chg="add mod">
          <ac:chgData name="Vykydal David" userId="e4976436-9ac8-4ad5-8996-e320ac3e439d" providerId="ADAL" clId="{961934D0-4A67-4E62-9791-2E2495472AEE}" dt="2024-01-29T13:28:47.545" v="191"/>
          <ac:picMkLst>
            <pc:docMk/>
            <pc:sldMk cId="1327808961" sldId="298"/>
            <ac:picMk id="3" creationId="{12276BFF-FC18-9947-34E3-83B59D8605BC}"/>
          </ac:picMkLst>
        </pc:picChg>
      </pc:sldChg>
      <pc:sldChg chg="addSp delSp modSp mod">
        <pc:chgData name="Vykydal David" userId="e4976436-9ac8-4ad5-8996-e320ac3e439d" providerId="ADAL" clId="{961934D0-4A67-4E62-9791-2E2495472AEE}" dt="2024-01-29T13:43:20.484" v="488" actId="20577"/>
        <pc:sldMkLst>
          <pc:docMk/>
          <pc:sldMk cId="2635766352" sldId="299"/>
        </pc:sldMkLst>
        <pc:spChg chg="add mod">
          <ac:chgData name="Vykydal David" userId="e4976436-9ac8-4ad5-8996-e320ac3e439d" providerId="ADAL" clId="{961934D0-4A67-4E62-9791-2E2495472AEE}" dt="2024-01-29T13:37:14.915" v="365"/>
          <ac:spMkLst>
            <pc:docMk/>
            <pc:sldMk cId="2635766352" sldId="299"/>
            <ac:spMk id="5" creationId="{7A79582B-85EF-566E-51F0-C77FF4A5CE35}"/>
          </ac:spMkLst>
        </pc:spChg>
        <pc:spChg chg="del">
          <ac:chgData name="Vykydal David" userId="e4976436-9ac8-4ad5-8996-e320ac3e439d" providerId="ADAL" clId="{961934D0-4A67-4E62-9791-2E2495472AEE}" dt="2024-01-29T13:40:04.005" v="404" actId="478"/>
          <ac:spMkLst>
            <pc:docMk/>
            <pc:sldMk cId="2635766352" sldId="299"/>
            <ac:spMk id="6" creationId="{4E3BE526-B58C-8ED5-7A68-51EE62FA3C7F}"/>
          </ac:spMkLst>
        </pc:spChg>
        <pc:spChg chg="del mod">
          <ac:chgData name="Vykydal David" userId="e4976436-9ac8-4ad5-8996-e320ac3e439d" providerId="ADAL" clId="{961934D0-4A67-4E62-9791-2E2495472AEE}" dt="2024-01-29T13:33:29.817" v="292" actId="478"/>
          <ac:spMkLst>
            <pc:docMk/>
            <pc:sldMk cId="2635766352" sldId="299"/>
            <ac:spMk id="8" creationId="{22CE6741-B1EA-2D3B-64B8-1139C86609B6}"/>
          </ac:spMkLst>
        </pc:spChg>
        <pc:spChg chg="mod">
          <ac:chgData name="Vykydal David" userId="e4976436-9ac8-4ad5-8996-e320ac3e439d" providerId="ADAL" clId="{961934D0-4A67-4E62-9791-2E2495472AEE}" dt="2024-01-29T13:40:22.654" v="419" actId="20577"/>
          <ac:spMkLst>
            <pc:docMk/>
            <pc:sldMk cId="2635766352" sldId="299"/>
            <ac:spMk id="11" creationId="{FEB58EFE-273F-1C7F-D80A-0C4A42FADBE8}"/>
          </ac:spMkLst>
        </pc:spChg>
        <pc:spChg chg="add del mod">
          <ac:chgData name="Vykydal David" userId="e4976436-9ac8-4ad5-8996-e320ac3e439d" providerId="ADAL" clId="{961934D0-4A67-4E62-9791-2E2495472AEE}" dt="2024-01-29T13:40:09.155" v="409" actId="478"/>
          <ac:spMkLst>
            <pc:docMk/>
            <pc:sldMk cId="2635766352" sldId="299"/>
            <ac:spMk id="14" creationId="{D3DA97B4-8B80-8278-2186-219B8BD92100}"/>
          </ac:spMkLst>
        </pc:spChg>
        <pc:spChg chg="add del mod">
          <ac:chgData name="Vykydal David" userId="e4976436-9ac8-4ad5-8996-e320ac3e439d" providerId="ADAL" clId="{961934D0-4A67-4E62-9791-2E2495472AEE}" dt="2024-01-29T13:40:06.585" v="408"/>
          <ac:spMkLst>
            <pc:docMk/>
            <pc:sldMk cId="2635766352" sldId="299"/>
            <ac:spMk id="15" creationId="{6E276D4C-2676-83A2-CFD1-610B94A4CCAF}"/>
          </ac:spMkLst>
        </pc:spChg>
        <pc:spChg chg="mod">
          <ac:chgData name="Vykydal David" userId="e4976436-9ac8-4ad5-8996-e320ac3e439d" providerId="ADAL" clId="{961934D0-4A67-4E62-9791-2E2495472AEE}" dt="2024-01-29T13:42:43.130" v="482" actId="20577"/>
          <ac:spMkLst>
            <pc:docMk/>
            <pc:sldMk cId="2635766352" sldId="299"/>
            <ac:spMk id="16" creationId="{B2748D5F-029C-727D-839E-35096D0479BF}"/>
          </ac:spMkLst>
        </pc:spChg>
        <pc:spChg chg="mod">
          <ac:chgData name="Vykydal David" userId="e4976436-9ac8-4ad5-8996-e320ac3e439d" providerId="ADAL" clId="{961934D0-4A67-4E62-9791-2E2495472AEE}" dt="2024-01-29T13:43:16.114" v="487" actId="20577"/>
          <ac:spMkLst>
            <pc:docMk/>
            <pc:sldMk cId="2635766352" sldId="299"/>
            <ac:spMk id="17" creationId="{895E0914-7003-3FDB-A530-33F6A15867DA}"/>
          </ac:spMkLst>
        </pc:spChg>
        <pc:spChg chg="add mod">
          <ac:chgData name="Vykydal David" userId="e4976436-9ac8-4ad5-8996-e320ac3e439d" providerId="ADAL" clId="{961934D0-4A67-4E62-9791-2E2495472AEE}" dt="2024-01-29T13:40:10.545" v="410"/>
          <ac:spMkLst>
            <pc:docMk/>
            <pc:sldMk cId="2635766352" sldId="299"/>
            <ac:spMk id="20" creationId="{28E3EBA4-F8B5-93B5-F736-C8D5D1C60D52}"/>
          </ac:spMkLst>
        </pc:spChg>
        <pc:spChg chg="add mod">
          <ac:chgData name="Vykydal David" userId="e4976436-9ac8-4ad5-8996-e320ac3e439d" providerId="ADAL" clId="{961934D0-4A67-4E62-9791-2E2495472AEE}" dt="2024-01-29T13:43:20.484" v="488" actId="20577"/>
          <ac:spMkLst>
            <pc:docMk/>
            <pc:sldMk cId="2635766352" sldId="299"/>
            <ac:spMk id="21" creationId="{4C8A7B97-30A3-614C-62A0-A55CA4296A55}"/>
          </ac:spMkLst>
        </pc:spChg>
        <pc:picChg chg="del">
          <ac:chgData name="Vykydal David" userId="e4976436-9ac8-4ad5-8996-e320ac3e439d" providerId="ADAL" clId="{961934D0-4A67-4E62-9791-2E2495472AEE}" dt="2024-01-29T13:28:59.725" v="198" actId="478"/>
          <ac:picMkLst>
            <pc:docMk/>
            <pc:sldMk cId="2635766352" sldId="299"/>
            <ac:picMk id="2" creationId="{F30CD453-959D-58BE-B570-BE07B76D10BE}"/>
          </ac:picMkLst>
        </pc:picChg>
        <pc:picChg chg="add mod">
          <ac:chgData name="Vykydal David" userId="e4976436-9ac8-4ad5-8996-e320ac3e439d" providerId="ADAL" clId="{961934D0-4A67-4E62-9791-2E2495472AEE}" dt="2024-01-29T13:29:00.305" v="199"/>
          <ac:picMkLst>
            <pc:docMk/>
            <pc:sldMk cId="2635766352" sldId="299"/>
            <ac:picMk id="3" creationId="{3B2C911A-72D4-E497-F820-297CD38E33EB}"/>
          </ac:picMkLst>
        </pc:picChg>
        <pc:picChg chg="del">
          <ac:chgData name="Vykydal David" userId="e4976436-9ac8-4ad5-8996-e320ac3e439d" providerId="ADAL" clId="{961934D0-4A67-4E62-9791-2E2495472AEE}" dt="2024-01-29T13:39:21.495" v="401" actId="478"/>
          <ac:picMkLst>
            <pc:docMk/>
            <pc:sldMk cId="2635766352" sldId="299"/>
            <ac:picMk id="7" creationId="{18AEDC70-E4AF-5632-6159-3F09B069D079}"/>
          </ac:picMkLst>
        </pc:picChg>
        <pc:picChg chg="add mod">
          <ac:chgData name="Vykydal David" userId="e4976436-9ac8-4ad5-8996-e320ac3e439d" providerId="ADAL" clId="{961934D0-4A67-4E62-9791-2E2495472AEE}" dt="2024-01-29T13:39:22.040" v="402"/>
          <ac:picMkLst>
            <pc:docMk/>
            <pc:sldMk cId="2635766352" sldId="299"/>
            <ac:picMk id="12" creationId="{7A438791-865C-DB67-4C43-9C95D193F710}"/>
          </ac:picMkLst>
        </pc:picChg>
        <pc:cxnChg chg="add mod">
          <ac:chgData name="Vykydal David" userId="e4976436-9ac8-4ad5-8996-e320ac3e439d" providerId="ADAL" clId="{961934D0-4A67-4E62-9791-2E2495472AEE}" dt="2024-01-29T13:42:24.865" v="480" actId="14100"/>
          <ac:cxnSpMkLst>
            <pc:docMk/>
            <pc:sldMk cId="2635766352" sldId="299"/>
            <ac:cxnSpMk id="22" creationId="{F4134C5F-A07D-0D09-AB8E-537F7BA1FB86}"/>
          </ac:cxnSpMkLst>
        </pc:cxnChg>
      </pc:sldChg>
      <pc:sldChg chg="addSp delSp modSp mod">
        <pc:chgData name="Vykydal David" userId="e4976436-9ac8-4ad5-8996-e320ac3e439d" providerId="ADAL" clId="{961934D0-4A67-4E62-9791-2E2495472AEE}" dt="2024-01-29T13:50:56.754" v="536" actId="20577"/>
        <pc:sldMkLst>
          <pc:docMk/>
          <pc:sldMk cId="541607216" sldId="300"/>
        </pc:sldMkLst>
        <pc:spChg chg="mod">
          <ac:chgData name="Vykydal David" userId="e4976436-9ac8-4ad5-8996-e320ac3e439d" providerId="ADAL" clId="{961934D0-4A67-4E62-9791-2E2495472AEE}" dt="2024-01-29T13:50:56.754" v="536" actId="20577"/>
          <ac:spMkLst>
            <pc:docMk/>
            <pc:sldMk cId="541607216" sldId="300"/>
            <ac:spMk id="3" creationId="{3C9D9698-4058-540B-62D6-E29534376206}"/>
          </ac:spMkLst>
        </pc:spChg>
        <pc:spChg chg="mod">
          <ac:chgData name="Vykydal David" userId="e4976436-9ac8-4ad5-8996-e320ac3e439d" providerId="ADAL" clId="{961934D0-4A67-4E62-9791-2E2495472AEE}" dt="2024-01-29T13:35:35.228" v="327" actId="20577"/>
          <ac:spMkLst>
            <pc:docMk/>
            <pc:sldMk cId="541607216" sldId="300"/>
            <ac:spMk id="5" creationId="{FB2397EF-3819-93BE-1C06-DD0DD5185305}"/>
          </ac:spMkLst>
        </pc:spChg>
        <pc:spChg chg="del">
          <ac:chgData name="Vykydal David" userId="e4976436-9ac8-4ad5-8996-e320ac3e439d" providerId="ADAL" clId="{961934D0-4A67-4E62-9791-2E2495472AEE}" dt="2024-01-29T13:36:02.301" v="328" actId="478"/>
          <ac:spMkLst>
            <pc:docMk/>
            <pc:sldMk cId="541607216" sldId="300"/>
            <ac:spMk id="6" creationId="{4E3BE526-B58C-8ED5-7A68-51EE62FA3C7F}"/>
          </ac:spMkLst>
        </pc:spChg>
        <pc:spChg chg="del">
          <ac:chgData name="Vykydal David" userId="e4976436-9ac8-4ad5-8996-e320ac3e439d" providerId="ADAL" clId="{961934D0-4A67-4E62-9791-2E2495472AEE}" dt="2024-01-29T13:33:19.545" v="286" actId="478"/>
          <ac:spMkLst>
            <pc:docMk/>
            <pc:sldMk cId="541607216" sldId="300"/>
            <ac:spMk id="8" creationId="{22CE6741-B1EA-2D3B-64B8-1139C86609B6}"/>
          </ac:spMkLst>
        </pc:spChg>
        <pc:spChg chg="add del mod">
          <ac:chgData name="Vykydal David" userId="e4976436-9ac8-4ad5-8996-e320ac3e439d" providerId="ADAL" clId="{961934D0-4A67-4E62-9791-2E2495472AEE}" dt="2024-01-29T13:36:05.065" v="329" actId="478"/>
          <ac:spMkLst>
            <pc:docMk/>
            <pc:sldMk cId="541607216" sldId="300"/>
            <ac:spMk id="12" creationId="{FE2ED5CD-6BA0-2DFF-B772-39391C4B8C6A}"/>
          </ac:spMkLst>
        </pc:spChg>
        <pc:spChg chg="add mod">
          <ac:chgData name="Vykydal David" userId="e4976436-9ac8-4ad5-8996-e320ac3e439d" providerId="ADAL" clId="{961934D0-4A67-4E62-9791-2E2495472AEE}" dt="2024-01-29T13:36:05.605" v="330"/>
          <ac:spMkLst>
            <pc:docMk/>
            <pc:sldMk cId="541607216" sldId="300"/>
            <ac:spMk id="13" creationId="{8A505797-1A75-5A0C-CE0B-07B01C7F2FB1}"/>
          </ac:spMkLst>
        </pc:spChg>
        <pc:spChg chg="add mod">
          <ac:chgData name="Vykydal David" userId="e4976436-9ac8-4ad5-8996-e320ac3e439d" providerId="ADAL" clId="{961934D0-4A67-4E62-9791-2E2495472AEE}" dt="2024-01-29T13:37:09.185" v="362"/>
          <ac:spMkLst>
            <pc:docMk/>
            <pc:sldMk cId="541607216" sldId="300"/>
            <ac:spMk id="14" creationId="{1780519A-33F6-093A-A958-F273007AA776}"/>
          </ac:spMkLst>
        </pc:spChg>
        <pc:picChg chg="del">
          <ac:chgData name="Vykydal David" userId="e4976436-9ac8-4ad5-8996-e320ac3e439d" providerId="ADAL" clId="{961934D0-4A67-4E62-9791-2E2495472AEE}" dt="2024-01-29T13:28:49.905" v="192" actId="478"/>
          <ac:picMkLst>
            <pc:docMk/>
            <pc:sldMk cId="541607216" sldId="300"/>
            <ac:picMk id="2" creationId="{F30CD453-959D-58BE-B570-BE07B76D10BE}"/>
          </ac:picMkLst>
        </pc:picChg>
        <pc:picChg chg="add mod">
          <ac:chgData name="Vykydal David" userId="e4976436-9ac8-4ad5-8996-e320ac3e439d" providerId="ADAL" clId="{961934D0-4A67-4E62-9791-2E2495472AEE}" dt="2024-01-29T13:28:50.415" v="193"/>
          <ac:picMkLst>
            <pc:docMk/>
            <pc:sldMk cId="541607216" sldId="300"/>
            <ac:picMk id="10" creationId="{A35A43A9-E9E6-6648-88A0-4ADA1BB98001}"/>
          </ac:picMkLst>
        </pc:picChg>
      </pc:sldChg>
      <pc:sldChg chg="addSp delSp modSp mod">
        <pc:chgData name="Vykydal David" userId="e4976436-9ac8-4ad5-8996-e320ac3e439d" providerId="ADAL" clId="{961934D0-4A67-4E62-9791-2E2495472AEE}" dt="2024-01-29T13:37:11.465" v="363"/>
        <pc:sldMkLst>
          <pc:docMk/>
          <pc:sldMk cId="2949835514" sldId="301"/>
        </pc:sldMkLst>
        <pc:spChg chg="add del mod">
          <ac:chgData name="Vykydal David" userId="e4976436-9ac8-4ad5-8996-e320ac3e439d" providerId="ADAL" clId="{961934D0-4A67-4E62-9791-2E2495472AEE}" dt="2024-01-29T13:36:16.625" v="335" actId="478"/>
          <ac:spMkLst>
            <pc:docMk/>
            <pc:sldMk cId="2949835514" sldId="301"/>
            <ac:spMk id="6" creationId="{26B16F32-4CBC-85A0-4072-ACAE129BB564}"/>
          </ac:spMkLst>
        </pc:spChg>
        <pc:spChg chg="del">
          <ac:chgData name="Vykydal David" userId="e4976436-9ac8-4ad5-8996-e320ac3e439d" providerId="ADAL" clId="{961934D0-4A67-4E62-9791-2E2495472AEE}" dt="2024-01-29T13:36:10.015" v="331" actId="478"/>
          <ac:spMkLst>
            <pc:docMk/>
            <pc:sldMk cId="2949835514" sldId="301"/>
            <ac:spMk id="7" creationId="{45D5BE77-5F21-A49F-681D-60456C51A968}"/>
          </ac:spMkLst>
        </pc:spChg>
        <pc:spChg chg="del mod">
          <ac:chgData name="Vykydal David" userId="e4976436-9ac8-4ad5-8996-e320ac3e439d" providerId="ADAL" clId="{961934D0-4A67-4E62-9791-2E2495472AEE}" dt="2024-01-29T13:33:24.185" v="288" actId="478"/>
          <ac:spMkLst>
            <pc:docMk/>
            <pc:sldMk cId="2949835514" sldId="301"/>
            <ac:spMk id="8" creationId="{22CE6741-B1EA-2D3B-64B8-1139C86609B6}"/>
          </ac:spMkLst>
        </pc:spChg>
        <pc:spChg chg="add del mod">
          <ac:chgData name="Vykydal David" userId="e4976436-9ac8-4ad5-8996-e320ac3e439d" providerId="ADAL" clId="{961934D0-4A67-4E62-9791-2E2495472AEE}" dt="2024-01-29T13:36:13.644" v="334" actId="478"/>
          <ac:spMkLst>
            <pc:docMk/>
            <pc:sldMk cId="2949835514" sldId="301"/>
            <ac:spMk id="11" creationId="{E92C4404-F57D-94A8-A77D-B38050B92B96}"/>
          </ac:spMkLst>
        </pc:spChg>
        <pc:spChg chg="add mod">
          <ac:chgData name="Vykydal David" userId="e4976436-9ac8-4ad5-8996-e320ac3e439d" providerId="ADAL" clId="{961934D0-4A67-4E62-9791-2E2495472AEE}" dt="2024-01-29T13:36:17.795" v="336"/>
          <ac:spMkLst>
            <pc:docMk/>
            <pc:sldMk cId="2949835514" sldId="301"/>
            <ac:spMk id="12" creationId="{B292B011-D3E1-F5FE-E3C1-97DACD34228C}"/>
          </ac:spMkLst>
        </pc:spChg>
        <pc:spChg chg="add mod">
          <ac:chgData name="Vykydal David" userId="e4976436-9ac8-4ad5-8996-e320ac3e439d" providerId="ADAL" clId="{961934D0-4A67-4E62-9791-2E2495472AEE}" dt="2024-01-29T13:37:11.465" v="363"/>
          <ac:spMkLst>
            <pc:docMk/>
            <pc:sldMk cId="2949835514" sldId="301"/>
            <ac:spMk id="13" creationId="{6F039056-0C94-7597-71C0-63039EEE9F78}"/>
          </ac:spMkLst>
        </pc:spChg>
        <pc:picChg chg="del">
          <ac:chgData name="Vykydal David" userId="e4976436-9ac8-4ad5-8996-e320ac3e439d" providerId="ADAL" clId="{961934D0-4A67-4E62-9791-2E2495472AEE}" dt="2024-01-29T13:28:53.005" v="194" actId="478"/>
          <ac:picMkLst>
            <pc:docMk/>
            <pc:sldMk cId="2949835514" sldId="301"/>
            <ac:picMk id="2" creationId="{F30CD453-959D-58BE-B570-BE07B76D10BE}"/>
          </ac:picMkLst>
        </pc:picChg>
        <pc:picChg chg="add mod">
          <ac:chgData name="Vykydal David" userId="e4976436-9ac8-4ad5-8996-e320ac3e439d" providerId="ADAL" clId="{961934D0-4A67-4E62-9791-2E2495472AEE}" dt="2024-01-29T13:28:53.545" v="195"/>
          <ac:picMkLst>
            <pc:docMk/>
            <pc:sldMk cId="2949835514" sldId="301"/>
            <ac:picMk id="3" creationId="{8FB9BFD0-7FFB-A061-FD1E-850B16FDF0B2}"/>
          </ac:picMkLst>
        </pc:picChg>
      </pc:sldChg>
      <pc:sldChg chg="addSp delSp modSp mod">
        <pc:chgData name="Vykydal David" userId="e4976436-9ac8-4ad5-8996-e320ac3e439d" providerId="ADAL" clId="{961934D0-4A67-4E62-9791-2E2495472AEE}" dt="2024-01-29T13:50:51.416" v="535" actId="20577"/>
        <pc:sldMkLst>
          <pc:docMk/>
          <pc:sldMk cId="1069768487" sldId="302"/>
        </pc:sldMkLst>
        <pc:spChg chg="del">
          <ac:chgData name="Vykydal David" userId="e4976436-9ac8-4ad5-8996-e320ac3e439d" providerId="ADAL" clId="{961934D0-4A67-4E62-9791-2E2495472AEE}" dt="2024-01-29T13:36:22.335" v="337" actId="478"/>
          <ac:spMkLst>
            <pc:docMk/>
            <pc:sldMk cId="1069768487" sldId="302"/>
            <ac:spMk id="6" creationId="{4E3BE526-B58C-8ED5-7A68-51EE62FA3C7F}"/>
          </ac:spMkLst>
        </pc:spChg>
        <pc:spChg chg="add del mod">
          <ac:chgData name="Vykydal David" userId="e4976436-9ac8-4ad5-8996-e320ac3e439d" providerId="ADAL" clId="{961934D0-4A67-4E62-9791-2E2495472AEE}" dt="2024-01-29T13:36:26.425" v="341" actId="478"/>
          <ac:spMkLst>
            <pc:docMk/>
            <pc:sldMk cId="1069768487" sldId="302"/>
            <ac:spMk id="7" creationId="{AFAF7AB7-A0DD-ED21-643D-245A3774A191}"/>
          </ac:spMkLst>
        </pc:spChg>
        <pc:spChg chg="del mod">
          <ac:chgData name="Vykydal David" userId="e4976436-9ac8-4ad5-8996-e320ac3e439d" providerId="ADAL" clId="{961934D0-4A67-4E62-9791-2E2495472AEE}" dt="2024-01-29T13:33:26.810" v="290" actId="478"/>
          <ac:spMkLst>
            <pc:docMk/>
            <pc:sldMk cId="1069768487" sldId="302"/>
            <ac:spMk id="8" creationId="{22CE6741-B1EA-2D3B-64B8-1139C86609B6}"/>
          </ac:spMkLst>
        </pc:spChg>
        <pc:spChg chg="mod">
          <ac:chgData name="Vykydal David" userId="e4976436-9ac8-4ad5-8996-e320ac3e439d" providerId="ADAL" clId="{961934D0-4A67-4E62-9791-2E2495472AEE}" dt="2024-01-29T13:50:51.416" v="535" actId="20577"/>
          <ac:spMkLst>
            <pc:docMk/>
            <pc:sldMk cId="1069768487" sldId="302"/>
            <ac:spMk id="10" creationId="{992D67D0-A1E2-5F46-182D-33205ED6ED63}"/>
          </ac:spMkLst>
        </pc:spChg>
        <pc:spChg chg="mod">
          <ac:chgData name="Vykydal David" userId="e4976436-9ac8-4ad5-8996-e320ac3e439d" providerId="ADAL" clId="{961934D0-4A67-4E62-9791-2E2495472AEE}" dt="2024-01-29T13:38:40.445" v="386" actId="6549"/>
          <ac:spMkLst>
            <pc:docMk/>
            <pc:sldMk cId="1069768487" sldId="302"/>
            <ac:spMk id="11" creationId="{7822DCBD-CFE3-2672-92CF-516EB404899E}"/>
          </ac:spMkLst>
        </pc:spChg>
        <pc:spChg chg="mod">
          <ac:chgData name="Vykydal David" userId="e4976436-9ac8-4ad5-8996-e320ac3e439d" providerId="ADAL" clId="{961934D0-4A67-4E62-9791-2E2495472AEE}" dt="2024-01-29T13:39:52.399" v="403"/>
          <ac:spMkLst>
            <pc:docMk/>
            <pc:sldMk cId="1069768487" sldId="302"/>
            <ac:spMk id="12" creationId="{716737F6-A5B3-F220-7F95-6498649A8694}"/>
          </ac:spMkLst>
        </pc:spChg>
        <pc:spChg chg="add del mod">
          <ac:chgData name="Vykydal David" userId="e4976436-9ac8-4ad5-8996-e320ac3e439d" providerId="ADAL" clId="{961934D0-4A67-4E62-9791-2E2495472AEE}" dt="2024-01-29T13:36:25.025" v="340" actId="478"/>
          <ac:spMkLst>
            <pc:docMk/>
            <pc:sldMk cId="1069768487" sldId="302"/>
            <ac:spMk id="13" creationId="{EFAF15CA-943D-92D3-E93B-9F2D27E7A66A}"/>
          </ac:spMkLst>
        </pc:spChg>
        <pc:spChg chg="add mod">
          <ac:chgData name="Vykydal David" userId="e4976436-9ac8-4ad5-8996-e320ac3e439d" providerId="ADAL" clId="{961934D0-4A67-4E62-9791-2E2495472AEE}" dt="2024-01-29T13:36:27.375" v="342"/>
          <ac:spMkLst>
            <pc:docMk/>
            <pc:sldMk cId="1069768487" sldId="302"/>
            <ac:spMk id="14" creationId="{FFDEEBDB-EC19-E3C3-F8CA-0BB5FE2A173D}"/>
          </ac:spMkLst>
        </pc:spChg>
        <pc:spChg chg="add mod">
          <ac:chgData name="Vykydal David" userId="e4976436-9ac8-4ad5-8996-e320ac3e439d" providerId="ADAL" clId="{961934D0-4A67-4E62-9791-2E2495472AEE}" dt="2024-01-29T13:37:13.575" v="364"/>
          <ac:spMkLst>
            <pc:docMk/>
            <pc:sldMk cId="1069768487" sldId="302"/>
            <ac:spMk id="15" creationId="{2A9BD36C-7D6F-9842-CDD6-18295DA75CD0}"/>
          </ac:spMkLst>
        </pc:spChg>
        <pc:picChg chg="del">
          <ac:chgData name="Vykydal David" userId="e4976436-9ac8-4ad5-8996-e320ac3e439d" providerId="ADAL" clId="{961934D0-4A67-4E62-9791-2E2495472AEE}" dt="2024-01-29T13:28:56.095" v="196" actId="478"/>
          <ac:picMkLst>
            <pc:docMk/>
            <pc:sldMk cId="1069768487" sldId="302"/>
            <ac:picMk id="2" creationId="{F30CD453-959D-58BE-B570-BE07B76D10BE}"/>
          </ac:picMkLst>
        </pc:picChg>
        <pc:picChg chg="add mod">
          <ac:chgData name="Vykydal David" userId="e4976436-9ac8-4ad5-8996-e320ac3e439d" providerId="ADAL" clId="{961934D0-4A67-4E62-9791-2E2495472AEE}" dt="2024-01-29T13:28:57.025" v="197"/>
          <ac:picMkLst>
            <pc:docMk/>
            <pc:sldMk cId="1069768487" sldId="302"/>
            <ac:picMk id="3" creationId="{27F8171D-84F6-28FB-A833-AFD76B57A9C9}"/>
          </ac:picMkLst>
        </pc:picChg>
      </pc:sldChg>
      <pc:sldChg chg="addSp delSp modSp mod">
        <pc:chgData name="Vykydal David" userId="e4976436-9ac8-4ad5-8996-e320ac3e439d" providerId="ADAL" clId="{961934D0-4A67-4E62-9791-2E2495472AEE}" dt="2024-01-29T13:44:33.994" v="504" actId="6549"/>
        <pc:sldMkLst>
          <pc:docMk/>
          <pc:sldMk cId="1150342722" sldId="303"/>
        </pc:sldMkLst>
        <pc:spChg chg="mod">
          <ac:chgData name="Vykydal David" userId="e4976436-9ac8-4ad5-8996-e320ac3e439d" providerId="ADAL" clId="{961934D0-4A67-4E62-9791-2E2495472AEE}" dt="2024-01-29T13:43:56.114" v="498"/>
          <ac:spMkLst>
            <pc:docMk/>
            <pc:sldMk cId="1150342722" sldId="303"/>
            <ac:spMk id="3" creationId="{715F14C5-8272-5AEE-0158-53C65B298E1B}"/>
          </ac:spMkLst>
        </pc:spChg>
        <pc:spChg chg="mod">
          <ac:chgData name="Vykydal David" userId="e4976436-9ac8-4ad5-8996-e320ac3e439d" providerId="ADAL" clId="{961934D0-4A67-4E62-9791-2E2495472AEE}" dt="2024-01-29T13:44:33.994" v="504" actId="6549"/>
          <ac:spMkLst>
            <pc:docMk/>
            <pc:sldMk cId="1150342722" sldId="303"/>
            <ac:spMk id="5" creationId="{EA8637DD-1B4C-630D-FBFC-7EC37017ABAE}"/>
          </ac:spMkLst>
        </pc:spChg>
        <pc:spChg chg="add del">
          <ac:chgData name="Vykydal David" userId="e4976436-9ac8-4ad5-8996-e320ac3e439d" providerId="ADAL" clId="{961934D0-4A67-4E62-9791-2E2495472AEE}" dt="2024-01-29T13:43:38.494" v="495" actId="478"/>
          <ac:spMkLst>
            <pc:docMk/>
            <pc:sldMk cId="1150342722" sldId="303"/>
            <ac:spMk id="6" creationId="{4E3BE526-B58C-8ED5-7A68-51EE62FA3C7F}"/>
          </ac:spMkLst>
        </pc:spChg>
        <pc:spChg chg="del">
          <ac:chgData name="Vykydal David" userId="e4976436-9ac8-4ad5-8996-e320ac3e439d" providerId="ADAL" clId="{961934D0-4A67-4E62-9791-2E2495472AEE}" dt="2024-01-29T13:33:32.405" v="293" actId="478"/>
          <ac:spMkLst>
            <pc:docMk/>
            <pc:sldMk cId="1150342722" sldId="303"/>
            <ac:spMk id="8" creationId="{22CE6741-B1EA-2D3B-64B8-1139C86609B6}"/>
          </ac:spMkLst>
        </pc:spChg>
        <pc:spChg chg="add mod">
          <ac:chgData name="Vykydal David" userId="e4976436-9ac8-4ad5-8996-e320ac3e439d" providerId="ADAL" clId="{961934D0-4A67-4E62-9791-2E2495472AEE}" dt="2024-01-29T13:37:16.275" v="366"/>
          <ac:spMkLst>
            <pc:docMk/>
            <pc:sldMk cId="1150342722" sldId="303"/>
            <ac:spMk id="10" creationId="{2892D270-523B-4239-5DB3-568B6C25043A}"/>
          </ac:spMkLst>
        </pc:spChg>
        <pc:spChg chg="add del mod">
          <ac:chgData name="Vykydal David" userId="e4976436-9ac8-4ad5-8996-e320ac3e439d" providerId="ADAL" clId="{961934D0-4A67-4E62-9791-2E2495472AEE}" dt="2024-01-29T13:43:36.184" v="494" actId="478"/>
          <ac:spMkLst>
            <pc:docMk/>
            <pc:sldMk cId="1150342722" sldId="303"/>
            <ac:spMk id="12" creationId="{9B3554F0-B224-0629-C755-B9CF68D11057}"/>
          </ac:spMkLst>
        </pc:spChg>
        <pc:spChg chg="add del mod">
          <ac:chgData name="Vykydal David" userId="e4976436-9ac8-4ad5-8996-e320ac3e439d" providerId="ADAL" clId="{961934D0-4A67-4E62-9791-2E2495472AEE}" dt="2024-01-29T13:43:35.784" v="493"/>
          <ac:spMkLst>
            <pc:docMk/>
            <pc:sldMk cId="1150342722" sldId="303"/>
            <ac:spMk id="13" creationId="{71F8A7BB-ADF3-37C3-6528-098BA3E547FC}"/>
          </ac:spMkLst>
        </pc:spChg>
        <pc:spChg chg="add del mod">
          <ac:chgData name="Vykydal David" userId="e4976436-9ac8-4ad5-8996-e320ac3e439d" providerId="ADAL" clId="{961934D0-4A67-4E62-9791-2E2495472AEE}" dt="2024-01-29T13:43:41.794" v="496" actId="478"/>
          <ac:spMkLst>
            <pc:docMk/>
            <pc:sldMk cId="1150342722" sldId="303"/>
            <ac:spMk id="15" creationId="{4A994DE9-39E0-AA2A-2BCB-74019D27DE3C}"/>
          </ac:spMkLst>
        </pc:spChg>
        <pc:spChg chg="add mod">
          <ac:chgData name="Vykydal David" userId="e4976436-9ac8-4ad5-8996-e320ac3e439d" providerId="ADAL" clId="{961934D0-4A67-4E62-9791-2E2495472AEE}" dt="2024-01-29T13:43:42.354" v="497"/>
          <ac:spMkLst>
            <pc:docMk/>
            <pc:sldMk cId="1150342722" sldId="303"/>
            <ac:spMk id="16" creationId="{7B61943A-EC2F-134C-6D31-BB74BE4803C7}"/>
          </ac:spMkLst>
        </pc:spChg>
        <pc:picChg chg="del">
          <ac:chgData name="Vykydal David" userId="e4976436-9ac8-4ad5-8996-e320ac3e439d" providerId="ADAL" clId="{961934D0-4A67-4E62-9791-2E2495472AEE}" dt="2024-01-29T13:29:03.705" v="200" actId="478"/>
          <ac:picMkLst>
            <pc:docMk/>
            <pc:sldMk cId="1150342722" sldId="303"/>
            <ac:picMk id="2" creationId="{F30CD453-959D-58BE-B570-BE07B76D10BE}"/>
          </ac:picMkLst>
        </pc:picChg>
        <pc:picChg chg="add mod">
          <ac:chgData name="Vykydal David" userId="e4976436-9ac8-4ad5-8996-e320ac3e439d" providerId="ADAL" clId="{961934D0-4A67-4E62-9791-2E2495472AEE}" dt="2024-01-29T13:29:04.295" v="201"/>
          <ac:picMkLst>
            <pc:docMk/>
            <pc:sldMk cId="1150342722" sldId="303"/>
            <ac:picMk id="7" creationId="{FE436610-E486-D588-5569-5340939EB2C8}"/>
          </ac:picMkLst>
        </pc:picChg>
      </pc:sldChg>
      <pc:sldChg chg="addSp delSp modSp mod">
        <pc:chgData name="Vykydal David" userId="e4976436-9ac8-4ad5-8996-e320ac3e439d" providerId="ADAL" clId="{961934D0-4A67-4E62-9791-2E2495472AEE}" dt="2024-01-29T13:50:43.864" v="534" actId="20577"/>
        <pc:sldMkLst>
          <pc:docMk/>
          <pc:sldMk cId="915216908" sldId="304"/>
        </pc:sldMkLst>
        <pc:spChg chg="add mod">
          <ac:chgData name="Vykydal David" userId="e4976436-9ac8-4ad5-8996-e320ac3e439d" providerId="ADAL" clId="{961934D0-4A67-4E62-9791-2E2495472AEE}" dt="2024-01-29T13:37:18.695" v="367"/>
          <ac:spMkLst>
            <pc:docMk/>
            <pc:sldMk cId="915216908" sldId="304"/>
            <ac:spMk id="5" creationId="{83B0F4C3-D7C3-F41E-4973-A82E76D859F8}"/>
          </ac:spMkLst>
        </pc:spChg>
        <pc:spChg chg="del">
          <ac:chgData name="Vykydal David" userId="e4976436-9ac8-4ad5-8996-e320ac3e439d" providerId="ADAL" clId="{961934D0-4A67-4E62-9791-2E2495472AEE}" dt="2024-01-29T13:44:47.434" v="505" actId="478"/>
          <ac:spMkLst>
            <pc:docMk/>
            <pc:sldMk cId="915216908" sldId="304"/>
            <ac:spMk id="6" creationId="{4E3BE526-B58C-8ED5-7A68-51EE62FA3C7F}"/>
          </ac:spMkLst>
        </pc:spChg>
        <pc:spChg chg="mod">
          <ac:chgData name="Vykydal David" userId="e4976436-9ac8-4ad5-8996-e320ac3e439d" providerId="ADAL" clId="{961934D0-4A67-4E62-9791-2E2495472AEE}" dt="2024-01-29T13:50:43.864" v="534" actId="20577"/>
          <ac:spMkLst>
            <pc:docMk/>
            <pc:sldMk cId="915216908" sldId="304"/>
            <ac:spMk id="7" creationId="{C6D55414-C649-27BC-9D74-39A6EC4768B7}"/>
          </ac:spMkLst>
        </pc:spChg>
        <pc:spChg chg="del">
          <ac:chgData name="Vykydal David" userId="e4976436-9ac8-4ad5-8996-e320ac3e439d" providerId="ADAL" clId="{961934D0-4A67-4E62-9791-2E2495472AEE}" dt="2024-01-29T13:33:34.365" v="294" actId="478"/>
          <ac:spMkLst>
            <pc:docMk/>
            <pc:sldMk cId="915216908" sldId="304"/>
            <ac:spMk id="8" creationId="{22CE6741-B1EA-2D3B-64B8-1139C86609B6}"/>
          </ac:spMkLst>
        </pc:spChg>
        <pc:spChg chg="mod">
          <ac:chgData name="Vykydal David" userId="e4976436-9ac8-4ad5-8996-e320ac3e439d" providerId="ADAL" clId="{961934D0-4A67-4E62-9791-2E2495472AEE}" dt="2024-01-29T13:45:55.354" v="528" actId="20577"/>
          <ac:spMkLst>
            <pc:docMk/>
            <pc:sldMk cId="915216908" sldId="304"/>
            <ac:spMk id="10" creationId="{F17B6057-4547-6B75-D8A2-A5CB7A8BE2D3}"/>
          </ac:spMkLst>
        </pc:spChg>
        <pc:spChg chg="mod">
          <ac:chgData name="Vykydal David" userId="e4976436-9ac8-4ad5-8996-e320ac3e439d" providerId="ADAL" clId="{961934D0-4A67-4E62-9791-2E2495472AEE}" dt="2024-01-29T13:45:27.844" v="510" actId="14100"/>
          <ac:spMkLst>
            <pc:docMk/>
            <pc:sldMk cId="915216908" sldId="304"/>
            <ac:spMk id="11" creationId="{9871FDA9-699D-70EB-77DF-BC15EAF00E9B}"/>
          </ac:spMkLst>
        </pc:spChg>
        <pc:spChg chg="add del mod">
          <ac:chgData name="Vykydal David" userId="e4976436-9ac8-4ad5-8996-e320ac3e439d" providerId="ADAL" clId="{961934D0-4A67-4E62-9791-2E2495472AEE}" dt="2024-01-29T13:44:52.804" v="506" actId="478"/>
          <ac:spMkLst>
            <pc:docMk/>
            <pc:sldMk cId="915216908" sldId="304"/>
            <ac:spMk id="13" creationId="{B7F65192-C890-20B0-ECAB-98F2702C190F}"/>
          </ac:spMkLst>
        </pc:spChg>
        <pc:spChg chg="add mod">
          <ac:chgData name="Vykydal David" userId="e4976436-9ac8-4ad5-8996-e320ac3e439d" providerId="ADAL" clId="{961934D0-4A67-4E62-9791-2E2495472AEE}" dt="2024-01-29T13:44:53.289" v="507"/>
          <ac:spMkLst>
            <pc:docMk/>
            <pc:sldMk cId="915216908" sldId="304"/>
            <ac:spMk id="14" creationId="{1F42F744-B6F7-5EAC-B2A8-4B97827101A5}"/>
          </ac:spMkLst>
        </pc:spChg>
        <pc:picChg chg="del">
          <ac:chgData name="Vykydal David" userId="e4976436-9ac8-4ad5-8996-e320ac3e439d" providerId="ADAL" clId="{961934D0-4A67-4E62-9791-2E2495472AEE}" dt="2024-01-29T13:29:06.765" v="202" actId="478"/>
          <ac:picMkLst>
            <pc:docMk/>
            <pc:sldMk cId="915216908" sldId="304"/>
            <ac:picMk id="2" creationId="{F30CD453-959D-58BE-B570-BE07B76D10BE}"/>
          </ac:picMkLst>
        </pc:picChg>
        <pc:picChg chg="add mod">
          <ac:chgData name="Vykydal David" userId="e4976436-9ac8-4ad5-8996-e320ac3e439d" providerId="ADAL" clId="{961934D0-4A67-4E62-9791-2E2495472AEE}" dt="2024-01-29T13:29:07.355" v="203"/>
          <ac:picMkLst>
            <pc:docMk/>
            <pc:sldMk cId="915216908" sldId="304"/>
            <ac:picMk id="3" creationId="{C7B13BA4-6771-D8C9-ACC9-87CA78B68328}"/>
          </ac:picMkLst>
        </pc:picChg>
      </pc:sldChg>
      <pc:sldChg chg="addSp delSp modSp mod">
        <pc:chgData name="Vykydal David" userId="e4976436-9ac8-4ad5-8996-e320ac3e439d" providerId="ADAL" clId="{961934D0-4A67-4E62-9791-2E2495472AEE}" dt="2024-01-29T13:51:45.924" v="550"/>
        <pc:sldMkLst>
          <pc:docMk/>
          <pc:sldMk cId="4208682921" sldId="305"/>
        </pc:sldMkLst>
        <pc:spChg chg="mod">
          <ac:chgData name="Vykydal David" userId="e4976436-9ac8-4ad5-8996-e320ac3e439d" providerId="ADAL" clId="{961934D0-4A67-4E62-9791-2E2495472AEE}" dt="2024-01-29T13:50:40.084" v="533" actId="20577"/>
          <ac:spMkLst>
            <pc:docMk/>
            <pc:sldMk cId="4208682921" sldId="305"/>
            <ac:spMk id="3" creationId="{5848E05C-FB0E-6996-6112-D17B248D790D}"/>
          </ac:spMkLst>
        </pc:spChg>
        <pc:spChg chg="mod">
          <ac:chgData name="Vykydal David" userId="e4976436-9ac8-4ad5-8996-e320ac3e439d" providerId="ADAL" clId="{961934D0-4A67-4E62-9791-2E2495472AEE}" dt="2024-01-29T13:51:45.924" v="550"/>
          <ac:spMkLst>
            <pc:docMk/>
            <pc:sldMk cId="4208682921" sldId="305"/>
            <ac:spMk id="5" creationId="{CCF5C5BE-3ACB-E646-3DDE-B05A31CE0C58}"/>
          </ac:spMkLst>
        </pc:spChg>
        <pc:spChg chg="del">
          <ac:chgData name="Vykydal David" userId="e4976436-9ac8-4ad5-8996-e320ac3e439d" providerId="ADAL" clId="{961934D0-4A67-4E62-9791-2E2495472AEE}" dt="2024-01-29T13:50:10.834" v="529" actId="478"/>
          <ac:spMkLst>
            <pc:docMk/>
            <pc:sldMk cId="4208682921" sldId="305"/>
            <ac:spMk id="6" creationId="{4E3BE526-B58C-8ED5-7A68-51EE62FA3C7F}"/>
          </ac:spMkLst>
        </pc:spChg>
        <pc:spChg chg="del">
          <ac:chgData name="Vykydal David" userId="e4976436-9ac8-4ad5-8996-e320ac3e439d" providerId="ADAL" clId="{961934D0-4A67-4E62-9791-2E2495472AEE}" dt="2024-01-29T13:33:36.015" v="295" actId="478"/>
          <ac:spMkLst>
            <pc:docMk/>
            <pc:sldMk cId="4208682921" sldId="305"/>
            <ac:spMk id="8" creationId="{22CE6741-B1EA-2D3B-64B8-1139C86609B6}"/>
          </ac:spMkLst>
        </pc:spChg>
        <pc:spChg chg="add mod">
          <ac:chgData name="Vykydal David" userId="e4976436-9ac8-4ad5-8996-e320ac3e439d" providerId="ADAL" clId="{961934D0-4A67-4E62-9791-2E2495472AEE}" dt="2024-01-29T13:37:22.725" v="368"/>
          <ac:spMkLst>
            <pc:docMk/>
            <pc:sldMk cId="4208682921" sldId="305"/>
            <ac:spMk id="10" creationId="{4C15C16B-7560-EBC7-684F-2D95193F36AD}"/>
          </ac:spMkLst>
        </pc:spChg>
        <pc:spChg chg="mod">
          <ac:chgData name="Vykydal David" userId="e4976436-9ac8-4ad5-8996-e320ac3e439d" providerId="ADAL" clId="{961934D0-4A67-4E62-9791-2E2495472AEE}" dt="2024-01-29T13:51:18.484" v="537"/>
          <ac:spMkLst>
            <pc:docMk/>
            <pc:sldMk cId="4208682921" sldId="305"/>
            <ac:spMk id="12" creationId="{E35DC5BB-B353-2428-BA5B-4C49C661C358}"/>
          </ac:spMkLst>
        </pc:spChg>
        <pc:spChg chg="add del mod">
          <ac:chgData name="Vykydal David" userId="e4976436-9ac8-4ad5-8996-e320ac3e439d" providerId="ADAL" clId="{961934D0-4A67-4E62-9791-2E2495472AEE}" dt="2024-01-29T13:50:12.234" v="530" actId="478"/>
          <ac:spMkLst>
            <pc:docMk/>
            <pc:sldMk cId="4208682921" sldId="305"/>
            <ac:spMk id="13" creationId="{4EC3668B-C2DB-678A-AD39-7BADAAE41C7D}"/>
          </ac:spMkLst>
        </pc:spChg>
        <pc:spChg chg="add mod">
          <ac:chgData name="Vykydal David" userId="e4976436-9ac8-4ad5-8996-e320ac3e439d" providerId="ADAL" clId="{961934D0-4A67-4E62-9791-2E2495472AEE}" dt="2024-01-29T13:50:13.394" v="531"/>
          <ac:spMkLst>
            <pc:docMk/>
            <pc:sldMk cId="4208682921" sldId="305"/>
            <ac:spMk id="14" creationId="{D3CC0B00-22F8-2A13-3817-BF5D28FD36EA}"/>
          </ac:spMkLst>
        </pc:spChg>
        <pc:picChg chg="del">
          <ac:chgData name="Vykydal David" userId="e4976436-9ac8-4ad5-8996-e320ac3e439d" providerId="ADAL" clId="{961934D0-4A67-4E62-9791-2E2495472AEE}" dt="2024-01-29T13:29:09.945" v="204" actId="478"/>
          <ac:picMkLst>
            <pc:docMk/>
            <pc:sldMk cId="4208682921" sldId="305"/>
            <ac:picMk id="2" creationId="{F30CD453-959D-58BE-B570-BE07B76D10BE}"/>
          </ac:picMkLst>
        </pc:picChg>
        <pc:picChg chg="add mod">
          <ac:chgData name="Vykydal David" userId="e4976436-9ac8-4ad5-8996-e320ac3e439d" providerId="ADAL" clId="{961934D0-4A67-4E62-9791-2E2495472AEE}" dt="2024-01-29T13:29:10.435" v="205"/>
          <ac:picMkLst>
            <pc:docMk/>
            <pc:sldMk cId="4208682921" sldId="305"/>
            <ac:picMk id="7" creationId="{E1655FAA-8A1E-16C0-482B-91BB301CFD83}"/>
          </ac:picMkLst>
        </pc:picChg>
      </pc:sldChg>
      <pc:sldChg chg="addSp delSp modSp mod">
        <pc:chgData name="Vykydal David" userId="e4976436-9ac8-4ad5-8996-e320ac3e439d" providerId="ADAL" clId="{961934D0-4A67-4E62-9791-2E2495472AEE}" dt="2024-01-29T13:54:16.054" v="590" actId="14100"/>
        <pc:sldMkLst>
          <pc:docMk/>
          <pc:sldMk cId="3518317850" sldId="306"/>
        </pc:sldMkLst>
        <pc:spChg chg="add mod">
          <ac:chgData name="Vykydal David" userId="e4976436-9ac8-4ad5-8996-e320ac3e439d" providerId="ADAL" clId="{961934D0-4A67-4E62-9791-2E2495472AEE}" dt="2024-01-29T13:37:24.917" v="369"/>
          <ac:spMkLst>
            <pc:docMk/>
            <pc:sldMk cId="3518317850" sldId="306"/>
            <ac:spMk id="5" creationId="{EA726507-7CAA-06CE-7E81-E1E3DE19AE7A}"/>
          </ac:spMkLst>
        </pc:spChg>
        <pc:spChg chg="del">
          <ac:chgData name="Vykydal David" userId="e4976436-9ac8-4ad5-8996-e320ac3e439d" providerId="ADAL" clId="{961934D0-4A67-4E62-9791-2E2495472AEE}" dt="2024-01-29T13:51:57.464" v="551" actId="478"/>
          <ac:spMkLst>
            <pc:docMk/>
            <pc:sldMk cId="3518317850" sldId="306"/>
            <ac:spMk id="6" creationId="{4E3BE526-B58C-8ED5-7A68-51EE62FA3C7F}"/>
          </ac:spMkLst>
        </pc:spChg>
        <pc:spChg chg="mod">
          <ac:chgData name="Vykydal David" userId="e4976436-9ac8-4ad5-8996-e320ac3e439d" providerId="ADAL" clId="{961934D0-4A67-4E62-9791-2E2495472AEE}" dt="2024-01-29T13:54:16.054" v="590" actId="14100"/>
          <ac:spMkLst>
            <pc:docMk/>
            <pc:sldMk cId="3518317850" sldId="306"/>
            <ac:spMk id="7" creationId="{3D9340DD-D7C1-9D0D-630D-7E80329B7AC1}"/>
          </ac:spMkLst>
        </pc:spChg>
        <pc:spChg chg="del">
          <ac:chgData name="Vykydal David" userId="e4976436-9ac8-4ad5-8996-e320ac3e439d" providerId="ADAL" clId="{961934D0-4A67-4E62-9791-2E2495472AEE}" dt="2024-01-29T13:33:37.325" v="296" actId="478"/>
          <ac:spMkLst>
            <pc:docMk/>
            <pc:sldMk cId="3518317850" sldId="306"/>
            <ac:spMk id="8" creationId="{22CE6741-B1EA-2D3B-64B8-1139C86609B6}"/>
          </ac:spMkLst>
        </pc:spChg>
        <pc:spChg chg="add del mod">
          <ac:chgData name="Vykydal David" userId="e4976436-9ac8-4ad5-8996-e320ac3e439d" providerId="ADAL" clId="{961934D0-4A67-4E62-9791-2E2495472AEE}" dt="2024-01-29T13:52:02.884" v="556" actId="478"/>
          <ac:spMkLst>
            <pc:docMk/>
            <pc:sldMk cId="3518317850" sldId="306"/>
            <ac:spMk id="11" creationId="{8AD050E7-1BB2-9FAA-858D-18B73161B896}"/>
          </ac:spMkLst>
        </pc:spChg>
        <pc:spChg chg="add del mod">
          <ac:chgData name="Vykydal David" userId="e4976436-9ac8-4ad5-8996-e320ac3e439d" providerId="ADAL" clId="{961934D0-4A67-4E62-9791-2E2495472AEE}" dt="2024-01-29T13:52:00.524" v="555"/>
          <ac:spMkLst>
            <pc:docMk/>
            <pc:sldMk cId="3518317850" sldId="306"/>
            <ac:spMk id="12" creationId="{6A5F0615-0F6F-7B1F-5FAC-63342F0A9B10}"/>
          </ac:spMkLst>
        </pc:spChg>
        <pc:spChg chg="add mod">
          <ac:chgData name="Vykydal David" userId="e4976436-9ac8-4ad5-8996-e320ac3e439d" providerId="ADAL" clId="{961934D0-4A67-4E62-9791-2E2495472AEE}" dt="2024-01-29T13:52:03.744" v="557"/>
          <ac:spMkLst>
            <pc:docMk/>
            <pc:sldMk cId="3518317850" sldId="306"/>
            <ac:spMk id="13" creationId="{FE1457A5-69A0-388E-3B6C-A97AF9931087}"/>
          </ac:spMkLst>
        </pc:spChg>
        <pc:picChg chg="del">
          <ac:chgData name="Vykydal David" userId="e4976436-9ac8-4ad5-8996-e320ac3e439d" providerId="ADAL" clId="{961934D0-4A67-4E62-9791-2E2495472AEE}" dt="2024-01-29T13:29:12.930" v="206" actId="478"/>
          <ac:picMkLst>
            <pc:docMk/>
            <pc:sldMk cId="3518317850" sldId="306"/>
            <ac:picMk id="2" creationId="{F30CD453-959D-58BE-B570-BE07B76D10BE}"/>
          </ac:picMkLst>
        </pc:picChg>
        <pc:picChg chg="add mod">
          <ac:chgData name="Vykydal David" userId="e4976436-9ac8-4ad5-8996-e320ac3e439d" providerId="ADAL" clId="{961934D0-4A67-4E62-9791-2E2495472AEE}" dt="2024-01-29T13:29:13.425" v="207"/>
          <ac:picMkLst>
            <pc:docMk/>
            <pc:sldMk cId="3518317850" sldId="306"/>
            <ac:picMk id="3" creationId="{363BFCEA-FFAC-DFA7-52F7-FFDFE1E4267C}"/>
          </ac:picMkLst>
        </pc:picChg>
      </pc:sldChg>
      <pc:sldChg chg="addSp delSp modSp mod">
        <pc:chgData name="Vykydal David" userId="e4976436-9ac8-4ad5-8996-e320ac3e439d" providerId="ADAL" clId="{961934D0-4A67-4E62-9791-2E2495472AEE}" dt="2024-01-29T13:56:04.504" v="612"/>
        <pc:sldMkLst>
          <pc:docMk/>
          <pc:sldMk cId="3059057180" sldId="307"/>
        </pc:sldMkLst>
        <pc:spChg chg="mod">
          <ac:chgData name="Vykydal David" userId="e4976436-9ac8-4ad5-8996-e320ac3e439d" providerId="ADAL" clId="{961934D0-4A67-4E62-9791-2E2495472AEE}" dt="2024-01-29T13:55:36.154" v="599" actId="20577"/>
          <ac:spMkLst>
            <pc:docMk/>
            <pc:sldMk cId="3059057180" sldId="307"/>
            <ac:spMk id="3" creationId="{A436FE5D-BCAB-CD5D-5562-975F7EE3F7B7}"/>
          </ac:spMkLst>
        </pc:spChg>
        <pc:spChg chg="mod">
          <ac:chgData name="Vykydal David" userId="e4976436-9ac8-4ad5-8996-e320ac3e439d" providerId="ADAL" clId="{961934D0-4A67-4E62-9791-2E2495472AEE}" dt="2024-01-29T13:56:04.504" v="612"/>
          <ac:spMkLst>
            <pc:docMk/>
            <pc:sldMk cId="3059057180" sldId="307"/>
            <ac:spMk id="5" creationId="{C1795B02-F932-4EFE-3BDF-13EE576B36FD}"/>
          </ac:spMkLst>
        </pc:spChg>
        <pc:spChg chg="del">
          <ac:chgData name="Vykydal David" userId="e4976436-9ac8-4ad5-8996-e320ac3e439d" providerId="ADAL" clId="{961934D0-4A67-4E62-9791-2E2495472AEE}" dt="2024-01-29T13:54:29.614" v="591" actId="478"/>
          <ac:spMkLst>
            <pc:docMk/>
            <pc:sldMk cId="3059057180" sldId="307"/>
            <ac:spMk id="6" creationId="{4E3BE526-B58C-8ED5-7A68-51EE62FA3C7F}"/>
          </ac:spMkLst>
        </pc:spChg>
        <pc:spChg chg="del">
          <ac:chgData name="Vykydal David" userId="e4976436-9ac8-4ad5-8996-e320ac3e439d" providerId="ADAL" clId="{961934D0-4A67-4E62-9791-2E2495472AEE}" dt="2024-01-29T13:33:38.485" v="297" actId="478"/>
          <ac:spMkLst>
            <pc:docMk/>
            <pc:sldMk cId="3059057180" sldId="307"/>
            <ac:spMk id="8" creationId="{22CE6741-B1EA-2D3B-64B8-1139C86609B6}"/>
          </ac:spMkLst>
        </pc:spChg>
        <pc:spChg chg="mod">
          <ac:chgData name="Vykydal David" userId="e4976436-9ac8-4ad5-8996-e320ac3e439d" providerId="ADAL" clId="{961934D0-4A67-4E62-9791-2E2495472AEE}" dt="2024-01-29T13:55:32.647" v="598" actId="14100"/>
          <ac:spMkLst>
            <pc:docMk/>
            <pc:sldMk cId="3059057180" sldId="307"/>
            <ac:spMk id="10" creationId="{F11BA843-84E4-78B8-6B67-1A13FFAD61D3}"/>
          </ac:spMkLst>
        </pc:spChg>
        <pc:spChg chg="add mod">
          <ac:chgData name="Vykydal David" userId="e4976436-9ac8-4ad5-8996-e320ac3e439d" providerId="ADAL" clId="{961934D0-4A67-4E62-9791-2E2495472AEE}" dt="2024-01-29T13:37:27.164" v="370"/>
          <ac:spMkLst>
            <pc:docMk/>
            <pc:sldMk cId="3059057180" sldId="307"/>
            <ac:spMk id="11" creationId="{069A4796-3968-CA1F-FB5F-01F9DD28C0A4}"/>
          </ac:spMkLst>
        </pc:spChg>
        <pc:spChg chg="add del mod">
          <ac:chgData name="Vykydal David" userId="e4976436-9ac8-4ad5-8996-e320ac3e439d" providerId="ADAL" clId="{961934D0-4A67-4E62-9791-2E2495472AEE}" dt="2024-01-29T13:54:30.854" v="592" actId="478"/>
          <ac:spMkLst>
            <pc:docMk/>
            <pc:sldMk cId="3059057180" sldId="307"/>
            <ac:spMk id="13" creationId="{BA72056F-A1C2-6D21-E07A-48F67519C73A}"/>
          </ac:spMkLst>
        </pc:spChg>
        <pc:spChg chg="add mod">
          <ac:chgData name="Vykydal David" userId="e4976436-9ac8-4ad5-8996-e320ac3e439d" providerId="ADAL" clId="{961934D0-4A67-4E62-9791-2E2495472AEE}" dt="2024-01-29T13:54:32.104" v="593"/>
          <ac:spMkLst>
            <pc:docMk/>
            <pc:sldMk cId="3059057180" sldId="307"/>
            <ac:spMk id="14" creationId="{1254DE99-1945-E4C9-B210-423D80257F2F}"/>
          </ac:spMkLst>
        </pc:spChg>
        <pc:picChg chg="del mod">
          <ac:chgData name="Vykydal David" userId="e4976436-9ac8-4ad5-8996-e320ac3e439d" providerId="ADAL" clId="{961934D0-4A67-4E62-9791-2E2495472AEE}" dt="2024-01-29T13:29:16.885" v="209" actId="478"/>
          <ac:picMkLst>
            <pc:docMk/>
            <pc:sldMk cId="3059057180" sldId="307"/>
            <ac:picMk id="2" creationId="{F30CD453-959D-58BE-B570-BE07B76D10BE}"/>
          </ac:picMkLst>
        </pc:picChg>
        <pc:picChg chg="add mod">
          <ac:chgData name="Vykydal David" userId="e4976436-9ac8-4ad5-8996-e320ac3e439d" providerId="ADAL" clId="{961934D0-4A67-4E62-9791-2E2495472AEE}" dt="2024-01-29T13:29:17.745" v="210"/>
          <ac:picMkLst>
            <pc:docMk/>
            <pc:sldMk cId="3059057180" sldId="307"/>
            <ac:picMk id="7" creationId="{014B800D-01BD-09A2-F42A-ED85F3AA2A64}"/>
          </ac:picMkLst>
        </pc:picChg>
      </pc:sldChg>
      <pc:sldChg chg="addSp delSp modSp mod">
        <pc:chgData name="Vykydal David" userId="e4976436-9ac8-4ad5-8996-e320ac3e439d" providerId="ADAL" clId="{961934D0-4A67-4E62-9791-2E2495472AEE}" dt="2024-01-29T13:59:16.033" v="636" actId="20577"/>
        <pc:sldMkLst>
          <pc:docMk/>
          <pc:sldMk cId="3110609474" sldId="308"/>
        </pc:sldMkLst>
        <pc:spChg chg="add mod">
          <ac:chgData name="Vykydal David" userId="e4976436-9ac8-4ad5-8996-e320ac3e439d" providerId="ADAL" clId="{961934D0-4A67-4E62-9791-2E2495472AEE}" dt="2024-01-29T13:37:29.747" v="372"/>
          <ac:spMkLst>
            <pc:docMk/>
            <pc:sldMk cId="3110609474" sldId="308"/>
            <ac:spMk id="5" creationId="{0B7ED34C-7076-67AB-6BDC-51F63480A9FD}"/>
          </ac:spMkLst>
        </pc:spChg>
        <pc:spChg chg="del">
          <ac:chgData name="Vykydal David" userId="e4976436-9ac8-4ad5-8996-e320ac3e439d" providerId="ADAL" clId="{961934D0-4A67-4E62-9791-2E2495472AEE}" dt="2024-01-29T13:58:23.073" v="630" actId="478"/>
          <ac:spMkLst>
            <pc:docMk/>
            <pc:sldMk cId="3110609474" sldId="308"/>
            <ac:spMk id="6" creationId="{4E3BE526-B58C-8ED5-7A68-51EE62FA3C7F}"/>
          </ac:spMkLst>
        </pc:spChg>
        <pc:spChg chg="mod">
          <ac:chgData name="Vykydal David" userId="e4976436-9ac8-4ad5-8996-e320ac3e439d" providerId="ADAL" clId="{961934D0-4A67-4E62-9791-2E2495472AEE}" dt="2024-01-29T13:58:12.964" v="629" actId="20577"/>
          <ac:spMkLst>
            <pc:docMk/>
            <pc:sldMk cId="3110609474" sldId="308"/>
            <ac:spMk id="7" creationId="{D7FAA9D7-6C16-E87E-7B6D-0CE183E3CB98}"/>
          </ac:spMkLst>
        </pc:spChg>
        <pc:spChg chg="del">
          <ac:chgData name="Vykydal David" userId="e4976436-9ac8-4ad5-8996-e320ac3e439d" providerId="ADAL" clId="{961934D0-4A67-4E62-9791-2E2495472AEE}" dt="2024-01-29T13:33:40.845" v="299" actId="478"/>
          <ac:spMkLst>
            <pc:docMk/>
            <pc:sldMk cId="3110609474" sldId="308"/>
            <ac:spMk id="8" creationId="{22CE6741-B1EA-2D3B-64B8-1139C86609B6}"/>
          </ac:spMkLst>
        </pc:spChg>
        <pc:spChg chg="mod">
          <ac:chgData name="Vykydal David" userId="e4976436-9ac8-4ad5-8996-e320ac3e439d" providerId="ADAL" clId="{961934D0-4A67-4E62-9791-2E2495472AEE}" dt="2024-01-29T13:59:16.033" v="636" actId="20577"/>
          <ac:spMkLst>
            <pc:docMk/>
            <pc:sldMk cId="3110609474" sldId="308"/>
            <ac:spMk id="11" creationId="{3BA902DE-51C4-1D33-83DD-534A8B64058A}"/>
          </ac:spMkLst>
        </pc:spChg>
        <pc:spChg chg="add del mod">
          <ac:chgData name="Vykydal David" userId="e4976436-9ac8-4ad5-8996-e320ac3e439d" providerId="ADAL" clId="{961934D0-4A67-4E62-9791-2E2495472AEE}" dt="2024-01-29T13:58:27.294" v="631" actId="478"/>
          <ac:spMkLst>
            <pc:docMk/>
            <pc:sldMk cId="3110609474" sldId="308"/>
            <ac:spMk id="12" creationId="{0E747847-F058-215C-FAB4-AEBE88452DAC}"/>
          </ac:spMkLst>
        </pc:spChg>
        <pc:spChg chg="add mod">
          <ac:chgData name="Vykydal David" userId="e4976436-9ac8-4ad5-8996-e320ac3e439d" providerId="ADAL" clId="{961934D0-4A67-4E62-9791-2E2495472AEE}" dt="2024-01-29T13:58:28.249" v="632"/>
          <ac:spMkLst>
            <pc:docMk/>
            <pc:sldMk cId="3110609474" sldId="308"/>
            <ac:spMk id="13" creationId="{8BDD8376-6012-16D4-EF2B-61BF1319A0AC}"/>
          </ac:spMkLst>
        </pc:spChg>
        <pc:picChg chg="del">
          <ac:chgData name="Vykydal David" userId="e4976436-9ac8-4ad5-8996-e320ac3e439d" providerId="ADAL" clId="{961934D0-4A67-4E62-9791-2E2495472AEE}" dt="2024-01-29T13:29:25.135" v="213" actId="478"/>
          <ac:picMkLst>
            <pc:docMk/>
            <pc:sldMk cId="3110609474" sldId="308"/>
            <ac:picMk id="2" creationId="{F30CD453-959D-58BE-B570-BE07B76D10BE}"/>
          </ac:picMkLst>
        </pc:picChg>
        <pc:picChg chg="add mod">
          <ac:chgData name="Vykydal David" userId="e4976436-9ac8-4ad5-8996-e320ac3e439d" providerId="ADAL" clId="{961934D0-4A67-4E62-9791-2E2495472AEE}" dt="2024-01-29T13:29:25.945" v="214"/>
          <ac:picMkLst>
            <pc:docMk/>
            <pc:sldMk cId="3110609474" sldId="308"/>
            <ac:picMk id="3" creationId="{40163782-EC32-2191-7470-BD2106676A16}"/>
          </ac:picMkLst>
        </pc:picChg>
      </pc:sldChg>
      <pc:sldChg chg="addSp delSp modSp mod">
        <pc:chgData name="Vykydal David" userId="e4976436-9ac8-4ad5-8996-e320ac3e439d" providerId="ADAL" clId="{961934D0-4A67-4E62-9791-2E2495472AEE}" dt="2024-01-29T13:57:45.864" v="622"/>
        <pc:sldMkLst>
          <pc:docMk/>
          <pc:sldMk cId="2079048413" sldId="309"/>
        </pc:sldMkLst>
        <pc:spChg chg="mod">
          <ac:chgData name="Vykydal David" userId="e4976436-9ac8-4ad5-8996-e320ac3e439d" providerId="ADAL" clId="{961934D0-4A67-4E62-9791-2E2495472AEE}" dt="2024-01-29T13:56:58.643" v="618"/>
          <ac:spMkLst>
            <pc:docMk/>
            <pc:sldMk cId="2079048413" sldId="309"/>
            <ac:spMk id="5" creationId="{60E257ED-A29F-F353-7A9D-AA7CBC56C13E}"/>
          </ac:spMkLst>
        </pc:spChg>
        <pc:spChg chg="del">
          <ac:chgData name="Vykydal David" userId="e4976436-9ac8-4ad5-8996-e320ac3e439d" providerId="ADAL" clId="{961934D0-4A67-4E62-9791-2E2495472AEE}" dt="2024-01-29T13:56:29.194" v="615" actId="478"/>
          <ac:spMkLst>
            <pc:docMk/>
            <pc:sldMk cId="2079048413" sldId="309"/>
            <ac:spMk id="6" creationId="{4E3BE526-B58C-8ED5-7A68-51EE62FA3C7F}"/>
          </ac:spMkLst>
        </pc:spChg>
        <pc:spChg chg="del">
          <ac:chgData name="Vykydal David" userId="e4976436-9ac8-4ad5-8996-e320ac3e439d" providerId="ADAL" clId="{961934D0-4A67-4E62-9791-2E2495472AEE}" dt="2024-01-29T13:33:39.650" v="298" actId="478"/>
          <ac:spMkLst>
            <pc:docMk/>
            <pc:sldMk cId="2079048413" sldId="309"/>
            <ac:spMk id="8" creationId="{22CE6741-B1EA-2D3B-64B8-1139C86609B6}"/>
          </ac:spMkLst>
        </pc:spChg>
        <pc:spChg chg="add mod">
          <ac:chgData name="Vykydal David" userId="e4976436-9ac8-4ad5-8996-e320ac3e439d" providerId="ADAL" clId="{961934D0-4A67-4E62-9791-2E2495472AEE}" dt="2024-01-29T13:37:28.535" v="371"/>
          <ac:spMkLst>
            <pc:docMk/>
            <pc:sldMk cId="2079048413" sldId="309"/>
            <ac:spMk id="11" creationId="{87901BA4-1927-4025-9BDB-93C9EF7BFFC1}"/>
          </ac:spMkLst>
        </pc:spChg>
        <pc:spChg chg="mod">
          <ac:chgData name="Vykydal David" userId="e4976436-9ac8-4ad5-8996-e320ac3e439d" providerId="ADAL" clId="{961934D0-4A67-4E62-9791-2E2495472AEE}" dt="2024-01-29T13:57:30.714" v="621"/>
          <ac:spMkLst>
            <pc:docMk/>
            <pc:sldMk cId="2079048413" sldId="309"/>
            <ac:spMk id="12" creationId="{395603F4-7FCE-4F61-32FB-842C1D46F87F}"/>
          </ac:spMkLst>
        </pc:spChg>
        <pc:spChg chg="mod">
          <ac:chgData name="Vykydal David" userId="e4976436-9ac8-4ad5-8996-e320ac3e439d" providerId="ADAL" clId="{961934D0-4A67-4E62-9791-2E2495472AEE}" dt="2024-01-29T13:57:45.864" v="622"/>
          <ac:spMkLst>
            <pc:docMk/>
            <pc:sldMk cId="2079048413" sldId="309"/>
            <ac:spMk id="13" creationId="{ECD7FCE8-BB34-1331-E0D5-2C17FA225644}"/>
          </ac:spMkLst>
        </pc:spChg>
        <pc:spChg chg="add del mod">
          <ac:chgData name="Vykydal David" userId="e4976436-9ac8-4ad5-8996-e320ac3e439d" providerId="ADAL" clId="{961934D0-4A67-4E62-9791-2E2495472AEE}" dt="2024-01-29T13:56:35.004" v="616" actId="478"/>
          <ac:spMkLst>
            <pc:docMk/>
            <pc:sldMk cId="2079048413" sldId="309"/>
            <ac:spMk id="18" creationId="{F8A17DBF-6A73-06FA-89C0-8576270EDF9F}"/>
          </ac:spMkLst>
        </pc:spChg>
        <pc:spChg chg="add mod">
          <ac:chgData name="Vykydal David" userId="e4976436-9ac8-4ad5-8996-e320ac3e439d" providerId="ADAL" clId="{961934D0-4A67-4E62-9791-2E2495472AEE}" dt="2024-01-29T13:56:36.034" v="617"/>
          <ac:spMkLst>
            <pc:docMk/>
            <pc:sldMk cId="2079048413" sldId="309"/>
            <ac:spMk id="19" creationId="{479346C1-A430-463C-9A7C-9AC4C619BF7B}"/>
          </ac:spMkLst>
        </pc:spChg>
        <pc:picChg chg="del">
          <ac:chgData name="Vykydal David" userId="e4976436-9ac8-4ad5-8996-e320ac3e439d" providerId="ADAL" clId="{961934D0-4A67-4E62-9791-2E2495472AEE}" dt="2024-01-29T13:29:20.785" v="211" actId="478"/>
          <ac:picMkLst>
            <pc:docMk/>
            <pc:sldMk cId="2079048413" sldId="309"/>
            <ac:picMk id="2" creationId="{F30CD453-959D-58BE-B570-BE07B76D10BE}"/>
          </ac:picMkLst>
        </pc:picChg>
        <pc:picChg chg="del">
          <ac:chgData name="Vykydal David" userId="e4976436-9ac8-4ad5-8996-e320ac3e439d" providerId="ADAL" clId="{961934D0-4A67-4E62-9791-2E2495472AEE}" dt="2024-01-29T13:56:17.164" v="613" actId="478"/>
          <ac:picMkLst>
            <pc:docMk/>
            <pc:sldMk cId="2079048413" sldId="309"/>
            <ac:picMk id="7" creationId="{18AEDC70-E4AF-5632-6159-3F09B069D079}"/>
          </ac:picMkLst>
        </pc:picChg>
        <pc:picChg chg="add mod">
          <ac:chgData name="Vykydal David" userId="e4976436-9ac8-4ad5-8996-e320ac3e439d" providerId="ADAL" clId="{961934D0-4A67-4E62-9791-2E2495472AEE}" dt="2024-01-29T13:29:21.565" v="212"/>
          <ac:picMkLst>
            <pc:docMk/>
            <pc:sldMk cId="2079048413" sldId="309"/>
            <ac:picMk id="10" creationId="{2675EA01-E29B-6CD7-A6A3-C29FB70252AA}"/>
          </ac:picMkLst>
        </pc:picChg>
        <pc:picChg chg="add mod">
          <ac:chgData name="Vykydal David" userId="e4976436-9ac8-4ad5-8996-e320ac3e439d" providerId="ADAL" clId="{961934D0-4A67-4E62-9791-2E2495472AEE}" dt="2024-01-29T13:56:18.344" v="614"/>
          <ac:picMkLst>
            <pc:docMk/>
            <pc:sldMk cId="2079048413" sldId="309"/>
            <ac:picMk id="16" creationId="{555E709C-6B61-9A38-06CB-59EC7E8B2105}"/>
          </ac:picMkLst>
        </pc:picChg>
      </pc:sldChg>
      <pc:sldChg chg="addSp delSp modSp mod">
        <pc:chgData name="Vykydal David" userId="e4976436-9ac8-4ad5-8996-e320ac3e439d" providerId="ADAL" clId="{961934D0-4A67-4E62-9791-2E2495472AEE}" dt="2024-01-29T14:01:29.584" v="664" actId="20577"/>
        <pc:sldMkLst>
          <pc:docMk/>
          <pc:sldMk cId="1112665947" sldId="310"/>
        </pc:sldMkLst>
        <pc:spChg chg="mod">
          <ac:chgData name="Vykydal David" userId="e4976436-9ac8-4ad5-8996-e320ac3e439d" providerId="ADAL" clId="{961934D0-4A67-4E62-9791-2E2495472AEE}" dt="2024-01-29T13:59:52.853" v="641" actId="20577"/>
          <ac:spMkLst>
            <pc:docMk/>
            <pc:sldMk cId="1112665947" sldId="310"/>
            <ac:spMk id="3" creationId="{1F543544-8D72-A1C2-F847-16FE7B10E0BF}"/>
          </ac:spMkLst>
        </pc:spChg>
        <pc:spChg chg="mod">
          <ac:chgData name="Vykydal David" userId="e4976436-9ac8-4ad5-8996-e320ac3e439d" providerId="ADAL" clId="{961934D0-4A67-4E62-9791-2E2495472AEE}" dt="2024-01-29T14:01:29.584" v="664" actId="20577"/>
          <ac:spMkLst>
            <pc:docMk/>
            <pc:sldMk cId="1112665947" sldId="310"/>
            <ac:spMk id="5" creationId="{A27B793D-1EB1-3D28-F67A-C871876AA603}"/>
          </ac:spMkLst>
        </pc:spChg>
        <pc:spChg chg="del">
          <ac:chgData name="Vykydal David" userId="e4976436-9ac8-4ad5-8996-e320ac3e439d" providerId="ADAL" clId="{961934D0-4A67-4E62-9791-2E2495472AEE}" dt="2024-01-29T13:59:30.474" v="637" actId="478"/>
          <ac:spMkLst>
            <pc:docMk/>
            <pc:sldMk cId="1112665947" sldId="310"/>
            <ac:spMk id="6" creationId="{4E3BE526-B58C-8ED5-7A68-51EE62FA3C7F}"/>
          </ac:spMkLst>
        </pc:spChg>
        <pc:spChg chg="del">
          <ac:chgData name="Vykydal David" userId="e4976436-9ac8-4ad5-8996-e320ac3e439d" providerId="ADAL" clId="{961934D0-4A67-4E62-9791-2E2495472AEE}" dt="2024-01-29T13:33:42.308" v="300" actId="478"/>
          <ac:spMkLst>
            <pc:docMk/>
            <pc:sldMk cId="1112665947" sldId="310"/>
            <ac:spMk id="8" creationId="{22CE6741-B1EA-2D3B-64B8-1139C86609B6}"/>
          </ac:spMkLst>
        </pc:spChg>
        <pc:spChg chg="mod">
          <ac:chgData name="Vykydal David" userId="e4976436-9ac8-4ad5-8996-e320ac3e439d" providerId="ADAL" clId="{961934D0-4A67-4E62-9791-2E2495472AEE}" dt="2024-01-29T14:00:11.003" v="642"/>
          <ac:spMkLst>
            <pc:docMk/>
            <pc:sldMk cId="1112665947" sldId="310"/>
            <ac:spMk id="10" creationId="{93DDBBB3-5353-5970-25C8-000FDB029925}"/>
          </ac:spMkLst>
        </pc:spChg>
        <pc:spChg chg="add mod">
          <ac:chgData name="Vykydal David" userId="e4976436-9ac8-4ad5-8996-e320ac3e439d" providerId="ADAL" clId="{961934D0-4A67-4E62-9791-2E2495472AEE}" dt="2024-01-29T13:37:31.045" v="373"/>
          <ac:spMkLst>
            <pc:docMk/>
            <pc:sldMk cId="1112665947" sldId="310"/>
            <ac:spMk id="11" creationId="{EA469FFC-C70E-6EF0-4628-485306D766A2}"/>
          </ac:spMkLst>
        </pc:spChg>
        <pc:spChg chg="add del mod">
          <ac:chgData name="Vykydal David" userId="e4976436-9ac8-4ad5-8996-e320ac3e439d" providerId="ADAL" clId="{961934D0-4A67-4E62-9791-2E2495472AEE}" dt="2024-01-29T13:59:32.753" v="638" actId="478"/>
          <ac:spMkLst>
            <pc:docMk/>
            <pc:sldMk cId="1112665947" sldId="310"/>
            <ac:spMk id="13" creationId="{BA169801-4DED-49AB-D44F-A4F77A31F69A}"/>
          </ac:spMkLst>
        </pc:spChg>
        <pc:spChg chg="add mod">
          <ac:chgData name="Vykydal David" userId="e4976436-9ac8-4ad5-8996-e320ac3e439d" providerId="ADAL" clId="{961934D0-4A67-4E62-9791-2E2495472AEE}" dt="2024-01-29T13:59:33.753" v="639"/>
          <ac:spMkLst>
            <pc:docMk/>
            <pc:sldMk cId="1112665947" sldId="310"/>
            <ac:spMk id="14" creationId="{55CF5F87-63CE-8C30-BB9F-7DC030CF3830}"/>
          </ac:spMkLst>
        </pc:spChg>
        <pc:picChg chg="del">
          <ac:chgData name="Vykydal David" userId="e4976436-9ac8-4ad5-8996-e320ac3e439d" providerId="ADAL" clId="{961934D0-4A67-4E62-9791-2E2495472AEE}" dt="2024-01-29T13:29:28.235" v="215" actId="478"/>
          <ac:picMkLst>
            <pc:docMk/>
            <pc:sldMk cId="1112665947" sldId="310"/>
            <ac:picMk id="2" creationId="{F30CD453-959D-58BE-B570-BE07B76D10BE}"/>
          </ac:picMkLst>
        </pc:picChg>
        <pc:picChg chg="add mod">
          <ac:chgData name="Vykydal David" userId="e4976436-9ac8-4ad5-8996-e320ac3e439d" providerId="ADAL" clId="{961934D0-4A67-4E62-9791-2E2495472AEE}" dt="2024-01-29T13:29:28.755" v="216"/>
          <ac:picMkLst>
            <pc:docMk/>
            <pc:sldMk cId="1112665947" sldId="310"/>
            <ac:picMk id="7" creationId="{AEC3E7FD-43CE-1150-32AF-EC2B0B48C989}"/>
          </ac:picMkLst>
        </pc:picChg>
      </pc:sldChg>
      <pc:sldChg chg="addSp delSp modSp mod">
        <pc:chgData name="Vykydal David" userId="e4976436-9ac8-4ad5-8996-e320ac3e439d" providerId="ADAL" clId="{961934D0-4A67-4E62-9791-2E2495472AEE}" dt="2024-01-29T14:03:07.063" v="700" actId="6549"/>
        <pc:sldMkLst>
          <pc:docMk/>
          <pc:sldMk cId="2467702167" sldId="311"/>
        </pc:sldMkLst>
        <pc:spChg chg="add mod">
          <ac:chgData name="Vykydal David" userId="e4976436-9ac8-4ad5-8996-e320ac3e439d" providerId="ADAL" clId="{961934D0-4A67-4E62-9791-2E2495472AEE}" dt="2024-01-29T13:37:32.355" v="374"/>
          <ac:spMkLst>
            <pc:docMk/>
            <pc:sldMk cId="2467702167" sldId="311"/>
            <ac:spMk id="5" creationId="{91DA5129-D06D-E6BC-0760-7920D36CC748}"/>
          </ac:spMkLst>
        </pc:spChg>
        <pc:spChg chg="del">
          <ac:chgData name="Vykydal David" userId="e4976436-9ac8-4ad5-8996-e320ac3e439d" providerId="ADAL" clId="{961934D0-4A67-4E62-9791-2E2495472AEE}" dt="2024-01-29T14:01:43.733" v="665" actId="478"/>
          <ac:spMkLst>
            <pc:docMk/>
            <pc:sldMk cId="2467702167" sldId="311"/>
            <ac:spMk id="6" creationId="{4E3BE526-B58C-8ED5-7A68-51EE62FA3C7F}"/>
          </ac:spMkLst>
        </pc:spChg>
        <pc:spChg chg="mod">
          <ac:chgData name="Vykydal David" userId="e4976436-9ac8-4ad5-8996-e320ac3e439d" providerId="ADAL" clId="{961934D0-4A67-4E62-9791-2E2495472AEE}" dt="2024-01-29T14:03:07.063" v="700" actId="6549"/>
          <ac:spMkLst>
            <pc:docMk/>
            <pc:sldMk cId="2467702167" sldId="311"/>
            <ac:spMk id="7" creationId="{65E33F7C-5398-A534-F25C-33E80A73065E}"/>
          </ac:spMkLst>
        </pc:spChg>
        <pc:spChg chg="del">
          <ac:chgData name="Vykydal David" userId="e4976436-9ac8-4ad5-8996-e320ac3e439d" providerId="ADAL" clId="{961934D0-4A67-4E62-9791-2E2495472AEE}" dt="2024-01-29T13:33:43.495" v="301" actId="478"/>
          <ac:spMkLst>
            <pc:docMk/>
            <pc:sldMk cId="2467702167" sldId="311"/>
            <ac:spMk id="8" creationId="{22CE6741-B1EA-2D3B-64B8-1139C86609B6}"/>
          </ac:spMkLst>
        </pc:spChg>
        <pc:spChg chg="add del mod">
          <ac:chgData name="Vykydal David" userId="e4976436-9ac8-4ad5-8996-e320ac3e439d" providerId="ADAL" clId="{961934D0-4A67-4E62-9791-2E2495472AEE}" dt="2024-01-29T14:01:47.443" v="666" actId="478"/>
          <ac:spMkLst>
            <pc:docMk/>
            <pc:sldMk cId="2467702167" sldId="311"/>
            <ac:spMk id="11" creationId="{ADD3D745-8BBF-87B3-9324-71AECD84611B}"/>
          </ac:spMkLst>
        </pc:spChg>
        <pc:spChg chg="add mod">
          <ac:chgData name="Vykydal David" userId="e4976436-9ac8-4ad5-8996-e320ac3e439d" providerId="ADAL" clId="{961934D0-4A67-4E62-9791-2E2495472AEE}" dt="2024-01-29T14:01:48.433" v="667"/>
          <ac:spMkLst>
            <pc:docMk/>
            <pc:sldMk cId="2467702167" sldId="311"/>
            <ac:spMk id="12" creationId="{154E3DF4-30D3-779D-2A96-FD70D8760DF5}"/>
          </ac:spMkLst>
        </pc:spChg>
        <pc:picChg chg="del">
          <ac:chgData name="Vykydal David" userId="e4976436-9ac8-4ad5-8996-e320ac3e439d" providerId="ADAL" clId="{961934D0-4A67-4E62-9791-2E2495472AEE}" dt="2024-01-29T13:29:31.525" v="217" actId="478"/>
          <ac:picMkLst>
            <pc:docMk/>
            <pc:sldMk cId="2467702167" sldId="311"/>
            <ac:picMk id="2" creationId="{F30CD453-959D-58BE-B570-BE07B76D10BE}"/>
          </ac:picMkLst>
        </pc:picChg>
        <pc:picChg chg="add mod">
          <ac:chgData name="Vykydal David" userId="e4976436-9ac8-4ad5-8996-e320ac3e439d" providerId="ADAL" clId="{961934D0-4A67-4E62-9791-2E2495472AEE}" dt="2024-01-29T13:29:32.050" v="218"/>
          <ac:picMkLst>
            <pc:docMk/>
            <pc:sldMk cId="2467702167" sldId="311"/>
            <ac:picMk id="3" creationId="{92422B14-9548-9351-00B5-9F044AF621F7}"/>
          </ac:picMkLst>
        </pc:picChg>
      </pc:sldChg>
      <pc:sldChg chg="addSp delSp modSp mod addAnim delAnim modAnim">
        <pc:chgData name="Vykydal David" userId="e4976436-9ac8-4ad5-8996-e320ac3e439d" providerId="ADAL" clId="{961934D0-4A67-4E62-9791-2E2495472AEE}" dt="2024-01-29T14:05:50.176" v="733" actId="12"/>
        <pc:sldMkLst>
          <pc:docMk/>
          <pc:sldMk cId="3983907809" sldId="312"/>
        </pc:sldMkLst>
        <pc:spChg chg="mod">
          <ac:chgData name="Vykydal David" userId="e4976436-9ac8-4ad5-8996-e320ac3e439d" providerId="ADAL" clId="{961934D0-4A67-4E62-9791-2E2495472AEE}" dt="2024-01-29T14:04:01.374" v="707" actId="20577"/>
          <ac:spMkLst>
            <pc:docMk/>
            <pc:sldMk cId="3983907809" sldId="312"/>
            <ac:spMk id="3" creationId="{1964260A-5F10-5857-18D2-53CCA229BB29}"/>
          </ac:spMkLst>
        </pc:spChg>
        <pc:spChg chg="mod">
          <ac:chgData name="Vykydal David" userId="e4976436-9ac8-4ad5-8996-e320ac3e439d" providerId="ADAL" clId="{961934D0-4A67-4E62-9791-2E2495472AEE}" dt="2024-01-29T14:05:50.176" v="733" actId="12"/>
          <ac:spMkLst>
            <pc:docMk/>
            <pc:sldMk cId="3983907809" sldId="312"/>
            <ac:spMk id="5" creationId="{B1215981-61F4-83D1-283B-CD4B6CBB3129}"/>
          </ac:spMkLst>
        </pc:spChg>
        <pc:spChg chg="del">
          <ac:chgData name="Vykydal David" userId="e4976436-9ac8-4ad5-8996-e320ac3e439d" providerId="ADAL" clId="{961934D0-4A67-4E62-9791-2E2495472AEE}" dt="2024-01-29T14:03:22.953" v="701" actId="478"/>
          <ac:spMkLst>
            <pc:docMk/>
            <pc:sldMk cId="3983907809" sldId="312"/>
            <ac:spMk id="6" creationId="{4E3BE526-B58C-8ED5-7A68-51EE62FA3C7F}"/>
          </ac:spMkLst>
        </pc:spChg>
        <pc:spChg chg="del">
          <ac:chgData name="Vykydal David" userId="e4976436-9ac8-4ad5-8996-e320ac3e439d" providerId="ADAL" clId="{961934D0-4A67-4E62-9791-2E2495472AEE}" dt="2024-01-29T13:33:44.715" v="302" actId="478"/>
          <ac:spMkLst>
            <pc:docMk/>
            <pc:sldMk cId="3983907809" sldId="312"/>
            <ac:spMk id="8" creationId="{22CE6741-B1EA-2D3B-64B8-1139C86609B6}"/>
          </ac:spMkLst>
        </pc:spChg>
        <pc:spChg chg="mod">
          <ac:chgData name="Vykydal David" userId="e4976436-9ac8-4ad5-8996-e320ac3e439d" providerId="ADAL" clId="{961934D0-4A67-4E62-9791-2E2495472AEE}" dt="2024-01-29T14:04:54.527" v="718" actId="113"/>
          <ac:spMkLst>
            <pc:docMk/>
            <pc:sldMk cId="3983907809" sldId="312"/>
            <ac:spMk id="10" creationId="{D389BAF8-BC09-3254-0DDE-DEA6F7290F23}"/>
          </ac:spMkLst>
        </pc:spChg>
        <pc:spChg chg="add mod">
          <ac:chgData name="Vykydal David" userId="e4976436-9ac8-4ad5-8996-e320ac3e439d" providerId="ADAL" clId="{961934D0-4A67-4E62-9791-2E2495472AEE}" dt="2024-01-29T13:37:34.345" v="375"/>
          <ac:spMkLst>
            <pc:docMk/>
            <pc:sldMk cId="3983907809" sldId="312"/>
            <ac:spMk id="11" creationId="{CD2B0600-6347-D539-2967-11F577B10BC5}"/>
          </ac:spMkLst>
        </pc:spChg>
        <pc:spChg chg="add del mod">
          <ac:chgData name="Vykydal David" userId="e4976436-9ac8-4ad5-8996-e320ac3e439d" providerId="ADAL" clId="{961934D0-4A67-4E62-9791-2E2495472AEE}" dt="2024-01-29T14:03:26.273" v="702" actId="478"/>
          <ac:spMkLst>
            <pc:docMk/>
            <pc:sldMk cId="3983907809" sldId="312"/>
            <ac:spMk id="13" creationId="{F46F3782-CD5F-1F65-01E3-3969D21B283B}"/>
          </ac:spMkLst>
        </pc:spChg>
        <pc:spChg chg="add mod">
          <ac:chgData name="Vykydal David" userId="e4976436-9ac8-4ad5-8996-e320ac3e439d" providerId="ADAL" clId="{961934D0-4A67-4E62-9791-2E2495472AEE}" dt="2024-01-29T14:03:27.223" v="703"/>
          <ac:spMkLst>
            <pc:docMk/>
            <pc:sldMk cId="3983907809" sldId="312"/>
            <ac:spMk id="14" creationId="{D8F0DD82-D2B8-DD6F-D93A-E90D183F9A6A}"/>
          </ac:spMkLst>
        </pc:spChg>
        <pc:picChg chg="del">
          <ac:chgData name="Vykydal David" userId="e4976436-9ac8-4ad5-8996-e320ac3e439d" providerId="ADAL" clId="{961934D0-4A67-4E62-9791-2E2495472AEE}" dt="2024-01-29T13:29:34.465" v="219" actId="478"/>
          <ac:picMkLst>
            <pc:docMk/>
            <pc:sldMk cId="3983907809" sldId="312"/>
            <ac:picMk id="2" creationId="{F30CD453-959D-58BE-B570-BE07B76D10BE}"/>
          </ac:picMkLst>
        </pc:picChg>
        <pc:picChg chg="add mod">
          <ac:chgData name="Vykydal David" userId="e4976436-9ac8-4ad5-8996-e320ac3e439d" providerId="ADAL" clId="{961934D0-4A67-4E62-9791-2E2495472AEE}" dt="2024-01-29T13:29:34.945" v="220"/>
          <ac:picMkLst>
            <pc:docMk/>
            <pc:sldMk cId="3983907809" sldId="312"/>
            <ac:picMk id="7" creationId="{FAF8D0B8-99CD-D2F8-9C1F-ECCC98697005}"/>
          </ac:picMkLst>
        </pc:picChg>
      </pc:sldChg>
      <pc:sldChg chg="addSp delSp modSp mod">
        <pc:chgData name="Vykydal David" userId="e4976436-9ac8-4ad5-8996-e320ac3e439d" providerId="ADAL" clId="{961934D0-4A67-4E62-9791-2E2495472AEE}" dt="2024-01-29T14:08:02.163" v="744" actId="1035"/>
        <pc:sldMkLst>
          <pc:docMk/>
          <pc:sldMk cId="3032273091" sldId="313"/>
        </pc:sldMkLst>
        <pc:spChg chg="add mod">
          <ac:chgData name="Vykydal David" userId="e4976436-9ac8-4ad5-8996-e320ac3e439d" providerId="ADAL" clId="{961934D0-4A67-4E62-9791-2E2495472AEE}" dt="2024-01-29T13:37:35.715" v="376"/>
          <ac:spMkLst>
            <pc:docMk/>
            <pc:sldMk cId="3032273091" sldId="313"/>
            <ac:spMk id="5" creationId="{A9027432-54D6-2D78-A716-0372373B58BF}"/>
          </ac:spMkLst>
        </pc:spChg>
        <pc:spChg chg="mod">
          <ac:chgData name="Vykydal David" userId="e4976436-9ac8-4ad5-8996-e320ac3e439d" providerId="ADAL" clId="{961934D0-4A67-4E62-9791-2E2495472AEE}" dt="2024-01-29T14:08:02.163" v="744" actId="1035"/>
          <ac:spMkLst>
            <pc:docMk/>
            <pc:sldMk cId="3032273091" sldId="313"/>
            <ac:spMk id="6" creationId="{4E3BE526-B58C-8ED5-7A68-51EE62FA3C7F}"/>
          </ac:spMkLst>
        </pc:spChg>
        <pc:spChg chg="mod">
          <ac:chgData name="Vykydal David" userId="e4976436-9ac8-4ad5-8996-e320ac3e439d" providerId="ADAL" clId="{961934D0-4A67-4E62-9791-2E2495472AEE}" dt="2024-01-29T14:08:02.163" v="744" actId="1035"/>
          <ac:spMkLst>
            <pc:docMk/>
            <pc:sldMk cId="3032273091" sldId="313"/>
            <ac:spMk id="7" creationId="{9490DE7D-4ADE-055D-0530-6DA24440917B}"/>
          </ac:spMkLst>
        </pc:spChg>
        <pc:spChg chg="del">
          <ac:chgData name="Vykydal David" userId="e4976436-9ac8-4ad5-8996-e320ac3e439d" providerId="ADAL" clId="{961934D0-4A67-4E62-9791-2E2495472AEE}" dt="2024-01-29T13:33:49.787" v="304" actId="478"/>
          <ac:spMkLst>
            <pc:docMk/>
            <pc:sldMk cId="3032273091" sldId="313"/>
            <ac:spMk id="8" creationId="{22CE6741-B1EA-2D3B-64B8-1139C86609B6}"/>
          </ac:spMkLst>
        </pc:spChg>
        <pc:picChg chg="del">
          <ac:chgData name="Vykydal David" userId="e4976436-9ac8-4ad5-8996-e320ac3e439d" providerId="ADAL" clId="{961934D0-4A67-4E62-9791-2E2495472AEE}" dt="2024-01-29T13:29:37.545" v="221" actId="478"/>
          <ac:picMkLst>
            <pc:docMk/>
            <pc:sldMk cId="3032273091" sldId="313"/>
            <ac:picMk id="2" creationId="{F30CD453-959D-58BE-B570-BE07B76D10BE}"/>
          </ac:picMkLst>
        </pc:picChg>
        <pc:picChg chg="add mod">
          <ac:chgData name="Vykydal David" userId="e4976436-9ac8-4ad5-8996-e320ac3e439d" providerId="ADAL" clId="{961934D0-4A67-4E62-9791-2E2495472AEE}" dt="2024-01-29T13:29:38.375" v="222"/>
          <ac:picMkLst>
            <pc:docMk/>
            <pc:sldMk cId="3032273091" sldId="313"/>
            <ac:picMk id="3" creationId="{F5A44163-5370-7536-D620-1ED7DFC1112E}"/>
          </ac:picMkLst>
        </pc:picChg>
      </pc:sldChg>
      <pc:sldChg chg="addSp delSp modSp mod">
        <pc:chgData name="Vykydal David" userId="e4976436-9ac8-4ad5-8996-e320ac3e439d" providerId="ADAL" clId="{961934D0-4A67-4E62-9791-2E2495472AEE}" dt="2024-01-29T14:09:52.808" v="755"/>
        <pc:sldMkLst>
          <pc:docMk/>
          <pc:sldMk cId="267323307" sldId="314"/>
        </pc:sldMkLst>
        <pc:spChg chg="mod">
          <ac:chgData name="Vykydal David" userId="e4976436-9ac8-4ad5-8996-e320ac3e439d" providerId="ADAL" clId="{961934D0-4A67-4E62-9791-2E2495472AEE}" dt="2024-01-29T14:09:02.993" v="748"/>
          <ac:spMkLst>
            <pc:docMk/>
            <pc:sldMk cId="267323307" sldId="314"/>
            <ac:spMk id="3" creationId="{C6BF483E-83FC-23F2-E8BF-9C39222F0F88}"/>
          </ac:spMkLst>
        </pc:spChg>
        <pc:spChg chg="mod">
          <ac:chgData name="Vykydal David" userId="e4976436-9ac8-4ad5-8996-e320ac3e439d" providerId="ADAL" clId="{961934D0-4A67-4E62-9791-2E2495472AEE}" dt="2024-01-29T14:09:35.713" v="754" actId="20577"/>
          <ac:spMkLst>
            <pc:docMk/>
            <pc:sldMk cId="267323307" sldId="314"/>
            <ac:spMk id="5" creationId="{D66F39AC-A1AB-94EC-7A80-702268FB657F}"/>
          </ac:spMkLst>
        </pc:spChg>
        <pc:spChg chg="mod">
          <ac:chgData name="Vykydal David" userId="e4976436-9ac8-4ad5-8996-e320ac3e439d" providerId="ADAL" clId="{961934D0-4A67-4E62-9791-2E2495472AEE}" dt="2024-01-29T14:09:52.808" v="755"/>
          <ac:spMkLst>
            <pc:docMk/>
            <pc:sldMk cId="267323307" sldId="314"/>
            <ac:spMk id="6" creationId="{4E3BE526-B58C-8ED5-7A68-51EE62FA3C7F}"/>
          </ac:spMkLst>
        </pc:spChg>
        <pc:spChg chg="del">
          <ac:chgData name="Vykydal David" userId="e4976436-9ac8-4ad5-8996-e320ac3e439d" providerId="ADAL" clId="{961934D0-4A67-4E62-9791-2E2495472AEE}" dt="2024-01-29T13:33:56.965" v="308" actId="478"/>
          <ac:spMkLst>
            <pc:docMk/>
            <pc:sldMk cId="267323307" sldId="314"/>
            <ac:spMk id="8" creationId="{22CE6741-B1EA-2D3B-64B8-1139C86609B6}"/>
          </ac:spMkLst>
        </pc:spChg>
        <pc:spChg chg="add mod">
          <ac:chgData name="Vykydal David" userId="e4976436-9ac8-4ad5-8996-e320ac3e439d" providerId="ADAL" clId="{961934D0-4A67-4E62-9791-2E2495472AEE}" dt="2024-01-29T13:37:37.115" v="377"/>
          <ac:spMkLst>
            <pc:docMk/>
            <pc:sldMk cId="267323307" sldId="314"/>
            <ac:spMk id="10" creationId="{C1BB8112-F097-1CD3-04B7-5F3B9EBBC9DA}"/>
          </ac:spMkLst>
        </pc:spChg>
        <pc:picChg chg="del">
          <ac:chgData name="Vykydal David" userId="e4976436-9ac8-4ad5-8996-e320ac3e439d" providerId="ADAL" clId="{961934D0-4A67-4E62-9791-2E2495472AEE}" dt="2024-01-29T13:29:41.285" v="223" actId="478"/>
          <ac:picMkLst>
            <pc:docMk/>
            <pc:sldMk cId="267323307" sldId="314"/>
            <ac:picMk id="2" creationId="{F30CD453-959D-58BE-B570-BE07B76D10BE}"/>
          </ac:picMkLst>
        </pc:picChg>
        <pc:picChg chg="add mod">
          <ac:chgData name="Vykydal David" userId="e4976436-9ac8-4ad5-8996-e320ac3e439d" providerId="ADAL" clId="{961934D0-4A67-4E62-9791-2E2495472AEE}" dt="2024-01-29T13:29:41.825" v="224"/>
          <ac:picMkLst>
            <pc:docMk/>
            <pc:sldMk cId="267323307" sldId="314"/>
            <ac:picMk id="7" creationId="{4F9F8230-2D80-812E-FFC8-6861224112B9}"/>
          </ac:picMkLst>
        </pc:picChg>
      </pc:sldChg>
      <pc:sldChg chg="addSp delSp modSp mod">
        <pc:chgData name="Vykydal David" userId="e4976436-9ac8-4ad5-8996-e320ac3e439d" providerId="ADAL" clId="{961934D0-4A67-4E62-9791-2E2495472AEE}" dt="2024-01-29T14:13:06.803" v="849" actId="1035"/>
        <pc:sldMkLst>
          <pc:docMk/>
          <pc:sldMk cId="809429662" sldId="315"/>
        </pc:sldMkLst>
        <pc:spChg chg="add mod">
          <ac:chgData name="Vykydal David" userId="e4976436-9ac8-4ad5-8996-e320ac3e439d" providerId="ADAL" clId="{961934D0-4A67-4E62-9791-2E2495472AEE}" dt="2024-01-29T13:37:38.545" v="378"/>
          <ac:spMkLst>
            <pc:docMk/>
            <pc:sldMk cId="809429662" sldId="315"/>
            <ac:spMk id="5" creationId="{8EAE0799-D06E-9A87-2F79-766905EC2EBB}"/>
          </ac:spMkLst>
        </pc:spChg>
        <pc:spChg chg="mod">
          <ac:chgData name="Vykydal David" userId="e4976436-9ac8-4ad5-8996-e320ac3e439d" providerId="ADAL" clId="{961934D0-4A67-4E62-9791-2E2495472AEE}" dt="2024-01-29T14:10:16.974" v="756"/>
          <ac:spMkLst>
            <pc:docMk/>
            <pc:sldMk cId="809429662" sldId="315"/>
            <ac:spMk id="6" creationId="{4E3BE526-B58C-8ED5-7A68-51EE62FA3C7F}"/>
          </ac:spMkLst>
        </pc:spChg>
        <pc:spChg chg="del">
          <ac:chgData name="Vykydal David" userId="e4976436-9ac8-4ad5-8996-e320ac3e439d" providerId="ADAL" clId="{961934D0-4A67-4E62-9791-2E2495472AEE}" dt="2024-01-29T13:33:59.015" v="309" actId="478"/>
          <ac:spMkLst>
            <pc:docMk/>
            <pc:sldMk cId="809429662" sldId="315"/>
            <ac:spMk id="8" creationId="{22CE6741-B1EA-2D3B-64B8-1139C86609B6}"/>
          </ac:spMkLst>
        </pc:spChg>
        <pc:grpChg chg="mod">
          <ac:chgData name="Vykydal David" userId="e4976436-9ac8-4ad5-8996-e320ac3e439d" providerId="ADAL" clId="{961934D0-4A67-4E62-9791-2E2495472AEE}" dt="2024-01-29T14:13:06.803" v="849" actId="1035"/>
          <ac:grpSpMkLst>
            <pc:docMk/>
            <pc:sldMk cId="809429662" sldId="315"/>
            <ac:grpSpMk id="7" creationId="{AAD62ECA-BA35-17FB-50F6-7132018B5069}"/>
          </ac:grpSpMkLst>
        </pc:grpChg>
        <pc:graphicFrameChg chg="mod modGraphic">
          <ac:chgData name="Vykydal David" userId="e4976436-9ac8-4ad5-8996-e320ac3e439d" providerId="ADAL" clId="{961934D0-4A67-4E62-9791-2E2495472AEE}" dt="2024-01-29T14:12:41.172" v="835" actId="20577"/>
          <ac:graphicFrameMkLst>
            <pc:docMk/>
            <pc:sldMk cId="809429662" sldId="315"/>
            <ac:graphicFrameMk id="10" creationId="{EF83991F-2375-D42B-0839-60FDFD888B73}"/>
          </ac:graphicFrameMkLst>
        </pc:graphicFrameChg>
        <pc:picChg chg="del">
          <ac:chgData name="Vykydal David" userId="e4976436-9ac8-4ad5-8996-e320ac3e439d" providerId="ADAL" clId="{961934D0-4A67-4E62-9791-2E2495472AEE}" dt="2024-01-29T13:29:47.195" v="225" actId="478"/>
          <ac:picMkLst>
            <pc:docMk/>
            <pc:sldMk cId="809429662" sldId="315"/>
            <ac:picMk id="2" creationId="{F30CD453-959D-58BE-B570-BE07B76D10BE}"/>
          </ac:picMkLst>
        </pc:picChg>
        <pc:picChg chg="add mod">
          <ac:chgData name="Vykydal David" userId="e4976436-9ac8-4ad5-8996-e320ac3e439d" providerId="ADAL" clId="{961934D0-4A67-4E62-9791-2E2495472AEE}" dt="2024-01-29T13:29:47.725" v="226"/>
          <ac:picMkLst>
            <pc:docMk/>
            <pc:sldMk cId="809429662" sldId="315"/>
            <ac:picMk id="3" creationId="{CB3D814F-160B-A6C3-9570-333E0FABE2F3}"/>
          </ac:picMkLst>
        </pc:picChg>
      </pc:sldChg>
      <pc:sldChg chg="addSp delSp modSp mod">
        <pc:chgData name="Vykydal David" userId="e4976436-9ac8-4ad5-8996-e320ac3e439d" providerId="ADAL" clId="{961934D0-4A67-4E62-9791-2E2495472AEE}" dt="2024-01-29T14:14:39.335" v="855" actId="1076"/>
        <pc:sldMkLst>
          <pc:docMk/>
          <pc:sldMk cId="1759010167" sldId="316"/>
        </pc:sldMkLst>
        <pc:spChg chg="mod">
          <ac:chgData name="Vykydal David" userId="e4976436-9ac8-4ad5-8996-e320ac3e439d" providerId="ADAL" clId="{961934D0-4A67-4E62-9791-2E2495472AEE}" dt="2024-01-29T14:13:59.585" v="851"/>
          <ac:spMkLst>
            <pc:docMk/>
            <pc:sldMk cId="1759010167" sldId="316"/>
            <ac:spMk id="6" creationId="{4E3BE526-B58C-8ED5-7A68-51EE62FA3C7F}"/>
          </ac:spMkLst>
        </pc:spChg>
        <pc:spChg chg="add mod">
          <ac:chgData name="Vykydal David" userId="e4976436-9ac8-4ad5-8996-e320ac3e439d" providerId="ADAL" clId="{961934D0-4A67-4E62-9791-2E2495472AEE}" dt="2024-01-29T13:37:39.975" v="379"/>
          <ac:spMkLst>
            <pc:docMk/>
            <pc:sldMk cId="1759010167" sldId="316"/>
            <ac:spMk id="7" creationId="{F1D43465-6BCC-3D49-E968-70DABDBB8669}"/>
          </ac:spMkLst>
        </pc:spChg>
        <pc:spChg chg="del">
          <ac:chgData name="Vykydal David" userId="e4976436-9ac8-4ad5-8996-e320ac3e439d" providerId="ADAL" clId="{961934D0-4A67-4E62-9791-2E2495472AEE}" dt="2024-01-29T13:34:02.545" v="310" actId="478"/>
          <ac:spMkLst>
            <pc:docMk/>
            <pc:sldMk cId="1759010167" sldId="316"/>
            <ac:spMk id="8" creationId="{22CE6741-B1EA-2D3B-64B8-1139C86609B6}"/>
          </ac:spMkLst>
        </pc:spChg>
        <pc:picChg chg="del">
          <ac:chgData name="Vykydal David" userId="e4976436-9ac8-4ad5-8996-e320ac3e439d" providerId="ADAL" clId="{961934D0-4A67-4E62-9791-2E2495472AEE}" dt="2024-01-29T13:29:51.085" v="227" actId="478"/>
          <ac:picMkLst>
            <pc:docMk/>
            <pc:sldMk cId="1759010167" sldId="316"/>
            <ac:picMk id="2" creationId="{F30CD453-959D-58BE-B570-BE07B76D10BE}"/>
          </ac:picMkLst>
        </pc:picChg>
        <pc:picChg chg="del">
          <ac:chgData name="Vykydal David" userId="e4976436-9ac8-4ad5-8996-e320ac3e439d" providerId="ADAL" clId="{961934D0-4A67-4E62-9791-2E2495472AEE}" dt="2024-01-29T14:14:30.623" v="852" actId="478"/>
          <ac:picMkLst>
            <pc:docMk/>
            <pc:sldMk cId="1759010167" sldId="316"/>
            <ac:picMk id="3" creationId="{23661D4B-18BF-7EC8-6271-E738A3113E26}"/>
          </ac:picMkLst>
        </pc:picChg>
        <pc:picChg chg="add mod">
          <ac:chgData name="Vykydal David" userId="e4976436-9ac8-4ad5-8996-e320ac3e439d" providerId="ADAL" clId="{961934D0-4A67-4E62-9791-2E2495472AEE}" dt="2024-01-29T13:29:51.630" v="228"/>
          <ac:picMkLst>
            <pc:docMk/>
            <pc:sldMk cId="1759010167" sldId="316"/>
            <ac:picMk id="5" creationId="{032DD39D-F03B-3264-B56B-50F3992FFD93}"/>
          </ac:picMkLst>
        </pc:picChg>
        <pc:picChg chg="add mod">
          <ac:chgData name="Vykydal David" userId="e4976436-9ac8-4ad5-8996-e320ac3e439d" providerId="ADAL" clId="{961934D0-4A67-4E62-9791-2E2495472AEE}" dt="2024-01-29T14:14:39.335" v="855" actId="1076"/>
          <ac:picMkLst>
            <pc:docMk/>
            <pc:sldMk cId="1759010167" sldId="316"/>
            <ac:picMk id="11" creationId="{5A5C10B0-1D52-CEDB-342C-E74145628F36}"/>
          </ac:picMkLst>
        </pc:picChg>
      </pc:sldChg>
      <pc:sldChg chg="addSp delSp modSp mod">
        <pc:chgData name="Vykydal David" userId="e4976436-9ac8-4ad5-8996-e320ac3e439d" providerId="ADAL" clId="{961934D0-4A67-4E62-9791-2E2495472AEE}" dt="2024-01-29T14:15:49.533" v="862" actId="1076"/>
        <pc:sldMkLst>
          <pc:docMk/>
          <pc:sldMk cId="4026503031" sldId="317"/>
        </pc:sldMkLst>
        <pc:spChg chg="mod">
          <ac:chgData name="Vykydal David" userId="e4976436-9ac8-4ad5-8996-e320ac3e439d" providerId="ADAL" clId="{961934D0-4A67-4E62-9791-2E2495472AEE}" dt="2024-01-29T14:15:02.143" v="856"/>
          <ac:spMkLst>
            <pc:docMk/>
            <pc:sldMk cId="4026503031" sldId="317"/>
            <ac:spMk id="6" creationId="{4E3BE526-B58C-8ED5-7A68-51EE62FA3C7F}"/>
          </ac:spMkLst>
        </pc:spChg>
        <pc:spChg chg="add mod">
          <ac:chgData name="Vykydal David" userId="e4976436-9ac8-4ad5-8996-e320ac3e439d" providerId="ADAL" clId="{961934D0-4A67-4E62-9791-2E2495472AEE}" dt="2024-01-29T13:37:41.545" v="380"/>
          <ac:spMkLst>
            <pc:docMk/>
            <pc:sldMk cId="4026503031" sldId="317"/>
            <ac:spMk id="7" creationId="{531413AA-6D49-2236-1CC0-E990A3DFD47D}"/>
          </ac:spMkLst>
        </pc:spChg>
        <pc:spChg chg="del">
          <ac:chgData name="Vykydal David" userId="e4976436-9ac8-4ad5-8996-e320ac3e439d" providerId="ADAL" clId="{961934D0-4A67-4E62-9791-2E2495472AEE}" dt="2024-01-29T13:34:04.225" v="311" actId="478"/>
          <ac:spMkLst>
            <pc:docMk/>
            <pc:sldMk cId="4026503031" sldId="317"/>
            <ac:spMk id="8" creationId="{22CE6741-B1EA-2D3B-64B8-1139C86609B6}"/>
          </ac:spMkLst>
        </pc:spChg>
        <pc:picChg chg="del">
          <ac:chgData name="Vykydal David" userId="e4976436-9ac8-4ad5-8996-e320ac3e439d" providerId="ADAL" clId="{961934D0-4A67-4E62-9791-2E2495472AEE}" dt="2024-01-29T13:29:54.375" v="229" actId="478"/>
          <ac:picMkLst>
            <pc:docMk/>
            <pc:sldMk cId="4026503031" sldId="317"/>
            <ac:picMk id="2" creationId="{F30CD453-959D-58BE-B570-BE07B76D10BE}"/>
          </ac:picMkLst>
        </pc:picChg>
        <pc:picChg chg="add mod">
          <ac:chgData name="Vykydal David" userId="e4976436-9ac8-4ad5-8996-e320ac3e439d" providerId="ADAL" clId="{961934D0-4A67-4E62-9791-2E2495472AEE}" dt="2024-01-29T13:29:54.920" v="230"/>
          <ac:picMkLst>
            <pc:docMk/>
            <pc:sldMk cId="4026503031" sldId="317"/>
            <ac:picMk id="3" creationId="{2DB21B5D-DA9F-AE1B-C015-B501B7D61ACD}"/>
          </ac:picMkLst>
        </pc:picChg>
        <pc:picChg chg="del">
          <ac:chgData name="Vykydal David" userId="e4976436-9ac8-4ad5-8996-e320ac3e439d" providerId="ADAL" clId="{961934D0-4A67-4E62-9791-2E2495472AEE}" dt="2024-01-29T14:15:05.273" v="857" actId="478"/>
          <ac:picMkLst>
            <pc:docMk/>
            <pc:sldMk cId="4026503031" sldId="317"/>
            <ac:picMk id="5" creationId="{E3B988C3-B44B-D648-8113-041C44A40848}"/>
          </ac:picMkLst>
        </pc:picChg>
        <pc:picChg chg="add mod">
          <ac:chgData name="Vykydal David" userId="e4976436-9ac8-4ad5-8996-e320ac3e439d" providerId="ADAL" clId="{961934D0-4A67-4E62-9791-2E2495472AEE}" dt="2024-01-29T14:15:49.533" v="862" actId="1076"/>
          <ac:picMkLst>
            <pc:docMk/>
            <pc:sldMk cId="4026503031" sldId="317"/>
            <ac:picMk id="11" creationId="{EF1A4338-A22B-0167-CCBF-8BBB30199415}"/>
          </ac:picMkLst>
        </pc:picChg>
      </pc:sldChg>
      <pc:sldChg chg="addSp delSp modSp mod">
        <pc:chgData name="Vykydal David" userId="e4976436-9ac8-4ad5-8996-e320ac3e439d" providerId="ADAL" clId="{961934D0-4A67-4E62-9791-2E2495472AEE}" dt="2024-01-29T14:16:51.882" v="867" actId="1076"/>
        <pc:sldMkLst>
          <pc:docMk/>
          <pc:sldMk cId="762262966" sldId="318"/>
        </pc:sldMkLst>
        <pc:spChg chg="mod">
          <ac:chgData name="Vykydal David" userId="e4976436-9ac8-4ad5-8996-e320ac3e439d" providerId="ADAL" clId="{961934D0-4A67-4E62-9791-2E2495472AEE}" dt="2024-01-29T14:16:11.231" v="863"/>
          <ac:spMkLst>
            <pc:docMk/>
            <pc:sldMk cId="762262966" sldId="318"/>
            <ac:spMk id="6" creationId="{4E3BE526-B58C-8ED5-7A68-51EE62FA3C7F}"/>
          </ac:spMkLst>
        </pc:spChg>
        <pc:spChg chg="add mod">
          <ac:chgData name="Vykydal David" userId="e4976436-9ac8-4ad5-8996-e320ac3e439d" providerId="ADAL" clId="{961934D0-4A67-4E62-9791-2E2495472AEE}" dt="2024-01-29T13:37:43.445" v="381"/>
          <ac:spMkLst>
            <pc:docMk/>
            <pc:sldMk cId="762262966" sldId="318"/>
            <ac:spMk id="7" creationId="{6CB562DD-B545-5A43-ABA0-BF22B09FBB78}"/>
          </ac:spMkLst>
        </pc:spChg>
        <pc:spChg chg="del">
          <ac:chgData name="Vykydal David" userId="e4976436-9ac8-4ad5-8996-e320ac3e439d" providerId="ADAL" clId="{961934D0-4A67-4E62-9791-2E2495472AEE}" dt="2024-01-29T13:34:05.885" v="312" actId="478"/>
          <ac:spMkLst>
            <pc:docMk/>
            <pc:sldMk cId="762262966" sldId="318"/>
            <ac:spMk id="8" creationId="{22CE6741-B1EA-2D3B-64B8-1139C86609B6}"/>
          </ac:spMkLst>
        </pc:spChg>
        <pc:picChg chg="del">
          <ac:chgData name="Vykydal David" userId="e4976436-9ac8-4ad5-8996-e320ac3e439d" providerId="ADAL" clId="{961934D0-4A67-4E62-9791-2E2495472AEE}" dt="2024-01-29T13:29:57.595" v="231" actId="478"/>
          <ac:picMkLst>
            <pc:docMk/>
            <pc:sldMk cId="762262966" sldId="318"/>
            <ac:picMk id="2" creationId="{F30CD453-959D-58BE-B570-BE07B76D10BE}"/>
          </ac:picMkLst>
        </pc:picChg>
        <pc:picChg chg="del">
          <ac:chgData name="Vykydal David" userId="e4976436-9ac8-4ad5-8996-e320ac3e439d" providerId="ADAL" clId="{961934D0-4A67-4E62-9791-2E2495472AEE}" dt="2024-01-29T14:16:13.203" v="864" actId="478"/>
          <ac:picMkLst>
            <pc:docMk/>
            <pc:sldMk cId="762262966" sldId="318"/>
            <ac:picMk id="3" creationId="{88511D9C-BE1C-B92B-C00B-A40783B98E29}"/>
          </ac:picMkLst>
        </pc:picChg>
        <pc:picChg chg="add mod">
          <ac:chgData name="Vykydal David" userId="e4976436-9ac8-4ad5-8996-e320ac3e439d" providerId="ADAL" clId="{961934D0-4A67-4E62-9791-2E2495472AEE}" dt="2024-01-29T13:29:58.135" v="232"/>
          <ac:picMkLst>
            <pc:docMk/>
            <pc:sldMk cId="762262966" sldId="318"/>
            <ac:picMk id="5" creationId="{32BE5B52-D579-E73B-86D7-315717BB78B2}"/>
          </ac:picMkLst>
        </pc:picChg>
        <pc:picChg chg="add mod">
          <ac:chgData name="Vykydal David" userId="e4976436-9ac8-4ad5-8996-e320ac3e439d" providerId="ADAL" clId="{961934D0-4A67-4E62-9791-2E2495472AEE}" dt="2024-01-29T14:16:51.882" v="867" actId="1076"/>
          <ac:picMkLst>
            <pc:docMk/>
            <pc:sldMk cId="762262966" sldId="318"/>
            <ac:picMk id="11" creationId="{BC3E6472-819C-65F5-AF68-15EF37B41646}"/>
          </ac:picMkLst>
        </pc:picChg>
      </pc:sldChg>
      <pc:sldChg chg="addSp delSp modSp mod">
        <pc:chgData name="Vykydal David" userId="e4976436-9ac8-4ad5-8996-e320ac3e439d" providerId="ADAL" clId="{961934D0-4A67-4E62-9791-2E2495472AEE}" dt="2024-01-29T14:21:20.202" v="898" actId="121"/>
        <pc:sldMkLst>
          <pc:docMk/>
          <pc:sldMk cId="172824847" sldId="319"/>
        </pc:sldMkLst>
        <pc:spChg chg="mod">
          <ac:chgData name="Vykydal David" userId="e4976436-9ac8-4ad5-8996-e320ac3e439d" providerId="ADAL" clId="{961934D0-4A67-4E62-9791-2E2495472AEE}" dt="2024-01-29T14:17:21.243" v="868"/>
          <ac:spMkLst>
            <pc:docMk/>
            <pc:sldMk cId="172824847" sldId="319"/>
            <ac:spMk id="6" creationId="{4E3BE526-B58C-8ED5-7A68-51EE62FA3C7F}"/>
          </ac:spMkLst>
        </pc:spChg>
        <pc:spChg chg="del">
          <ac:chgData name="Vykydal David" userId="e4976436-9ac8-4ad5-8996-e320ac3e439d" providerId="ADAL" clId="{961934D0-4A67-4E62-9791-2E2495472AEE}" dt="2024-01-29T13:34:07.250" v="313" actId="478"/>
          <ac:spMkLst>
            <pc:docMk/>
            <pc:sldMk cId="172824847" sldId="319"/>
            <ac:spMk id="8" creationId="{22CE6741-B1EA-2D3B-64B8-1139C86609B6}"/>
          </ac:spMkLst>
        </pc:spChg>
        <pc:spChg chg="mod">
          <ac:chgData name="Vykydal David" userId="e4976436-9ac8-4ad5-8996-e320ac3e439d" providerId="ADAL" clId="{961934D0-4A67-4E62-9791-2E2495472AEE}" dt="2024-01-29T14:21:20.202" v="898" actId="121"/>
          <ac:spMkLst>
            <pc:docMk/>
            <pc:sldMk cId="172824847" sldId="319"/>
            <ac:spMk id="10" creationId="{CD70A099-10BB-8AA1-3EC0-295D65C2DE37}"/>
          </ac:spMkLst>
        </pc:spChg>
        <pc:spChg chg="mod">
          <ac:chgData name="Vykydal David" userId="e4976436-9ac8-4ad5-8996-e320ac3e439d" providerId="ADAL" clId="{961934D0-4A67-4E62-9791-2E2495472AEE}" dt="2024-01-29T14:21:16.915" v="897" actId="14100"/>
          <ac:spMkLst>
            <pc:docMk/>
            <pc:sldMk cId="172824847" sldId="319"/>
            <ac:spMk id="11" creationId="{64995272-9F71-6649-76FE-D075E2CC3C93}"/>
          </ac:spMkLst>
        </pc:spChg>
        <pc:spChg chg="mod">
          <ac:chgData name="Vykydal David" userId="e4976436-9ac8-4ad5-8996-e320ac3e439d" providerId="ADAL" clId="{961934D0-4A67-4E62-9791-2E2495472AEE}" dt="2024-01-29T14:21:16.915" v="897" actId="14100"/>
          <ac:spMkLst>
            <pc:docMk/>
            <pc:sldMk cId="172824847" sldId="319"/>
            <ac:spMk id="12" creationId="{43228D28-1EB8-2B20-5848-3336FDD01A8D}"/>
          </ac:spMkLst>
        </pc:spChg>
        <pc:spChg chg="mod">
          <ac:chgData name="Vykydal David" userId="e4976436-9ac8-4ad5-8996-e320ac3e439d" providerId="ADAL" clId="{961934D0-4A67-4E62-9791-2E2495472AEE}" dt="2024-01-29T14:21:16.915" v="897" actId="14100"/>
          <ac:spMkLst>
            <pc:docMk/>
            <pc:sldMk cId="172824847" sldId="319"/>
            <ac:spMk id="13" creationId="{B4528F3B-43AF-6C1E-0EF2-69D7DA9CF38C}"/>
          </ac:spMkLst>
        </pc:spChg>
        <pc:spChg chg="mod">
          <ac:chgData name="Vykydal David" userId="e4976436-9ac8-4ad5-8996-e320ac3e439d" providerId="ADAL" clId="{961934D0-4A67-4E62-9791-2E2495472AEE}" dt="2024-01-29T14:21:16.915" v="897" actId="14100"/>
          <ac:spMkLst>
            <pc:docMk/>
            <pc:sldMk cId="172824847" sldId="319"/>
            <ac:spMk id="14" creationId="{060FB750-92E1-B465-F856-38403D229BBB}"/>
          </ac:spMkLst>
        </pc:spChg>
        <pc:spChg chg="mod">
          <ac:chgData name="Vykydal David" userId="e4976436-9ac8-4ad5-8996-e320ac3e439d" providerId="ADAL" clId="{961934D0-4A67-4E62-9791-2E2495472AEE}" dt="2024-01-29T14:21:16.915" v="897" actId="14100"/>
          <ac:spMkLst>
            <pc:docMk/>
            <pc:sldMk cId="172824847" sldId="319"/>
            <ac:spMk id="15" creationId="{030A915F-2C5E-7B0F-AB92-18E784325B9F}"/>
          </ac:spMkLst>
        </pc:spChg>
        <pc:spChg chg="mod">
          <ac:chgData name="Vykydal David" userId="e4976436-9ac8-4ad5-8996-e320ac3e439d" providerId="ADAL" clId="{961934D0-4A67-4E62-9791-2E2495472AEE}" dt="2024-01-29T14:21:16.915" v="897" actId="14100"/>
          <ac:spMkLst>
            <pc:docMk/>
            <pc:sldMk cId="172824847" sldId="319"/>
            <ac:spMk id="17" creationId="{E52ADBCC-C6A6-1EEB-D45E-2D512D104B55}"/>
          </ac:spMkLst>
        </pc:spChg>
        <pc:spChg chg="mod">
          <ac:chgData name="Vykydal David" userId="e4976436-9ac8-4ad5-8996-e320ac3e439d" providerId="ADAL" clId="{961934D0-4A67-4E62-9791-2E2495472AEE}" dt="2024-01-29T14:21:16.915" v="897" actId="14100"/>
          <ac:spMkLst>
            <pc:docMk/>
            <pc:sldMk cId="172824847" sldId="319"/>
            <ac:spMk id="18" creationId="{A8DDAE2B-40A9-0701-3CF2-CFD9F90FAFC1}"/>
          </ac:spMkLst>
        </pc:spChg>
        <pc:spChg chg="mod">
          <ac:chgData name="Vykydal David" userId="e4976436-9ac8-4ad5-8996-e320ac3e439d" providerId="ADAL" clId="{961934D0-4A67-4E62-9791-2E2495472AEE}" dt="2024-01-29T14:21:16.915" v="897" actId="14100"/>
          <ac:spMkLst>
            <pc:docMk/>
            <pc:sldMk cId="172824847" sldId="319"/>
            <ac:spMk id="19" creationId="{97ECC54A-9DA5-81A3-0996-FA2A3C2595E0}"/>
          </ac:spMkLst>
        </pc:spChg>
        <pc:spChg chg="mod">
          <ac:chgData name="Vykydal David" userId="e4976436-9ac8-4ad5-8996-e320ac3e439d" providerId="ADAL" clId="{961934D0-4A67-4E62-9791-2E2495472AEE}" dt="2024-01-29T14:21:16.915" v="897" actId="14100"/>
          <ac:spMkLst>
            <pc:docMk/>
            <pc:sldMk cId="172824847" sldId="319"/>
            <ac:spMk id="20" creationId="{32FE3AA0-6ED0-2F84-3265-06FAC878428E}"/>
          </ac:spMkLst>
        </pc:spChg>
        <pc:spChg chg="mod">
          <ac:chgData name="Vykydal David" userId="e4976436-9ac8-4ad5-8996-e320ac3e439d" providerId="ADAL" clId="{961934D0-4A67-4E62-9791-2E2495472AEE}" dt="2024-01-29T14:21:16.915" v="897" actId="14100"/>
          <ac:spMkLst>
            <pc:docMk/>
            <pc:sldMk cId="172824847" sldId="319"/>
            <ac:spMk id="21" creationId="{04A1A9E0-0996-13B8-22F4-1E0EB75C854B}"/>
          </ac:spMkLst>
        </pc:spChg>
        <pc:spChg chg="mod">
          <ac:chgData name="Vykydal David" userId="e4976436-9ac8-4ad5-8996-e320ac3e439d" providerId="ADAL" clId="{961934D0-4A67-4E62-9791-2E2495472AEE}" dt="2024-01-29T14:21:16.915" v="897" actId="14100"/>
          <ac:spMkLst>
            <pc:docMk/>
            <pc:sldMk cId="172824847" sldId="319"/>
            <ac:spMk id="22" creationId="{ED0C6317-D1E1-8AD1-877D-41E34B5DFB8B}"/>
          </ac:spMkLst>
        </pc:spChg>
        <pc:spChg chg="add mod">
          <ac:chgData name="Vykydal David" userId="e4976436-9ac8-4ad5-8996-e320ac3e439d" providerId="ADAL" clId="{961934D0-4A67-4E62-9791-2E2495472AEE}" dt="2024-01-29T13:37:45.035" v="382"/>
          <ac:spMkLst>
            <pc:docMk/>
            <pc:sldMk cId="172824847" sldId="319"/>
            <ac:spMk id="23" creationId="{137E672E-5A35-D533-2F12-4DE913318024}"/>
          </ac:spMkLst>
        </pc:spChg>
        <pc:grpChg chg="mod">
          <ac:chgData name="Vykydal David" userId="e4976436-9ac8-4ad5-8996-e320ac3e439d" providerId="ADAL" clId="{961934D0-4A67-4E62-9791-2E2495472AEE}" dt="2024-01-29T14:21:16.915" v="897" actId="14100"/>
          <ac:grpSpMkLst>
            <pc:docMk/>
            <pc:sldMk cId="172824847" sldId="319"/>
            <ac:grpSpMk id="5" creationId="{69FB19B5-10B1-DB98-B184-4A414120656F}"/>
          </ac:grpSpMkLst>
        </pc:grpChg>
        <pc:grpChg chg="mod">
          <ac:chgData name="Vykydal David" userId="e4976436-9ac8-4ad5-8996-e320ac3e439d" providerId="ADAL" clId="{961934D0-4A67-4E62-9791-2E2495472AEE}" dt="2024-01-29T14:21:16.915" v="897" actId="14100"/>
          <ac:grpSpMkLst>
            <pc:docMk/>
            <pc:sldMk cId="172824847" sldId="319"/>
            <ac:grpSpMk id="7" creationId="{FCB388D6-FE3A-CF53-4A04-A6E4A151222D}"/>
          </ac:grpSpMkLst>
        </pc:grpChg>
        <pc:graphicFrameChg chg="mod">
          <ac:chgData name="Vykydal David" userId="e4976436-9ac8-4ad5-8996-e320ac3e439d" providerId="ADAL" clId="{961934D0-4A67-4E62-9791-2E2495472AEE}" dt="2024-01-29T14:21:16.915" v="897" actId="14100"/>
          <ac:graphicFrameMkLst>
            <pc:docMk/>
            <pc:sldMk cId="172824847" sldId="319"/>
            <ac:graphicFrameMk id="16" creationId="{D84EB9ED-E645-CA3C-CD34-37AA0353F7B1}"/>
          </ac:graphicFrameMkLst>
        </pc:graphicFrameChg>
        <pc:picChg chg="del">
          <ac:chgData name="Vykydal David" userId="e4976436-9ac8-4ad5-8996-e320ac3e439d" providerId="ADAL" clId="{961934D0-4A67-4E62-9791-2E2495472AEE}" dt="2024-01-29T13:30:00.715" v="233" actId="478"/>
          <ac:picMkLst>
            <pc:docMk/>
            <pc:sldMk cId="172824847" sldId="319"/>
            <ac:picMk id="2" creationId="{F30CD453-959D-58BE-B570-BE07B76D10BE}"/>
          </ac:picMkLst>
        </pc:picChg>
        <pc:picChg chg="add mod">
          <ac:chgData name="Vykydal David" userId="e4976436-9ac8-4ad5-8996-e320ac3e439d" providerId="ADAL" clId="{961934D0-4A67-4E62-9791-2E2495472AEE}" dt="2024-01-29T13:30:01.255" v="234"/>
          <ac:picMkLst>
            <pc:docMk/>
            <pc:sldMk cId="172824847" sldId="319"/>
            <ac:picMk id="3" creationId="{D76FDE06-F1DA-C3C0-77E5-AC4BE6277AA4}"/>
          </ac:picMkLst>
        </pc:picChg>
      </pc:sldChg>
      <pc:sldChg chg="addSp delSp modSp mod">
        <pc:chgData name="Vykydal David" userId="e4976436-9ac8-4ad5-8996-e320ac3e439d" providerId="ADAL" clId="{961934D0-4A67-4E62-9791-2E2495472AEE}" dt="2024-01-29T14:22:15.108" v="900"/>
        <pc:sldMkLst>
          <pc:docMk/>
          <pc:sldMk cId="2777393877" sldId="320"/>
        </pc:sldMkLst>
        <pc:spChg chg="mod">
          <ac:chgData name="Vykydal David" userId="e4976436-9ac8-4ad5-8996-e320ac3e439d" providerId="ADAL" clId="{961934D0-4A67-4E62-9791-2E2495472AEE}" dt="2024-01-29T14:22:15.108" v="900"/>
          <ac:spMkLst>
            <pc:docMk/>
            <pc:sldMk cId="2777393877" sldId="320"/>
            <ac:spMk id="3" creationId="{247C8914-11BE-57C6-0C86-B3B7D338DCC4}"/>
          </ac:spMkLst>
        </pc:spChg>
        <pc:spChg chg="mod">
          <ac:chgData name="Vykydal David" userId="e4976436-9ac8-4ad5-8996-e320ac3e439d" providerId="ADAL" clId="{961934D0-4A67-4E62-9791-2E2495472AEE}" dt="2024-01-29T14:22:02.712" v="899"/>
          <ac:spMkLst>
            <pc:docMk/>
            <pc:sldMk cId="2777393877" sldId="320"/>
            <ac:spMk id="6" creationId="{4E3BE526-B58C-8ED5-7A68-51EE62FA3C7F}"/>
          </ac:spMkLst>
        </pc:spChg>
        <pc:spChg chg="add mod">
          <ac:chgData name="Vykydal David" userId="e4976436-9ac8-4ad5-8996-e320ac3e439d" providerId="ADAL" clId="{961934D0-4A67-4E62-9791-2E2495472AEE}" dt="2024-01-29T13:37:46.465" v="383"/>
          <ac:spMkLst>
            <pc:docMk/>
            <pc:sldMk cId="2777393877" sldId="320"/>
            <ac:spMk id="7" creationId="{E7ED695B-0BFA-E5B9-731A-B3DB6A6A3892}"/>
          </ac:spMkLst>
        </pc:spChg>
        <pc:spChg chg="del">
          <ac:chgData name="Vykydal David" userId="e4976436-9ac8-4ad5-8996-e320ac3e439d" providerId="ADAL" clId="{961934D0-4A67-4E62-9791-2E2495472AEE}" dt="2024-01-29T13:34:11.309" v="315" actId="478"/>
          <ac:spMkLst>
            <pc:docMk/>
            <pc:sldMk cId="2777393877" sldId="320"/>
            <ac:spMk id="8" creationId="{22CE6741-B1EA-2D3B-64B8-1139C86609B6}"/>
          </ac:spMkLst>
        </pc:spChg>
        <pc:picChg chg="del">
          <ac:chgData name="Vykydal David" userId="e4976436-9ac8-4ad5-8996-e320ac3e439d" providerId="ADAL" clId="{961934D0-4A67-4E62-9791-2E2495472AEE}" dt="2024-01-29T13:30:03.925" v="235" actId="478"/>
          <ac:picMkLst>
            <pc:docMk/>
            <pc:sldMk cId="2777393877" sldId="320"/>
            <ac:picMk id="2" creationId="{F30CD453-959D-58BE-B570-BE07B76D10BE}"/>
          </ac:picMkLst>
        </pc:picChg>
        <pc:picChg chg="add mod">
          <ac:chgData name="Vykydal David" userId="e4976436-9ac8-4ad5-8996-e320ac3e439d" providerId="ADAL" clId="{961934D0-4A67-4E62-9791-2E2495472AEE}" dt="2024-01-29T13:30:04.520" v="236"/>
          <ac:picMkLst>
            <pc:docMk/>
            <pc:sldMk cId="2777393877" sldId="320"/>
            <ac:picMk id="5" creationId="{82B020B4-A609-9C50-3534-7343C3312A0A}"/>
          </ac:picMkLst>
        </pc:picChg>
      </pc:sldChg>
      <pc:sldChg chg="addSp delSp modSp add mod">
        <pc:chgData name="Vykydal David" userId="e4976436-9ac8-4ad5-8996-e320ac3e439d" providerId="ADAL" clId="{961934D0-4A67-4E62-9791-2E2495472AEE}" dt="2024-01-29T13:36:42.654" v="346"/>
        <pc:sldMkLst>
          <pc:docMk/>
          <pc:sldMk cId="2172127048" sldId="321"/>
        </pc:sldMkLst>
        <pc:spChg chg="mod">
          <ac:chgData name="Vykydal David" userId="e4976436-9ac8-4ad5-8996-e320ac3e439d" providerId="ADAL" clId="{961934D0-4A67-4E62-9791-2E2495472AEE}" dt="2024-01-22T10:51:37.017" v="80" actId="113"/>
          <ac:spMkLst>
            <pc:docMk/>
            <pc:sldMk cId="2172127048" sldId="321"/>
            <ac:spMk id="3" creationId="{D15F1049-E319-E9FA-53A4-DC7135DD31AF}"/>
          </ac:spMkLst>
        </pc:spChg>
        <pc:spChg chg="add mod">
          <ac:chgData name="Vykydal David" userId="e4976436-9ac8-4ad5-8996-e320ac3e439d" providerId="ADAL" clId="{961934D0-4A67-4E62-9791-2E2495472AEE}" dt="2024-01-29T13:36:42.654" v="346"/>
          <ac:spMkLst>
            <pc:docMk/>
            <pc:sldMk cId="2172127048" sldId="321"/>
            <ac:spMk id="7" creationId="{CA07C77A-36F8-9ACA-5E96-1F15A64F7C43}"/>
          </ac:spMkLst>
        </pc:spChg>
        <pc:spChg chg="del">
          <ac:chgData name="Vykydal David" userId="e4976436-9ac8-4ad5-8996-e320ac3e439d" providerId="ADAL" clId="{961934D0-4A67-4E62-9791-2E2495472AEE}" dt="2024-01-29T13:32:33.805" v="264" actId="478"/>
          <ac:spMkLst>
            <pc:docMk/>
            <pc:sldMk cId="2172127048" sldId="321"/>
            <ac:spMk id="8" creationId="{22CE6741-B1EA-2D3B-64B8-1139C86609B6}"/>
          </ac:spMkLst>
        </pc:spChg>
        <pc:picChg chg="del">
          <ac:chgData name="Vykydal David" userId="e4976436-9ac8-4ad5-8996-e320ac3e439d" providerId="ADAL" clId="{961934D0-4A67-4E62-9791-2E2495472AEE}" dt="2024-01-29T13:27:44.865" v="160" actId="478"/>
          <ac:picMkLst>
            <pc:docMk/>
            <pc:sldMk cId="2172127048" sldId="321"/>
            <ac:picMk id="2" creationId="{F30CD453-959D-58BE-B570-BE07B76D10BE}"/>
          </ac:picMkLst>
        </pc:picChg>
        <pc:picChg chg="add mod">
          <ac:chgData name="Vykydal David" userId="e4976436-9ac8-4ad5-8996-e320ac3e439d" providerId="ADAL" clId="{961934D0-4A67-4E62-9791-2E2495472AEE}" dt="2024-01-29T13:27:45.385" v="161"/>
          <ac:picMkLst>
            <pc:docMk/>
            <pc:sldMk cId="2172127048" sldId="321"/>
            <ac:picMk id="5" creationId="{66663F6C-2561-A388-143D-A7272F43F294}"/>
          </ac:picMkLst>
        </pc:picChg>
      </pc:sldChg>
      <pc:sldChg chg="addSp delSp modSp mod">
        <pc:chgData name="Vykydal David" userId="e4976436-9ac8-4ad5-8996-e320ac3e439d" providerId="ADAL" clId="{961934D0-4A67-4E62-9791-2E2495472AEE}" dt="2024-01-29T13:36:49.225" v="350"/>
        <pc:sldMkLst>
          <pc:docMk/>
          <pc:sldMk cId="37681023" sldId="322"/>
        </pc:sldMkLst>
        <pc:spChg chg="add mod">
          <ac:chgData name="Vykydal David" userId="e4976436-9ac8-4ad5-8996-e320ac3e439d" providerId="ADAL" clId="{961934D0-4A67-4E62-9791-2E2495472AEE}" dt="2024-01-29T13:36:49.225" v="350"/>
          <ac:spMkLst>
            <pc:docMk/>
            <pc:sldMk cId="37681023" sldId="322"/>
            <ac:spMk id="5" creationId="{911EC5C0-3A01-A082-62F3-FA9996577026}"/>
          </ac:spMkLst>
        </pc:spChg>
        <pc:spChg chg="del">
          <ac:chgData name="Vykydal David" userId="e4976436-9ac8-4ad5-8996-e320ac3e439d" providerId="ADAL" clId="{961934D0-4A67-4E62-9791-2E2495472AEE}" dt="2024-01-29T13:32:45.325" v="270" actId="478"/>
          <ac:spMkLst>
            <pc:docMk/>
            <pc:sldMk cId="37681023" sldId="322"/>
            <ac:spMk id="8" creationId="{22CE6741-B1EA-2D3B-64B8-1139C86609B6}"/>
          </ac:spMkLst>
        </pc:spChg>
        <pc:picChg chg="del">
          <ac:chgData name="Vykydal David" userId="e4976436-9ac8-4ad5-8996-e320ac3e439d" providerId="ADAL" clId="{961934D0-4A67-4E62-9791-2E2495472AEE}" dt="2024-01-29T13:28:08.155" v="168" actId="478"/>
          <ac:picMkLst>
            <pc:docMk/>
            <pc:sldMk cId="37681023" sldId="322"/>
            <ac:picMk id="2" creationId="{F30CD453-959D-58BE-B570-BE07B76D10BE}"/>
          </ac:picMkLst>
        </pc:picChg>
        <pc:picChg chg="add mod">
          <ac:chgData name="Vykydal David" userId="e4976436-9ac8-4ad5-8996-e320ac3e439d" providerId="ADAL" clId="{961934D0-4A67-4E62-9791-2E2495472AEE}" dt="2024-01-29T13:28:08.750" v="169"/>
          <ac:picMkLst>
            <pc:docMk/>
            <pc:sldMk cId="37681023" sldId="322"/>
            <ac:picMk id="3" creationId="{2FCD5641-BE98-2EC9-EEDD-519427D677BD}"/>
          </ac:picMkLst>
        </pc:picChg>
      </pc:sldChg>
      <pc:sldChg chg="addSp delSp modSp mod">
        <pc:chgData name="Vykydal David" userId="e4976436-9ac8-4ad5-8996-e320ac3e439d" providerId="ADAL" clId="{961934D0-4A67-4E62-9791-2E2495472AEE}" dt="2024-01-29T13:36:51.185" v="351"/>
        <pc:sldMkLst>
          <pc:docMk/>
          <pc:sldMk cId="1373686872" sldId="323"/>
        </pc:sldMkLst>
        <pc:spChg chg="add mod">
          <ac:chgData name="Vykydal David" userId="e4976436-9ac8-4ad5-8996-e320ac3e439d" providerId="ADAL" clId="{961934D0-4A67-4E62-9791-2E2495472AEE}" dt="2024-01-29T13:36:51.185" v="351"/>
          <ac:spMkLst>
            <pc:docMk/>
            <pc:sldMk cId="1373686872" sldId="323"/>
            <ac:spMk id="5" creationId="{B1BF4619-4372-573C-9310-397C7793978F}"/>
          </ac:spMkLst>
        </pc:spChg>
        <pc:spChg chg="del">
          <ac:chgData name="Vykydal David" userId="e4976436-9ac8-4ad5-8996-e320ac3e439d" providerId="ADAL" clId="{961934D0-4A67-4E62-9791-2E2495472AEE}" dt="2024-01-29T13:32:47.975" v="271" actId="478"/>
          <ac:spMkLst>
            <pc:docMk/>
            <pc:sldMk cId="1373686872" sldId="323"/>
            <ac:spMk id="8" creationId="{22CE6741-B1EA-2D3B-64B8-1139C86609B6}"/>
          </ac:spMkLst>
        </pc:spChg>
        <pc:picChg chg="del">
          <ac:chgData name="Vykydal David" userId="e4976436-9ac8-4ad5-8996-e320ac3e439d" providerId="ADAL" clId="{961934D0-4A67-4E62-9791-2E2495472AEE}" dt="2024-01-29T13:28:11.575" v="170" actId="478"/>
          <ac:picMkLst>
            <pc:docMk/>
            <pc:sldMk cId="1373686872" sldId="323"/>
            <ac:picMk id="2" creationId="{F30CD453-959D-58BE-B570-BE07B76D10BE}"/>
          </ac:picMkLst>
        </pc:picChg>
        <pc:picChg chg="add mod">
          <ac:chgData name="Vykydal David" userId="e4976436-9ac8-4ad5-8996-e320ac3e439d" providerId="ADAL" clId="{961934D0-4A67-4E62-9791-2E2495472AEE}" dt="2024-01-29T13:28:12.105" v="171"/>
          <ac:picMkLst>
            <pc:docMk/>
            <pc:sldMk cId="1373686872" sldId="323"/>
            <ac:picMk id="3" creationId="{036CE4C1-2190-E9EC-B347-9515408B164C}"/>
          </ac:picMkLst>
        </pc:picChg>
      </pc:sldChg>
      <pc:sldChg chg="addSp delSp modSp mod">
        <pc:chgData name="Vykydal David" userId="e4976436-9ac8-4ad5-8996-e320ac3e439d" providerId="ADAL" clId="{961934D0-4A67-4E62-9791-2E2495472AEE}" dt="2024-01-29T13:36:54.284" v="353"/>
        <pc:sldMkLst>
          <pc:docMk/>
          <pc:sldMk cId="402412036" sldId="324"/>
        </pc:sldMkLst>
        <pc:spChg chg="del">
          <ac:chgData name="Vykydal David" userId="e4976436-9ac8-4ad5-8996-e320ac3e439d" providerId="ADAL" clId="{961934D0-4A67-4E62-9791-2E2495472AEE}" dt="2024-01-29T13:32:51.415" v="273" actId="478"/>
          <ac:spMkLst>
            <pc:docMk/>
            <pc:sldMk cId="402412036" sldId="324"/>
            <ac:spMk id="8" creationId="{22CE6741-B1EA-2D3B-64B8-1139C86609B6}"/>
          </ac:spMkLst>
        </pc:spChg>
        <pc:spChg chg="add mod">
          <ac:chgData name="Vykydal David" userId="e4976436-9ac8-4ad5-8996-e320ac3e439d" providerId="ADAL" clId="{961934D0-4A67-4E62-9791-2E2495472AEE}" dt="2024-01-29T13:36:54.284" v="353"/>
          <ac:spMkLst>
            <pc:docMk/>
            <pc:sldMk cId="402412036" sldId="324"/>
            <ac:spMk id="10" creationId="{84288C17-E487-FFC0-5177-7718796ACF67}"/>
          </ac:spMkLst>
        </pc:spChg>
        <pc:picChg chg="del">
          <ac:chgData name="Vykydal David" userId="e4976436-9ac8-4ad5-8996-e320ac3e439d" providerId="ADAL" clId="{961934D0-4A67-4E62-9791-2E2495472AEE}" dt="2024-01-29T13:28:17.775" v="174" actId="478"/>
          <ac:picMkLst>
            <pc:docMk/>
            <pc:sldMk cId="402412036" sldId="324"/>
            <ac:picMk id="2" creationId="{F30CD453-959D-58BE-B570-BE07B76D10BE}"/>
          </ac:picMkLst>
        </pc:picChg>
        <pc:picChg chg="add mod">
          <ac:chgData name="Vykydal David" userId="e4976436-9ac8-4ad5-8996-e320ac3e439d" providerId="ADAL" clId="{961934D0-4A67-4E62-9791-2E2495472AEE}" dt="2024-01-29T13:28:18.305" v="175"/>
          <ac:picMkLst>
            <pc:docMk/>
            <pc:sldMk cId="402412036" sldId="324"/>
            <ac:picMk id="3" creationId="{5812F69E-23AA-35CE-B99A-2402944B242A}"/>
          </ac:picMkLst>
        </pc:picChg>
      </pc:sldChg>
      <pc:sldChg chg="addSp delSp modSp mod">
        <pc:chgData name="Vykydal David" userId="e4976436-9ac8-4ad5-8996-e320ac3e439d" providerId="ADAL" clId="{961934D0-4A67-4E62-9791-2E2495472AEE}" dt="2024-01-29T13:37:01.105" v="357"/>
        <pc:sldMkLst>
          <pc:docMk/>
          <pc:sldMk cId="2452626632" sldId="325"/>
        </pc:sldMkLst>
        <pc:spChg chg="add mod">
          <ac:chgData name="Vykydal David" userId="e4976436-9ac8-4ad5-8996-e320ac3e439d" providerId="ADAL" clId="{961934D0-4A67-4E62-9791-2E2495472AEE}" dt="2024-01-29T13:37:01.105" v="357"/>
          <ac:spMkLst>
            <pc:docMk/>
            <pc:sldMk cId="2452626632" sldId="325"/>
            <ac:spMk id="7" creationId="{08C162FA-82D4-CFA1-D018-9BCB823130F5}"/>
          </ac:spMkLst>
        </pc:spChg>
        <pc:spChg chg="del">
          <ac:chgData name="Vykydal David" userId="e4976436-9ac8-4ad5-8996-e320ac3e439d" providerId="ADAL" clId="{961934D0-4A67-4E62-9791-2E2495472AEE}" dt="2024-01-29T13:33:06.355" v="279" actId="478"/>
          <ac:spMkLst>
            <pc:docMk/>
            <pc:sldMk cId="2452626632" sldId="325"/>
            <ac:spMk id="8" creationId="{22CE6741-B1EA-2D3B-64B8-1139C86609B6}"/>
          </ac:spMkLst>
        </pc:spChg>
        <pc:picChg chg="del">
          <ac:chgData name="Vykydal David" userId="e4976436-9ac8-4ad5-8996-e320ac3e439d" providerId="ADAL" clId="{961934D0-4A67-4E62-9791-2E2495472AEE}" dt="2024-01-29T13:28:31.349" v="182" actId="478"/>
          <ac:picMkLst>
            <pc:docMk/>
            <pc:sldMk cId="2452626632" sldId="325"/>
            <ac:picMk id="2" creationId="{F30CD453-959D-58BE-B570-BE07B76D10BE}"/>
          </ac:picMkLst>
        </pc:picChg>
        <pc:picChg chg="add mod">
          <ac:chgData name="Vykydal David" userId="e4976436-9ac8-4ad5-8996-e320ac3e439d" providerId="ADAL" clId="{961934D0-4A67-4E62-9791-2E2495472AEE}" dt="2024-01-29T13:28:31.850" v="183"/>
          <ac:picMkLst>
            <pc:docMk/>
            <pc:sldMk cId="2452626632" sldId="325"/>
            <ac:picMk id="6" creationId="{9A564558-5F3E-0A3D-8B76-8A3E1ED64D35}"/>
          </ac:picMkLst>
        </pc:picChg>
      </pc:sldChg>
      <pc:sldChg chg="addSp delSp modSp mod">
        <pc:chgData name="Vykydal David" userId="e4976436-9ac8-4ad5-8996-e320ac3e439d" providerId="ADAL" clId="{961934D0-4A67-4E62-9791-2E2495472AEE}" dt="2024-01-29T13:37:02.601" v="358"/>
        <pc:sldMkLst>
          <pc:docMk/>
          <pc:sldMk cId="3283817621" sldId="326"/>
        </pc:sldMkLst>
        <pc:spChg chg="add mod">
          <ac:chgData name="Vykydal David" userId="e4976436-9ac8-4ad5-8996-e320ac3e439d" providerId="ADAL" clId="{961934D0-4A67-4E62-9791-2E2495472AEE}" dt="2024-01-29T13:37:02.601" v="358"/>
          <ac:spMkLst>
            <pc:docMk/>
            <pc:sldMk cId="3283817621" sldId="326"/>
            <ac:spMk id="6" creationId="{60DD6D1C-D621-7D56-81A0-73276208DC31}"/>
          </ac:spMkLst>
        </pc:spChg>
        <pc:spChg chg="del">
          <ac:chgData name="Vykydal David" userId="e4976436-9ac8-4ad5-8996-e320ac3e439d" providerId="ADAL" clId="{961934D0-4A67-4E62-9791-2E2495472AEE}" dt="2024-01-29T13:33:07.865" v="280" actId="478"/>
          <ac:spMkLst>
            <pc:docMk/>
            <pc:sldMk cId="3283817621" sldId="326"/>
            <ac:spMk id="8" creationId="{22CE6741-B1EA-2D3B-64B8-1139C86609B6}"/>
          </ac:spMkLst>
        </pc:spChg>
        <pc:picChg chg="del">
          <ac:chgData name="Vykydal David" userId="e4976436-9ac8-4ad5-8996-e320ac3e439d" providerId="ADAL" clId="{961934D0-4A67-4E62-9791-2E2495472AEE}" dt="2024-01-29T13:28:36.893" v="184" actId="478"/>
          <ac:picMkLst>
            <pc:docMk/>
            <pc:sldMk cId="3283817621" sldId="326"/>
            <ac:picMk id="2" creationId="{F30CD453-959D-58BE-B570-BE07B76D10BE}"/>
          </ac:picMkLst>
        </pc:picChg>
        <pc:picChg chg="add mod">
          <ac:chgData name="Vykydal David" userId="e4976436-9ac8-4ad5-8996-e320ac3e439d" providerId="ADAL" clId="{961934D0-4A67-4E62-9791-2E2495472AEE}" dt="2024-01-29T13:28:37.419" v="185"/>
          <ac:picMkLst>
            <pc:docMk/>
            <pc:sldMk cId="3283817621" sldId="326"/>
            <ac:picMk id="5" creationId="{26CC491E-C600-657E-E2BC-0CD309FFD24D}"/>
          </ac:picMkLst>
        </pc:picChg>
      </pc:sldChg>
    </pc:docChg>
  </pc:docChgLst>
  <pc:docChgLst>
    <pc:chgData name="Vykydal David" userId="e4976436-9ac8-4ad5-8996-e320ac3e439d" providerId="ADAL" clId="{84DBECA8-EA60-4BE8-A683-3549DE8C4468}"/>
    <pc:docChg chg="undo redo custSel addSld delSld modSld modSection">
      <pc:chgData name="Vykydal David" userId="e4976436-9ac8-4ad5-8996-e320ac3e439d" providerId="ADAL" clId="{84DBECA8-EA60-4BE8-A683-3549DE8C4468}" dt="2024-01-28T12:59:26.100" v="619" actId="6549"/>
      <pc:docMkLst>
        <pc:docMk/>
      </pc:docMkLst>
      <pc:sldChg chg="modSp mod">
        <pc:chgData name="Vykydal David" userId="e4976436-9ac8-4ad5-8996-e320ac3e439d" providerId="ADAL" clId="{84DBECA8-EA60-4BE8-A683-3549DE8C4468}" dt="2024-01-28T12:11:27.884" v="107" actId="2"/>
        <pc:sldMkLst>
          <pc:docMk/>
          <pc:sldMk cId="3328650913" sldId="277"/>
        </pc:sldMkLst>
        <pc:spChg chg="mod">
          <ac:chgData name="Vykydal David" userId="e4976436-9ac8-4ad5-8996-e320ac3e439d" providerId="ADAL" clId="{84DBECA8-EA60-4BE8-A683-3549DE8C4468}" dt="2024-01-28T12:11:27.884" v="107" actId="2"/>
          <ac:spMkLst>
            <pc:docMk/>
            <pc:sldMk cId="3328650913" sldId="277"/>
            <ac:spMk id="3" creationId="{81CBE805-5438-3B16-91D4-539B82F397DC}"/>
          </ac:spMkLst>
        </pc:spChg>
      </pc:sldChg>
      <pc:sldChg chg="modSp mod">
        <pc:chgData name="Vykydal David" userId="e4976436-9ac8-4ad5-8996-e320ac3e439d" providerId="ADAL" clId="{84DBECA8-EA60-4BE8-A683-3549DE8C4468}" dt="2024-01-28T12:11:34.147" v="113" actId="2"/>
        <pc:sldMkLst>
          <pc:docMk/>
          <pc:sldMk cId="2060635114" sldId="278"/>
        </pc:sldMkLst>
        <pc:spChg chg="mod">
          <ac:chgData name="Vykydal David" userId="e4976436-9ac8-4ad5-8996-e320ac3e439d" providerId="ADAL" clId="{84DBECA8-EA60-4BE8-A683-3549DE8C4468}" dt="2024-01-28T12:11:34.147" v="113" actId="2"/>
          <ac:spMkLst>
            <pc:docMk/>
            <pc:sldMk cId="2060635114" sldId="278"/>
            <ac:spMk id="11" creationId="{B59077B1-7889-0F57-4C1F-6E5357BB1470}"/>
          </ac:spMkLst>
        </pc:spChg>
      </pc:sldChg>
      <pc:sldChg chg="modSp">
        <pc:chgData name="Vykydal David" userId="e4976436-9ac8-4ad5-8996-e320ac3e439d" providerId="ADAL" clId="{84DBECA8-EA60-4BE8-A683-3549DE8C4468}" dt="2024-01-28T12:11:36.534" v="116" actId="2"/>
        <pc:sldMkLst>
          <pc:docMk/>
          <pc:sldMk cId="2649372223" sldId="279"/>
        </pc:sldMkLst>
        <pc:spChg chg="mod">
          <ac:chgData name="Vykydal David" userId="e4976436-9ac8-4ad5-8996-e320ac3e439d" providerId="ADAL" clId="{84DBECA8-EA60-4BE8-A683-3549DE8C4468}" dt="2024-01-28T12:11:35.246" v="114" actId="2"/>
          <ac:spMkLst>
            <pc:docMk/>
            <pc:sldMk cId="2649372223" sldId="279"/>
            <ac:spMk id="7" creationId="{DF941EB8-E821-7BE5-7D2C-4265A0D27B7E}"/>
          </ac:spMkLst>
        </pc:spChg>
        <pc:spChg chg="mod">
          <ac:chgData name="Vykydal David" userId="e4976436-9ac8-4ad5-8996-e320ac3e439d" providerId="ADAL" clId="{84DBECA8-EA60-4BE8-A683-3549DE8C4468}" dt="2024-01-28T12:11:36.534" v="116" actId="2"/>
          <ac:spMkLst>
            <pc:docMk/>
            <pc:sldMk cId="2649372223" sldId="279"/>
            <ac:spMk id="14" creationId="{A22EBF31-BDF5-0F4B-C2E6-7F6BF7DB8C27}"/>
          </ac:spMkLst>
        </pc:spChg>
      </pc:sldChg>
      <pc:sldChg chg="modSp mod">
        <pc:chgData name="Vykydal David" userId="e4976436-9ac8-4ad5-8996-e320ac3e439d" providerId="ADAL" clId="{84DBECA8-EA60-4BE8-A683-3549DE8C4468}" dt="2024-01-28T12:11:37.884" v="117" actId="2"/>
        <pc:sldMkLst>
          <pc:docMk/>
          <pc:sldMk cId="489655286" sldId="282"/>
        </pc:sldMkLst>
        <pc:spChg chg="mod">
          <ac:chgData name="Vykydal David" userId="e4976436-9ac8-4ad5-8996-e320ac3e439d" providerId="ADAL" clId="{84DBECA8-EA60-4BE8-A683-3549DE8C4468}" dt="2024-01-28T12:11:37.884" v="117" actId="2"/>
          <ac:spMkLst>
            <pc:docMk/>
            <pc:sldMk cId="489655286" sldId="282"/>
            <ac:spMk id="6" creationId="{7655A70B-28EF-A05A-FF0B-DB3DA619362D}"/>
          </ac:spMkLst>
        </pc:spChg>
      </pc:sldChg>
      <pc:sldChg chg="modSp mod">
        <pc:chgData name="Vykydal David" userId="e4976436-9ac8-4ad5-8996-e320ac3e439d" providerId="ADAL" clId="{84DBECA8-EA60-4BE8-A683-3549DE8C4468}" dt="2024-01-28T12:03:32.548" v="49" actId="1035"/>
        <pc:sldMkLst>
          <pc:docMk/>
          <pc:sldMk cId="2536785311" sldId="283"/>
        </pc:sldMkLst>
        <pc:spChg chg="mod">
          <ac:chgData name="Vykydal David" userId="e4976436-9ac8-4ad5-8996-e320ac3e439d" providerId="ADAL" clId="{84DBECA8-EA60-4BE8-A683-3549DE8C4468}" dt="2024-01-28T12:03:32.548" v="49" actId="1035"/>
          <ac:spMkLst>
            <pc:docMk/>
            <pc:sldMk cId="2536785311" sldId="283"/>
            <ac:spMk id="5" creationId="{430E5346-2994-FED0-E7A0-54B5EF499CA2}"/>
          </ac:spMkLst>
        </pc:spChg>
        <pc:spChg chg="mod">
          <ac:chgData name="Vykydal David" userId="e4976436-9ac8-4ad5-8996-e320ac3e439d" providerId="ADAL" clId="{84DBECA8-EA60-4BE8-A683-3549DE8C4468}" dt="2024-01-28T12:00:16.901" v="1" actId="20577"/>
          <ac:spMkLst>
            <pc:docMk/>
            <pc:sldMk cId="2536785311" sldId="283"/>
            <ac:spMk id="6" creationId="{7655A70B-28EF-A05A-FF0B-DB3DA619362D}"/>
          </ac:spMkLst>
        </pc:spChg>
      </pc:sldChg>
      <pc:sldChg chg="addSp delSp modSp mod">
        <pc:chgData name="Vykydal David" userId="e4976436-9ac8-4ad5-8996-e320ac3e439d" providerId="ADAL" clId="{84DBECA8-EA60-4BE8-A683-3549DE8C4468}" dt="2024-01-28T12:25:02.865" v="170" actId="113"/>
        <pc:sldMkLst>
          <pc:docMk/>
          <pc:sldMk cId="2096460771" sldId="284"/>
        </pc:sldMkLst>
        <pc:spChg chg="del">
          <ac:chgData name="Vykydal David" userId="e4976436-9ac8-4ad5-8996-e320ac3e439d" providerId="ADAL" clId="{84DBECA8-EA60-4BE8-A683-3549DE8C4468}" dt="2024-01-28T12:04:29.544" v="52" actId="478"/>
          <ac:spMkLst>
            <pc:docMk/>
            <pc:sldMk cId="2096460771" sldId="284"/>
            <ac:spMk id="3" creationId="{E3070157-716B-4606-C8EF-B829B388871D}"/>
          </ac:spMkLst>
        </pc:spChg>
        <pc:spChg chg="mod">
          <ac:chgData name="Vykydal David" userId="e4976436-9ac8-4ad5-8996-e320ac3e439d" providerId="ADAL" clId="{84DBECA8-EA60-4BE8-A683-3549DE8C4468}" dt="2024-01-28T12:04:23.387" v="51" actId="27636"/>
          <ac:spMkLst>
            <pc:docMk/>
            <pc:sldMk cId="2096460771" sldId="284"/>
            <ac:spMk id="6" creationId="{7655A70B-28EF-A05A-FF0B-DB3DA619362D}"/>
          </ac:spMkLst>
        </pc:spChg>
        <pc:graphicFrameChg chg="add del">
          <ac:chgData name="Vykydal David" userId="e4976436-9ac8-4ad5-8996-e320ac3e439d" providerId="ADAL" clId="{84DBECA8-EA60-4BE8-A683-3549DE8C4468}" dt="2024-01-28T12:04:49.445" v="54" actId="3680"/>
          <ac:graphicFrameMkLst>
            <pc:docMk/>
            <pc:sldMk cId="2096460771" sldId="284"/>
            <ac:graphicFrameMk id="5" creationId="{9E6F98BA-319B-CBF0-AA7C-146E7FDE4FDF}"/>
          </ac:graphicFrameMkLst>
        </pc:graphicFrameChg>
        <pc:graphicFrameChg chg="add mod modGraphic">
          <ac:chgData name="Vykydal David" userId="e4976436-9ac8-4ad5-8996-e320ac3e439d" providerId="ADAL" clId="{84DBECA8-EA60-4BE8-A683-3549DE8C4468}" dt="2024-01-28T12:25:02.865" v="170" actId="113"/>
          <ac:graphicFrameMkLst>
            <pc:docMk/>
            <pc:sldMk cId="2096460771" sldId="284"/>
            <ac:graphicFrameMk id="7" creationId="{1D12F0CA-04CB-9F57-2782-20DD32903F58}"/>
          </ac:graphicFrameMkLst>
        </pc:graphicFrameChg>
      </pc:sldChg>
      <pc:sldChg chg="addSp delSp modSp mod">
        <pc:chgData name="Vykydal David" userId="e4976436-9ac8-4ad5-8996-e320ac3e439d" providerId="ADAL" clId="{84DBECA8-EA60-4BE8-A683-3549DE8C4468}" dt="2024-01-28T12:24:46.096" v="168" actId="1076"/>
        <pc:sldMkLst>
          <pc:docMk/>
          <pc:sldMk cId="2147406920" sldId="285"/>
        </pc:sldMkLst>
        <pc:spChg chg="mod">
          <ac:chgData name="Vykydal David" userId="e4976436-9ac8-4ad5-8996-e320ac3e439d" providerId="ADAL" clId="{84DBECA8-EA60-4BE8-A683-3549DE8C4468}" dt="2024-01-28T12:24:28.493" v="164" actId="20577"/>
          <ac:spMkLst>
            <pc:docMk/>
            <pc:sldMk cId="2147406920" sldId="285"/>
            <ac:spMk id="5" creationId="{714FC31C-F71B-A0CA-B2C2-DE00909DE084}"/>
          </ac:spMkLst>
        </pc:spChg>
        <pc:spChg chg="mod">
          <ac:chgData name="Vykydal David" userId="e4976436-9ac8-4ad5-8996-e320ac3e439d" providerId="ADAL" clId="{84DBECA8-EA60-4BE8-A683-3549DE8C4468}" dt="2024-01-28T12:21:54.462" v="140"/>
          <ac:spMkLst>
            <pc:docMk/>
            <pc:sldMk cId="2147406920" sldId="285"/>
            <ac:spMk id="6" creationId="{7655A70B-28EF-A05A-FF0B-DB3DA619362D}"/>
          </ac:spMkLst>
        </pc:spChg>
        <pc:picChg chg="add mod">
          <ac:chgData name="Vykydal David" userId="e4976436-9ac8-4ad5-8996-e320ac3e439d" providerId="ADAL" clId="{84DBECA8-EA60-4BE8-A683-3549DE8C4468}" dt="2024-01-28T12:24:46.096" v="168" actId="1076"/>
          <ac:picMkLst>
            <pc:docMk/>
            <pc:sldMk cId="2147406920" sldId="285"/>
            <ac:picMk id="3" creationId="{C941199C-DAC5-029B-41E2-D3DFEFFE1940}"/>
          </ac:picMkLst>
        </pc:picChg>
        <pc:picChg chg="del">
          <ac:chgData name="Vykydal David" userId="e4976436-9ac8-4ad5-8996-e320ac3e439d" providerId="ADAL" clId="{84DBECA8-EA60-4BE8-A683-3549DE8C4468}" dt="2024-01-28T12:22:31.371" v="145" actId="478"/>
          <ac:picMkLst>
            <pc:docMk/>
            <pc:sldMk cId="2147406920" sldId="285"/>
            <ac:picMk id="11" creationId="{6C2EA120-2A2E-CDB2-3CD5-DE63EDCADF6C}"/>
          </ac:picMkLst>
        </pc:picChg>
      </pc:sldChg>
      <pc:sldChg chg="addSp modSp mod">
        <pc:chgData name="Vykydal David" userId="e4976436-9ac8-4ad5-8996-e320ac3e439d" providerId="ADAL" clId="{84DBECA8-EA60-4BE8-A683-3549DE8C4468}" dt="2024-01-28T12:35:10.590" v="301" actId="20577"/>
        <pc:sldMkLst>
          <pc:docMk/>
          <pc:sldMk cId="24619674" sldId="286"/>
        </pc:sldMkLst>
        <pc:spChg chg="mod">
          <ac:chgData name="Vykydal David" userId="e4976436-9ac8-4ad5-8996-e320ac3e439d" providerId="ADAL" clId="{84DBECA8-EA60-4BE8-A683-3549DE8C4468}" dt="2024-01-28T12:31:20.506" v="240" actId="27636"/>
          <ac:spMkLst>
            <pc:docMk/>
            <pc:sldMk cId="24619674" sldId="286"/>
            <ac:spMk id="6" creationId="{7655A70B-28EF-A05A-FF0B-DB3DA619362D}"/>
          </ac:spMkLst>
        </pc:spChg>
        <pc:spChg chg="mod">
          <ac:chgData name="Vykydal David" userId="e4976436-9ac8-4ad5-8996-e320ac3e439d" providerId="ADAL" clId="{84DBECA8-EA60-4BE8-A683-3549DE8C4468}" dt="2024-01-28T12:33:39.632" v="289" actId="20577"/>
          <ac:spMkLst>
            <pc:docMk/>
            <pc:sldMk cId="24619674" sldId="286"/>
            <ac:spMk id="7" creationId="{25507DBF-AC75-CEFD-59FF-FFE063B0A294}"/>
          </ac:spMkLst>
        </pc:spChg>
        <pc:spChg chg="mod">
          <ac:chgData name="Vykydal David" userId="e4976436-9ac8-4ad5-8996-e320ac3e439d" providerId="ADAL" clId="{84DBECA8-EA60-4BE8-A683-3549DE8C4468}" dt="2024-01-28T12:32:38.786" v="273" actId="14100"/>
          <ac:spMkLst>
            <pc:docMk/>
            <pc:sldMk cId="24619674" sldId="286"/>
            <ac:spMk id="16" creationId="{0F870BE3-BA16-4D19-4356-073F600AAA7A}"/>
          </ac:spMkLst>
        </pc:spChg>
        <pc:spChg chg="mod">
          <ac:chgData name="Vykydal David" userId="e4976436-9ac8-4ad5-8996-e320ac3e439d" providerId="ADAL" clId="{84DBECA8-EA60-4BE8-A683-3549DE8C4468}" dt="2024-01-28T12:33:24.723" v="287" actId="14100"/>
          <ac:spMkLst>
            <pc:docMk/>
            <pc:sldMk cId="24619674" sldId="286"/>
            <ac:spMk id="17" creationId="{029F6D06-23A2-EDDE-737E-BA17940E36F1}"/>
          </ac:spMkLst>
        </pc:spChg>
        <pc:spChg chg="mod">
          <ac:chgData name="Vykydal David" userId="e4976436-9ac8-4ad5-8996-e320ac3e439d" providerId="ADAL" clId="{84DBECA8-EA60-4BE8-A683-3549DE8C4468}" dt="2024-01-28T12:34:18.334" v="295" actId="1076"/>
          <ac:spMkLst>
            <pc:docMk/>
            <pc:sldMk cId="24619674" sldId="286"/>
            <ac:spMk id="21" creationId="{C61D9577-85FD-917E-B4FE-03173C605D51}"/>
          </ac:spMkLst>
        </pc:spChg>
        <pc:spChg chg="mod">
          <ac:chgData name="Vykydal David" userId="e4976436-9ac8-4ad5-8996-e320ac3e439d" providerId="ADAL" clId="{84DBECA8-EA60-4BE8-A683-3549DE8C4468}" dt="2024-01-28T12:35:10.590" v="301" actId="20577"/>
          <ac:spMkLst>
            <pc:docMk/>
            <pc:sldMk cId="24619674" sldId="286"/>
            <ac:spMk id="22" creationId="{38CF8008-6A47-B3F0-E1AA-4ADE7EC14FFE}"/>
          </ac:spMkLst>
        </pc:spChg>
        <pc:spChg chg="mod">
          <ac:chgData name="Vykydal David" userId="e4976436-9ac8-4ad5-8996-e320ac3e439d" providerId="ADAL" clId="{84DBECA8-EA60-4BE8-A683-3549DE8C4468}" dt="2024-01-28T12:34:51.364" v="299" actId="14100"/>
          <ac:spMkLst>
            <pc:docMk/>
            <pc:sldMk cId="24619674" sldId="286"/>
            <ac:spMk id="23" creationId="{3D66F686-C5E0-4341-AAC5-2359C901D26C}"/>
          </ac:spMkLst>
        </pc:spChg>
        <pc:grpChg chg="mod">
          <ac:chgData name="Vykydal David" userId="e4976436-9ac8-4ad5-8996-e320ac3e439d" providerId="ADAL" clId="{84DBECA8-EA60-4BE8-A683-3549DE8C4468}" dt="2024-01-28T12:32:54.221" v="274" actId="164"/>
          <ac:grpSpMkLst>
            <pc:docMk/>
            <pc:sldMk cId="24619674" sldId="286"/>
            <ac:grpSpMk id="3" creationId="{A283355F-966F-9BC0-02C3-9B4E46BD1980}"/>
          </ac:grpSpMkLst>
        </pc:grpChg>
        <pc:grpChg chg="add mod">
          <ac:chgData name="Vykydal David" userId="e4976436-9ac8-4ad5-8996-e320ac3e439d" providerId="ADAL" clId="{84DBECA8-EA60-4BE8-A683-3549DE8C4468}" dt="2024-01-28T12:32:57.536" v="284" actId="1036"/>
          <ac:grpSpMkLst>
            <pc:docMk/>
            <pc:sldMk cId="24619674" sldId="286"/>
            <ac:grpSpMk id="5" creationId="{B423C2CE-8A38-9E8C-EE94-486C23294CA7}"/>
          </ac:grpSpMkLst>
        </pc:grpChg>
      </pc:sldChg>
      <pc:sldChg chg="modSp mod">
        <pc:chgData name="Vykydal David" userId="e4976436-9ac8-4ad5-8996-e320ac3e439d" providerId="ADAL" clId="{84DBECA8-EA60-4BE8-A683-3549DE8C4468}" dt="2024-01-28T12:38:36.370" v="314" actId="20577"/>
        <pc:sldMkLst>
          <pc:docMk/>
          <pc:sldMk cId="1659922086" sldId="287"/>
        </pc:sldMkLst>
        <pc:spChg chg="mod">
          <ac:chgData name="Vykydal David" userId="e4976436-9ac8-4ad5-8996-e320ac3e439d" providerId="ADAL" clId="{84DBECA8-EA60-4BE8-A683-3549DE8C4468}" dt="2024-01-28T12:35:39.931" v="302"/>
          <ac:spMkLst>
            <pc:docMk/>
            <pc:sldMk cId="1659922086" sldId="287"/>
            <ac:spMk id="6" creationId="{7655A70B-28EF-A05A-FF0B-DB3DA619362D}"/>
          </ac:spMkLst>
        </pc:spChg>
        <pc:spChg chg="mod">
          <ac:chgData name="Vykydal David" userId="e4976436-9ac8-4ad5-8996-e320ac3e439d" providerId="ADAL" clId="{84DBECA8-EA60-4BE8-A683-3549DE8C4468}" dt="2024-01-28T12:36:17.984" v="303"/>
          <ac:spMkLst>
            <pc:docMk/>
            <pc:sldMk cId="1659922086" sldId="287"/>
            <ac:spMk id="27" creationId="{4001E2C3-7FA7-690B-41E8-1D5D64A1A396}"/>
          </ac:spMkLst>
        </pc:spChg>
        <pc:spChg chg="mod">
          <ac:chgData name="Vykydal David" userId="e4976436-9ac8-4ad5-8996-e320ac3e439d" providerId="ADAL" clId="{84DBECA8-EA60-4BE8-A683-3549DE8C4468}" dt="2024-01-28T12:38:36.370" v="314" actId="20577"/>
          <ac:spMkLst>
            <pc:docMk/>
            <pc:sldMk cId="1659922086" sldId="287"/>
            <ac:spMk id="34" creationId="{A96DAD66-CC97-3299-59EE-BF6BDF620E0E}"/>
          </ac:spMkLst>
        </pc:spChg>
        <pc:spChg chg="mod">
          <ac:chgData name="Vykydal David" userId="e4976436-9ac8-4ad5-8996-e320ac3e439d" providerId="ADAL" clId="{84DBECA8-EA60-4BE8-A683-3549DE8C4468}" dt="2024-01-28T12:38:21.278" v="312" actId="20577"/>
          <ac:spMkLst>
            <pc:docMk/>
            <pc:sldMk cId="1659922086" sldId="287"/>
            <ac:spMk id="35" creationId="{8E5F3873-03A2-4B31-BEC4-9BA47B31B7B9}"/>
          </ac:spMkLst>
        </pc:spChg>
        <pc:spChg chg="mod">
          <ac:chgData name="Vykydal David" userId="e4976436-9ac8-4ad5-8996-e320ac3e439d" providerId="ADAL" clId="{84DBECA8-EA60-4BE8-A683-3549DE8C4468}" dt="2024-01-28T12:37:46.491" v="308"/>
          <ac:spMkLst>
            <pc:docMk/>
            <pc:sldMk cId="1659922086" sldId="287"/>
            <ac:spMk id="36" creationId="{C07EA74B-64C2-585E-5C9A-B1DB453AB8DC}"/>
          </ac:spMkLst>
        </pc:spChg>
        <pc:spChg chg="mod">
          <ac:chgData name="Vykydal David" userId="e4976436-9ac8-4ad5-8996-e320ac3e439d" providerId="ADAL" clId="{84DBECA8-EA60-4BE8-A683-3549DE8C4468}" dt="2024-01-28T12:38:03.158" v="310" actId="20577"/>
          <ac:spMkLst>
            <pc:docMk/>
            <pc:sldMk cId="1659922086" sldId="287"/>
            <ac:spMk id="37" creationId="{C9EF0F6C-822E-B320-62DC-C8CABD759B38}"/>
          </ac:spMkLst>
        </pc:spChg>
        <pc:spChg chg="mod">
          <ac:chgData name="Vykydal David" userId="e4976436-9ac8-4ad5-8996-e320ac3e439d" providerId="ADAL" clId="{84DBECA8-EA60-4BE8-A683-3549DE8C4468}" dt="2024-01-28T12:36:36.825" v="304"/>
          <ac:spMkLst>
            <pc:docMk/>
            <pc:sldMk cId="1659922086" sldId="287"/>
            <ac:spMk id="38" creationId="{8BF80B31-2438-4F4D-5F1D-8F720D655C4E}"/>
          </ac:spMkLst>
        </pc:spChg>
        <pc:spChg chg="mod">
          <ac:chgData name="Vykydal David" userId="e4976436-9ac8-4ad5-8996-e320ac3e439d" providerId="ADAL" clId="{84DBECA8-EA60-4BE8-A683-3549DE8C4468}" dt="2024-01-28T12:37:01.908" v="305"/>
          <ac:spMkLst>
            <pc:docMk/>
            <pc:sldMk cId="1659922086" sldId="287"/>
            <ac:spMk id="39" creationId="{B2B0635E-7DD9-364B-5362-017CFBB0ACB1}"/>
          </ac:spMkLst>
        </pc:spChg>
        <pc:spChg chg="mod">
          <ac:chgData name="Vykydal David" userId="e4976436-9ac8-4ad5-8996-e320ac3e439d" providerId="ADAL" clId="{84DBECA8-EA60-4BE8-A683-3549DE8C4468}" dt="2024-01-28T12:37:17.799" v="306"/>
          <ac:spMkLst>
            <pc:docMk/>
            <pc:sldMk cId="1659922086" sldId="287"/>
            <ac:spMk id="40" creationId="{8DD8FE82-EAE7-D730-09EE-5FC67F7594D7}"/>
          </ac:spMkLst>
        </pc:spChg>
        <pc:spChg chg="mod">
          <ac:chgData name="Vykydal David" userId="e4976436-9ac8-4ad5-8996-e320ac3e439d" providerId="ADAL" clId="{84DBECA8-EA60-4BE8-A683-3549DE8C4468}" dt="2024-01-28T12:37:34.778" v="307"/>
          <ac:spMkLst>
            <pc:docMk/>
            <pc:sldMk cId="1659922086" sldId="287"/>
            <ac:spMk id="41" creationId="{BC928267-53AC-5A33-8FFE-767119BB1F82}"/>
          </ac:spMkLst>
        </pc:spChg>
      </pc:sldChg>
      <pc:sldChg chg="addSp delSp modSp mod delAnim modAnim">
        <pc:chgData name="Vykydal David" userId="e4976436-9ac8-4ad5-8996-e320ac3e439d" providerId="ADAL" clId="{84DBECA8-EA60-4BE8-A683-3549DE8C4468}" dt="2024-01-28T12:41:37.011" v="438" actId="14100"/>
        <pc:sldMkLst>
          <pc:docMk/>
          <pc:sldMk cId="3050347477" sldId="288"/>
        </pc:sldMkLst>
        <pc:spChg chg="add mod">
          <ac:chgData name="Vykydal David" userId="e4976436-9ac8-4ad5-8996-e320ac3e439d" providerId="ADAL" clId="{84DBECA8-EA60-4BE8-A683-3549DE8C4468}" dt="2024-01-28T12:40:51.422" v="374"/>
          <ac:spMkLst>
            <pc:docMk/>
            <pc:sldMk cId="3050347477" sldId="288"/>
            <ac:spMk id="3" creationId="{8E32D7E2-0675-0E64-6309-3FD284B1C7EE}"/>
          </ac:spMkLst>
        </pc:spChg>
        <pc:spChg chg="add mod">
          <ac:chgData name="Vykydal David" userId="e4976436-9ac8-4ad5-8996-e320ac3e439d" providerId="ADAL" clId="{84DBECA8-EA60-4BE8-A683-3549DE8C4468}" dt="2024-01-28T12:41:37.011" v="438" actId="14100"/>
          <ac:spMkLst>
            <pc:docMk/>
            <pc:sldMk cId="3050347477" sldId="288"/>
            <ac:spMk id="5" creationId="{498D88D4-4F98-B803-1C6D-D4CE1F701854}"/>
          </ac:spMkLst>
        </pc:spChg>
        <pc:spChg chg="mod">
          <ac:chgData name="Vykydal David" userId="e4976436-9ac8-4ad5-8996-e320ac3e439d" providerId="ADAL" clId="{84DBECA8-EA60-4BE8-A683-3549DE8C4468}" dt="2024-01-28T12:39:40.529" v="316"/>
          <ac:spMkLst>
            <pc:docMk/>
            <pc:sldMk cId="3050347477" sldId="288"/>
            <ac:spMk id="10" creationId="{D2798BA3-65BC-9021-65BA-FC661E90D4F5}"/>
          </ac:spMkLst>
        </pc:spChg>
        <pc:spChg chg="del">
          <ac:chgData name="Vykydal David" userId="e4976436-9ac8-4ad5-8996-e320ac3e439d" providerId="ADAL" clId="{84DBECA8-EA60-4BE8-A683-3549DE8C4468}" dt="2024-01-28T12:39:54.830" v="317" actId="478"/>
          <ac:spMkLst>
            <pc:docMk/>
            <pc:sldMk cId="3050347477" sldId="288"/>
            <ac:spMk id="12" creationId="{4FA5D1D8-9ED8-4E64-60F7-987AF1D7B65D}"/>
          </ac:spMkLst>
        </pc:spChg>
      </pc:sldChg>
      <pc:sldChg chg="del">
        <pc:chgData name="Vykydal David" userId="e4976436-9ac8-4ad5-8996-e320ac3e439d" providerId="ADAL" clId="{84DBECA8-EA60-4BE8-A683-3549DE8C4468}" dt="2024-01-28T12:45:15.565" v="508" actId="47"/>
        <pc:sldMkLst>
          <pc:docMk/>
          <pc:sldMk cId="2549879880" sldId="289"/>
        </pc:sldMkLst>
      </pc:sldChg>
      <pc:sldChg chg="del">
        <pc:chgData name="Vykydal David" userId="e4976436-9ac8-4ad5-8996-e320ac3e439d" providerId="ADAL" clId="{84DBECA8-EA60-4BE8-A683-3549DE8C4468}" dt="2024-01-28T12:45:17.121" v="509" actId="47"/>
        <pc:sldMkLst>
          <pc:docMk/>
          <pc:sldMk cId="3230450069" sldId="290"/>
        </pc:sldMkLst>
      </pc:sldChg>
      <pc:sldChg chg="del">
        <pc:chgData name="Vykydal David" userId="e4976436-9ac8-4ad5-8996-e320ac3e439d" providerId="ADAL" clId="{84DBECA8-EA60-4BE8-A683-3549DE8C4468}" dt="2024-01-28T12:45:18.440" v="510" actId="47"/>
        <pc:sldMkLst>
          <pc:docMk/>
          <pc:sldMk cId="388674341" sldId="291"/>
        </pc:sldMkLst>
      </pc:sldChg>
      <pc:sldChg chg="del">
        <pc:chgData name="Vykydal David" userId="e4976436-9ac8-4ad5-8996-e320ac3e439d" providerId="ADAL" clId="{84DBECA8-EA60-4BE8-A683-3549DE8C4468}" dt="2024-01-28T12:45:19.493" v="511" actId="47"/>
        <pc:sldMkLst>
          <pc:docMk/>
          <pc:sldMk cId="721942864" sldId="292"/>
        </pc:sldMkLst>
      </pc:sldChg>
      <pc:sldChg chg="del">
        <pc:chgData name="Vykydal David" userId="e4976436-9ac8-4ad5-8996-e320ac3e439d" providerId="ADAL" clId="{84DBECA8-EA60-4BE8-A683-3549DE8C4468}" dt="2024-01-28T12:45:20.342" v="512" actId="47"/>
        <pc:sldMkLst>
          <pc:docMk/>
          <pc:sldMk cId="1328441137" sldId="293"/>
        </pc:sldMkLst>
      </pc:sldChg>
      <pc:sldChg chg="del">
        <pc:chgData name="Vykydal David" userId="e4976436-9ac8-4ad5-8996-e320ac3e439d" providerId="ADAL" clId="{84DBECA8-EA60-4BE8-A683-3549DE8C4468}" dt="2024-01-28T12:45:21.174" v="513" actId="47"/>
        <pc:sldMkLst>
          <pc:docMk/>
          <pc:sldMk cId="846759385" sldId="294"/>
        </pc:sldMkLst>
      </pc:sldChg>
      <pc:sldChg chg="del">
        <pc:chgData name="Vykydal David" userId="e4976436-9ac8-4ad5-8996-e320ac3e439d" providerId="ADAL" clId="{84DBECA8-EA60-4BE8-A683-3549DE8C4468}" dt="2024-01-28T12:45:22.023" v="514" actId="47"/>
        <pc:sldMkLst>
          <pc:docMk/>
          <pc:sldMk cId="2285625720" sldId="295"/>
        </pc:sldMkLst>
      </pc:sldChg>
      <pc:sldChg chg="addSp delSp modSp mod">
        <pc:chgData name="Vykydal David" userId="e4976436-9ac8-4ad5-8996-e320ac3e439d" providerId="ADAL" clId="{84DBECA8-EA60-4BE8-A683-3549DE8C4468}" dt="2024-01-28T12:49:54.804" v="537"/>
        <pc:sldMkLst>
          <pc:docMk/>
          <pc:sldMk cId="174213743" sldId="296"/>
        </pc:sldMkLst>
        <pc:spChg chg="mod">
          <ac:chgData name="Vykydal David" userId="e4976436-9ac8-4ad5-8996-e320ac3e439d" providerId="ADAL" clId="{84DBECA8-EA60-4BE8-A683-3549DE8C4468}" dt="2024-01-28T12:49:54.804" v="537"/>
          <ac:spMkLst>
            <pc:docMk/>
            <pc:sldMk cId="174213743" sldId="296"/>
            <ac:spMk id="11" creationId="{83FB78EA-A475-11EE-ACCD-346FED68F3ED}"/>
          </ac:spMkLst>
        </pc:spChg>
        <pc:picChg chg="add mod">
          <ac:chgData name="Vykydal David" userId="e4976436-9ac8-4ad5-8996-e320ac3e439d" providerId="ADAL" clId="{84DBECA8-EA60-4BE8-A683-3549DE8C4468}" dt="2024-01-28T12:46:05.262" v="519" actId="1076"/>
          <ac:picMkLst>
            <pc:docMk/>
            <pc:sldMk cId="174213743" sldId="296"/>
            <ac:picMk id="3" creationId="{A88B4816-8973-87EF-1275-033AA057ABA8}"/>
          </ac:picMkLst>
        </pc:picChg>
        <pc:picChg chg="add mod">
          <ac:chgData name="Vykydal David" userId="e4976436-9ac8-4ad5-8996-e320ac3e439d" providerId="ADAL" clId="{84DBECA8-EA60-4BE8-A683-3549DE8C4468}" dt="2024-01-28T12:46:58.472" v="523" actId="1076"/>
          <ac:picMkLst>
            <pc:docMk/>
            <pc:sldMk cId="174213743" sldId="296"/>
            <ac:picMk id="5" creationId="{2AF8B745-96FC-8D41-FF9B-98B35F0A919C}"/>
          </ac:picMkLst>
        </pc:picChg>
        <pc:picChg chg="del">
          <ac:chgData name="Vykydal David" userId="e4976436-9ac8-4ad5-8996-e320ac3e439d" providerId="ADAL" clId="{84DBECA8-EA60-4BE8-A683-3549DE8C4468}" dt="2024-01-28T12:46:06.755" v="520" actId="478"/>
          <ac:picMkLst>
            <pc:docMk/>
            <pc:sldMk cId="174213743" sldId="296"/>
            <ac:picMk id="7" creationId="{18AEDC70-E4AF-5632-6159-3F09B069D079}"/>
          </ac:picMkLst>
        </pc:picChg>
        <pc:picChg chg="del">
          <ac:chgData name="Vykydal David" userId="e4976436-9ac8-4ad5-8996-e320ac3e439d" providerId="ADAL" clId="{84DBECA8-EA60-4BE8-A683-3549DE8C4468}" dt="2024-01-28T12:45:53.437" v="515" actId="478"/>
          <ac:picMkLst>
            <pc:docMk/>
            <pc:sldMk cId="174213743" sldId="296"/>
            <ac:picMk id="10" creationId="{DBE6AC69-6DAA-12C7-E0E6-2B9542C2C2F6}"/>
          </ac:picMkLst>
        </pc:picChg>
      </pc:sldChg>
      <pc:sldChg chg="addSp delSp modSp mod">
        <pc:chgData name="Vykydal David" userId="e4976436-9ac8-4ad5-8996-e320ac3e439d" providerId="ADAL" clId="{84DBECA8-EA60-4BE8-A683-3549DE8C4468}" dt="2024-01-28T12:51:55.990" v="561" actId="20577"/>
        <pc:sldMkLst>
          <pc:docMk/>
          <pc:sldMk cId="1797314759" sldId="297"/>
        </pc:sldMkLst>
        <pc:spChg chg="mod">
          <ac:chgData name="Vykydal David" userId="e4976436-9ac8-4ad5-8996-e320ac3e439d" providerId="ADAL" clId="{84DBECA8-EA60-4BE8-A683-3549DE8C4468}" dt="2024-01-28T12:50:47.289" v="541"/>
          <ac:spMkLst>
            <pc:docMk/>
            <pc:sldMk cId="1797314759" sldId="297"/>
            <ac:spMk id="5" creationId="{C19E51CB-8E7D-C065-74A7-8F20ADA1CF89}"/>
          </ac:spMkLst>
        </pc:spChg>
        <pc:spChg chg="mod">
          <ac:chgData name="Vykydal David" userId="e4976436-9ac8-4ad5-8996-e320ac3e439d" providerId="ADAL" clId="{84DBECA8-EA60-4BE8-A683-3549DE8C4468}" dt="2024-01-28T12:51:37.505" v="559" actId="20577"/>
          <ac:spMkLst>
            <pc:docMk/>
            <pc:sldMk cId="1797314759" sldId="297"/>
            <ac:spMk id="12" creationId="{F427C4DE-A46E-1299-C9D3-FD36962B1F75}"/>
          </ac:spMkLst>
        </pc:spChg>
        <pc:spChg chg="mod">
          <ac:chgData name="Vykydal David" userId="e4976436-9ac8-4ad5-8996-e320ac3e439d" providerId="ADAL" clId="{84DBECA8-EA60-4BE8-A683-3549DE8C4468}" dt="2024-01-28T12:51:55.990" v="561" actId="20577"/>
          <ac:spMkLst>
            <pc:docMk/>
            <pc:sldMk cId="1797314759" sldId="297"/>
            <ac:spMk id="13" creationId="{C3278192-82AF-AFFE-10D2-F8115BCBBDD8}"/>
          </ac:spMkLst>
        </pc:spChg>
        <pc:picChg chg="del">
          <ac:chgData name="Vykydal David" userId="e4976436-9ac8-4ad5-8996-e320ac3e439d" providerId="ADAL" clId="{84DBECA8-EA60-4BE8-A683-3549DE8C4468}" dt="2024-01-28T12:50:15.136" v="538" actId="478"/>
          <ac:picMkLst>
            <pc:docMk/>
            <pc:sldMk cId="1797314759" sldId="297"/>
            <ac:picMk id="7" creationId="{18AEDC70-E4AF-5632-6159-3F09B069D079}"/>
          </ac:picMkLst>
        </pc:picChg>
        <pc:picChg chg="add mod">
          <ac:chgData name="Vykydal David" userId="e4976436-9ac8-4ad5-8996-e320ac3e439d" providerId="ADAL" clId="{84DBECA8-EA60-4BE8-A683-3549DE8C4468}" dt="2024-01-28T12:50:20.371" v="540" actId="14100"/>
          <ac:picMkLst>
            <pc:docMk/>
            <pc:sldMk cId="1797314759" sldId="297"/>
            <ac:picMk id="10" creationId="{F16A2F47-81C6-A863-78A8-F38B08DCCC3A}"/>
          </ac:picMkLst>
        </pc:picChg>
      </pc:sldChg>
      <pc:sldChg chg="modSp mod">
        <pc:chgData name="Vykydal David" userId="e4976436-9ac8-4ad5-8996-e320ac3e439d" providerId="ADAL" clId="{84DBECA8-EA60-4BE8-A683-3549DE8C4468}" dt="2024-01-28T12:53:10.977" v="565"/>
        <pc:sldMkLst>
          <pc:docMk/>
          <pc:sldMk cId="1327808961" sldId="298"/>
        </pc:sldMkLst>
        <pc:spChg chg="mod">
          <ac:chgData name="Vykydal David" userId="e4976436-9ac8-4ad5-8996-e320ac3e439d" providerId="ADAL" clId="{84DBECA8-EA60-4BE8-A683-3549DE8C4468}" dt="2024-01-28T12:52:23.956" v="562"/>
          <ac:spMkLst>
            <pc:docMk/>
            <pc:sldMk cId="1327808961" sldId="298"/>
            <ac:spMk id="10" creationId="{336B8FFF-3037-8941-5562-41B612CBC080}"/>
          </ac:spMkLst>
        </pc:spChg>
        <pc:spChg chg="mod">
          <ac:chgData name="Vykydal David" userId="e4976436-9ac8-4ad5-8996-e320ac3e439d" providerId="ADAL" clId="{84DBECA8-EA60-4BE8-A683-3549DE8C4468}" dt="2024-01-28T12:53:10.977" v="565"/>
          <ac:spMkLst>
            <pc:docMk/>
            <pc:sldMk cId="1327808961" sldId="298"/>
            <ac:spMk id="11" creationId="{ECACACD4-9FD5-FC36-8144-B7EC7C28E09C}"/>
          </ac:spMkLst>
        </pc:spChg>
      </pc:sldChg>
      <pc:sldChg chg="modSp mod">
        <pc:chgData name="Vykydal David" userId="e4976436-9ac8-4ad5-8996-e320ac3e439d" providerId="ADAL" clId="{84DBECA8-EA60-4BE8-A683-3549DE8C4468}" dt="2024-01-28T12:55:18.726" v="580"/>
        <pc:sldMkLst>
          <pc:docMk/>
          <pc:sldMk cId="541607216" sldId="300"/>
        </pc:sldMkLst>
        <pc:spChg chg="mod">
          <ac:chgData name="Vykydal David" userId="e4976436-9ac8-4ad5-8996-e320ac3e439d" providerId="ADAL" clId="{84DBECA8-EA60-4BE8-A683-3549DE8C4468}" dt="2024-01-28T12:54:15.026" v="576"/>
          <ac:spMkLst>
            <pc:docMk/>
            <pc:sldMk cId="541607216" sldId="300"/>
            <ac:spMk id="3" creationId="{3C9D9698-4058-540B-62D6-E29534376206}"/>
          </ac:spMkLst>
        </pc:spChg>
        <pc:spChg chg="mod">
          <ac:chgData name="Vykydal David" userId="e4976436-9ac8-4ad5-8996-e320ac3e439d" providerId="ADAL" clId="{84DBECA8-EA60-4BE8-A683-3549DE8C4468}" dt="2024-01-28T12:55:18.726" v="580"/>
          <ac:spMkLst>
            <pc:docMk/>
            <pc:sldMk cId="541607216" sldId="300"/>
            <ac:spMk id="5" creationId="{FB2397EF-3819-93BE-1C06-DD0DD5185305}"/>
          </ac:spMkLst>
        </pc:spChg>
        <pc:spChg chg="mod">
          <ac:chgData name="Vykydal David" userId="e4976436-9ac8-4ad5-8996-e320ac3e439d" providerId="ADAL" clId="{84DBECA8-EA60-4BE8-A683-3549DE8C4468}" dt="2024-01-28T12:53:55.568" v="575"/>
          <ac:spMkLst>
            <pc:docMk/>
            <pc:sldMk cId="541607216" sldId="300"/>
            <ac:spMk id="6" creationId="{4E3BE526-B58C-8ED5-7A68-51EE62FA3C7F}"/>
          </ac:spMkLst>
        </pc:spChg>
        <pc:spChg chg="mod">
          <ac:chgData name="Vykydal David" userId="e4976436-9ac8-4ad5-8996-e320ac3e439d" providerId="ADAL" clId="{84DBECA8-EA60-4BE8-A683-3549DE8C4468}" dt="2024-01-28T12:54:37.934" v="578" actId="6549"/>
          <ac:spMkLst>
            <pc:docMk/>
            <pc:sldMk cId="541607216" sldId="300"/>
            <ac:spMk id="7" creationId="{022B54A8-FED5-47A9-401C-85F630F7EB7D}"/>
          </ac:spMkLst>
        </pc:spChg>
      </pc:sldChg>
      <pc:sldChg chg="addSp delSp modSp mod">
        <pc:chgData name="Vykydal David" userId="e4976436-9ac8-4ad5-8996-e320ac3e439d" providerId="ADAL" clId="{84DBECA8-EA60-4BE8-A683-3549DE8C4468}" dt="2024-01-28T12:59:26.100" v="619" actId="6549"/>
        <pc:sldMkLst>
          <pc:docMk/>
          <pc:sldMk cId="2949835514" sldId="301"/>
        </pc:sldMkLst>
        <pc:spChg chg="add del mod">
          <ac:chgData name="Vykydal David" userId="e4976436-9ac8-4ad5-8996-e320ac3e439d" providerId="ADAL" clId="{84DBECA8-EA60-4BE8-A683-3549DE8C4468}" dt="2024-01-28T12:57:31.062" v="583" actId="478"/>
          <ac:spMkLst>
            <pc:docMk/>
            <pc:sldMk cId="2949835514" sldId="301"/>
            <ac:spMk id="5" creationId="{527BDBE9-964D-9AB8-482C-401FEE6C271C}"/>
          </ac:spMkLst>
        </pc:spChg>
        <pc:spChg chg="del">
          <ac:chgData name="Vykydal David" userId="e4976436-9ac8-4ad5-8996-e320ac3e439d" providerId="ADAL" clId="{84DBECA8-EA60-4BE8-A683-3549DE8C4468}" dt="2024-01-28T12:57:27.855" v="582" actId="478"/>
          <ac:spMkLst>
            <pc:docMk/>
            <pc:sldMk cId="2949835514" sldId="301"/>
            <ac:spMk id="6" creationId="{4E3BE526-B58C-8ED5-7A68-51EE62FA3C7F}"/>
          </ac:spMkLst>
        </pc:spChg>
        <pc:spChg chg="add mod">
          <ac:chgData name="Vykydal David" userId="e4976436-9ac8-4ad5-8996-e320ac3e439d" providerId="ADAL" clId="{84DBECA8-EA60-4BE8-A683-3549DE8C4468}" dt="2024-01-28T12:57:32.034" v="584"/>
          <ac:spMkLst>
            <pc:docMk/>
            <pc:sldMk cId="2949835514" sldId="301"/>
            <ac:spMk id="7" creationId="{45D5BE77-5F21-A49F-681D-60456C51A968}"/>
          </ac:spMkLst>
        </pc:spChg>
        <pc:spChg chg="mod">
          <ac:chgData name="Vykydal David" userId="e4976436-9ac8-4ad5-8996-e320ac3e439d" providerId="ADAL" clId="{84DBECA8-EA60-4BE8-A683-3549DE8C4468}" dt="2024-01-28T12:59:26.100" v="619" actId="6549"/>
          <ac:spMkLst>
            <pc:docMk/>
            <pc:sldMk cId="2949835514" sldId="301"/>
            <ac:spMk id="10" creationId="{E2B1465F-7100-CE39-1EA0-D6942753479A}"/>
          </ac:spMkLst>
        </pc:spChg>
      </pc:sldChg>
      <pc:sldChg chg="modSp add mod">
        <pc:chgData name="Vykydal David" userId="e4976436-9ac8-4ad5-8996-e320ac3e439d" providerId="ADAL" clId="{84DBECA8-EA60-4BE8-A683-3549DE8C4468}" dt="2024-01-28T12:25:23.928" v="194" actId="6549"/>
        <pc:sldMkLst>
          <pc:docMk/>
          <pc:sldMk cId="37681023" sldId="322"/>
        </pc:sldMkLst>
        <pc:graphicFrameChg chg="mod modGraphic">
          <ac:chgData name="Vykydal David" userId="e4976436-9ac8-4ad5-8996-e320ac3e439d" providerId="ADAL" clId="{84DBECA8-EA60-4BE8-A683-3549DE8C4468}" dt="2024-01-28T12:25:23.928" v="194" actId="6549"/>
          <ac:graphicFrameMkLst>
            <pc:docMk/>
            <pc:sldMk cId="37681023" sldId="322"/>
            <ac:graphicFrameMk id="7" creationId="{1D12F0CA-04CB-9F57-2782-20DD32903F58}"/>
          </ac:graphicFrameMkLst>
        </pc:graphicFrameChg>
      </pc:sldChg>
      <pc:sldChg chg="modSp add mod">
        <pc:chgData name="Vykydal David" userId="e4976436-9ac8-4ad5-8996-e320ac3e439d" providerId="ADAL" clId="{84DBECA8-EA60-4BE8-A683-3549DE8C4468}" dt="2024-01-28T12:25:30.791" v="195" actId="113"/>
        <pc:sldMkLst>
          <pc:docMk/>
          <pc:sldMk cId="1373686872" sldId="323"/>
        </pc:sldMkLst>
        <pc:graphicFrameChg chg="mod modGraphic">
          <ac:chgData name="Vykydal David" userId="e4976436-9ac8-4ad5-8996-e320ac3e439d" providerId="ADAL" clId="{84DBECA8-EA60-4BE8-A683-3549DE8C4468}" dt="2024-01-28T12:25:30.791" v="195" actId="113"/>
          <ac:graphicFrameMkLst>
            <pc:docMk/>
            <pc:sldMk cId="1373686872" sldId="323"/>
            <ac:graphicFrameMk id="7" creationId="{1D12F0CA-04CB-9F57-2782-20DD32903F58}"/>
          </ac:graphicFrameMkLst>
        </pc:graphicFrameChg>
      </pc:sldChg>
      <pc:sldChg chg="addSp delSp modSp add mod">
        <pc:chgData name="Vykydal David" userId="e4976436-9ac8-4ad5-8996-e320ac3e439d" providerId="ADAL" clId="{84DBECA8-EA60-4BE8-A683-3549DE8C4468}" dt="2024-01-28T12:31:01.047" v="238" actId="6549"/>
        <pc:sldMkLst>
          <pc:docMk/>
          <pc:sldMk cId="402412036" sldId="324"/>
        </pc:sldMkLst>
        <pc:spChg chg="mod">
          <ac:chgData name="Vykydal David" userId="e4976436-9ac8-4ad5-8996-e320ac3e439d" providerId="ADAL" clId="{84DBECA8-EA60-4BE8-A683-3549DE8C4468}" dt="2024-01-28T12:27:21.004" v="221" actId="1035"/>
          <ac:spMkLst>
            <pc:docMk/>
            <pc:sldMk cId="402412036" sldId="324"/>
            <ac:spMk id="5" creationId="{714FC31C-F71B-A0CA-B2C2-DE00909DE084}"/>
          </ac:spMkLst>
        </pc:spChg>
        <pc:spChg chg="mod">
          <ac:chgData name="Vykydal David" userId="e4976436-9ac8-4ad5-8996-e320ac3e439d" providerId="ADAL" clId="{84DBECA8-EA60-4BE8-A683-3549DE8C4468}" dt="2024-01-28T12:31:01.047" v="238" actId="6549"/>
          <ac:spMkLst>
            <pc:docMk/>
            <pc:sldMk cId="402412036" sldId="324"/>
            <ac:spMk id="6" creationId="{7655A70B-28EF-A05A-FF0B-DB3DA619362D}"/>
          </ac:spMkLst>
        </pc:spChg>
        <pc:picChg chg="add mod">
          <ac:chgData name="Vykydal David" userId="e4976436-9ac8-4ad5-8996-e320ac3e439d" providerId="ADAL" clId="{84DBECA8-EA60-4BE8-A683-3549DE8C4468}" dt="2024-01-28T12:29:27.047" v="224" actId="1076"/>
          <ac:picMkLst>
            <pc:docMk/>
            <pc:sldMk cId="402412036" sldId="324"/>
            <ac:picMk id="7" creationId="{5C52270A-2D28-339A-5806-20FD04162283}"/>
          </ac:picMkLst>
        </pc:picChg>
        <pc:picChg chg="del">
          <ac:chgData name="Vykydal David" userId="e4976436-9ac8-4ad5-8996-e320ac3e439d" providerId="ADAL" clId="{84DBECA8-EA60-4BE8-A683-3549DE8C4468}" dt="2024-01-28T12:27:08.426" v="206" actId="478"/>
          <ac:picMkLst>
            <pc:docMk/>
            <pc:sldMk cId="402412036" sldId="324"/>
            <ac:picMk id="11" creationId="{6C2EA120-2A2E-CDB2-3CD5-DE63EDCADF6C}"/>
          </ac:picMkLst>
        </pc:picChg>
      </pc:sldChg>
      <pc:sldChg chg="modSp add mod">
        <pc:chgData name="Vykydal David" userId="e4976436-9ac8-4ad5-8996-e320ac3e439d" providerId="ADAL" clId="{84DBECA8-EA60-4BE8-A683-3549DE8C4468}" dt="2024-01-28T12:43:33.427" v="456" actId="1036"/>
        <pc:sldMkLst>
          <pc:docMk/>
          <pc:sldMk cId="2452626632" sldId="325"/>
        </pc:sldMkLst>
        <pc:spChg chg="mod">
          <ac:chgData name="Vykydal David" userId="e4976436-9ac8-4ad5-8996-e320ac3e439d" providerId="ADAL" clId="{84DBECA8-EA60-4BE8-A683-3549DE8C4468}" dt="2024-01-28T12:43:33.427" v="456" actId="1036"/>
          <ac:spMkLst>
            <pc:docMk/>
            <pc:sldMk cId="2452626632" sldId="325"/>
            <ac:spMk id="3" creationId="{8E32D7E2-0675-0E64-6309-3FD284B1C7EE}"/>
          </ac:spMkLst>
        </pc:spChg>
        <pc:spChg chg="mod">
          <ac:chgData name="Vykydal David" userId="e4976436-9ac8-4ad5-8996-e320ac3e439d" providerId="ADAL" clId="{84DBECA8-EA60-4BE8-A683-3549DE8C4468}" dt="2024-01-28T12:43:33.427" v="456" actId="1036"/>
          <ac:spMkLst>
            <pc:docMk/>
            <pc:sldMk cId="2452626632" sldId="325"/>
            <ac:spMk id="5" creationId="{498D88D4-4F98-B803-1C6D-D4CE1F701854}"/>
          </ac:spMkLst>
        </pc:spChg>
        <pc:spChg chg="mod">
          <ac:chgData name="Vykydal David" userId="e4976436-9ac8-4ad5-8996-e320ac3e439d" providerId="ADAL" clId="{84DBECA8-EA60-4BE8-A683-3549DE8C4468}" dt="2024-01-28T12:43:33.427" v="456" actId="1036"/>
          <ac:spMkLst>
            <pc:docMk/>
            <pc:sldMk cId="2452626632" sldId="325"/>
            <ac:spMk id="10" creationId="{D2798BA3-65BC-9021-65BA-FC661E90D4F5}"/>
          </ac:spMkLst>
        </pc:spChg>
      </pc:sldChg>
      <pc:sldChg chg="delSp modSp add mod delAnim">
        <pc:chgData name="Vykydal David" userId="e4976436-9ac8-4ad5-8996-e320ac3e439d" providerId="ADAL" clId="{84DBECA8-EA60-4BE8-A683-3549DE8C4468}" dt="2024-01-28T12:45:05.651" v="507" actId="1036"/>
        <pc:sldMkLst>
          <pc:docMk/>
          <pc:sldMk cId="3283817621" sldId="326"/>
        </pc:sldMkLst>
        <pc:spChg chg="mod">
          <ac:chgData name="Vykydal David" userId="e4976436-9ac8-4ad5-8996-e320ac3e439d" providerId="ADAL" clId="{84DBECA8-EA60-4BE8-A683-3549DE8C4468}" dt="2024-01-28T12:45:05.651" v="507" actId="1036"/>
          <ac:spMkLst>
            <pc:docMk/>
            <pc:sldMk cId="3283817621" sldId="326"/>
            <ac:spMk id="3" creationId="{8E32D7E2-0675-0E64-6309-3FD284B1C7EE}"/>
          </ac:spMkLst>
        </pc:spChg>
        <pc:spChg chg="del">
          <ac:chgData name="Vykydal David" userId="e4976436-9ac8-4ad5-8996-e320ac3e439d" providerId="ADAL" clId="{84DBECA8-EA60-4BE8-A683-3549DE8C4468}" dt="2024-01-28T12:44:53.382" v="463" actId="478"/>
          <ac:spMkLst>
            <pc:docMk/>
            <pc:sldMk cId="3283817621" sldId="326"/>
            <ac:spMk id="5" creationId="{498D88D4-4F98-B803-1C6D-D4CE1F701854}"/>
          </ac:spMkLst>
        </pc:spChg>
        <pc:spChg chg="mod">
          <ac:chgData name="Vykydal David" userId="e4976436-9ac8-4ad5-8996-e320ac3e439d" providerId="ADAL" clId="{84DBECA8-EA60-4BE8-A683-3549DE8C4468}" dt="2024-01-28T12:44:59.855" v="484" actId="1036"/>
          <ac:spMkLst>
            <pc:docMk/>
            <pc:sldMk cId="3283817621" sldId="326"/>
            <ac:spMk id="10" creationId="{D2798BA3-65BC-9021-65BA-FC661E90D4F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C3386-E5DD-4F5F-9E4B-7E0B27EA61DC}"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cs-CZ"/>
        </a:p>
      </dgm:t>
    </dgm:pt>
    <dgm:pt modelId="{09599837-14B2-427C-B31E-E9330D470085}">
      <dgm:prSet phldrT="[Text]"/>
      <dgm:spPr/>
      <dgm:t>
        <a:bodyPr/>
        <a:lstStyle/>
        <a:p>
          <a:r>
            <a:rPr lang="cs-CZ" altLang="cs-CZ" dirty="0" err="1"/>
            <a:t>Determine</a:t>
          </a:r>
          <a:r>
            <a:rPr lang="cs-CZ" altLang="cs-CZ" dirty="0"/>
            <a:t> </a:t>
          </a:r>
          <a:r>
            <a:rPr lang="cs-CZ" altLang="cs-CZ" dirty="0" err="1"/>
            <a:t>the</a:t>
          </a:r>
          <a:r>
            <a:rPr lang="cs-CZ" altLang="cs-CZ" dirty="0"/>
            <a:t> </a:t>
          </a:r>
          <a:r>
            <a:rPr lang="cs-CZ" altLang="cs-CZ" b="1" dirty="0">
              <a:solidFill>
                <a:srgbClr val="C00000"/>
              </a:solidFill>
            </a:rPr>
            <a:t>RESULTS</a:t>
          </a:r>
          <a:endParaRPr lang="cs-CZ" b="1" dirty="0">
            <a:solidFill>
              <a:srgbClr val="C00000"/>
            </a:solidFill>
          </a:endParaRPr>
        </a:p>
      </dgm:t>
    </dgm:pt>
    <dgm:pt modelId="{C371BCDC-EC63-42F9-9F14-63E47E8FCAD2}" type="parTrans" cxnId="{2485F8C5-034F-4432-B44F-1ED93CA15845}">
      <dgm:prSet/>
      <dgm:spPr/>
      <dgm:t>
        <a:bodyPr/>
        <a:lstStyle/>
        <a:p>
          <a:endParaRPr lang="cs-CZ"/>
        </a:p>
      </dgm:t>
    </dgm:pt>
    <dgm:pt modelId="{AB631A50-A5B7-4814-85E7-761B63AC23E4}" type="sibTrans" cxnId="{2485F8C5-034F-4432-B44F-1ED93CA15845}">
      <dgm:prSet/>
      <dgm:spPr>
        <a:solidFill>
          <a:srgbClr val="00A499"/>
        </a:solidFill>
      </dgm:spPr>
      <dgm:t>
        <a:bodyPr/>
        <a:lstStyle/>
        <a:p>
          <a:endParaRPr lang="cs-CZ"/>
        </a:p>
      </dgm:t>
    </dgm:pt>
    <dgm:pt modelId="{D4C0784F-50E0-4170-992C-68E1ECA127D2}">
      <dgm:prSet phldrT="[Text]"/>
      <dgm:spPr/>
      <dgm:t>
        <a:bodyPr/>
        <a:lstStyle/>
        <a:p>
          <a:r>
            <a:rPr lang="cs-CZ" altLang="cs-CZ" dirty="0" err="1"/>
            <a:t>Plan</a:t>
          </a:r>
          <a:r>
            <a:rPr lang="cs-CZ" altLang="cs-CZ" dirty="0"/>
            <a:t> and </a:t>
          </a:r>
          <a:r>
            <a:rPr lang="cs-CZ" altLang="cs-CZ" dirty="0" err="1"/>
            <a:t>develop</a:t>
          </a:r>
          <a:r>
            <a:rPr lang="cs-CZ" altLang="cs-CZ" dirty="0"/>
            <a:t> </a:t>
          </a:r>
          <a:r>
            <a:rPr lang="cs-CZ" altLang="cs-CZ" b="1" dirty="0">
              <a:solidFill>
                <a:srgbClr val="C00000"/>
              </a:solidFill>
            </a:rPr>
            <a:t>APPROACHES</a:t>
          </a:r>
          <a:endParaRPr lang="cs-CZ" b="1" dirty="0">
            <a:solidFill>
              <a:srgbClr val="C00000"/>
            </a:solidFill>
          </a:endParaRPr>
        </a:p>
      </dgm:t>
    </dgm:pt>
    <dgm:pt modelId="{4B1FF14C-8F95-47BB-AD31-305B13FCEC25}" type="parTrans" cxnId="{10CA8A7B-E02F-49D9-B212-40E41DDFA776}">
      <dgm:prSet/>
      <dgm:spPr/>
      <dgm:t>
        <a:bodyPr/>
        <a:lstStyle/>
        <a:p>
          <a:endParaRPr lang="cs-CZ"/>
        </a:p>
      </dgm:t>
    </dgm:pt>
    <dgm:pt modelId="{7CEBB810-901D-46F5-A939-060D2D07DA29}" type="sibTrans" cxnId="{10CA8A7B-E02F-49D9-B212-40E41DDFA776}">
      <dgm:prSet/>
      <dgm:spPr>
        <a:solidFill>
          <a:srgbClr val="00A499"/>
        </a:solidFill>
      </dgm:spPr>
      <dgm:t>
        <a:bodyPr/>
        <a:lstStyle/>
        <a:p>
          <a:endParaRPr lang="cs-CZ"/>
        </a:p>
      </dgm:t>
    </dgm:pt>
    <dgm:pt modelId="{50768AC3-3138-4F4F-B507-9AEB28DC3175}">
      <dgm:prSet phldrT="[Text]"/>
      <dgm:spPr/>
      <dgm:t>
        <a:bodyPr/>
        <a:lstStyle/>
        <a:p>
          <a:r>
            <a:rPr lang="cs-CZ" altLang="cs-CZ" b="1" dirty="0">
              <a:solidFill>
                <a:srgbClr val="C00000"/>
              </a:solidFill>
            </a:rPr>
            <a:t>DEPLPOYMENT</a:t>
          </a:r>
          <a:r>
            <a:rPr lang="cs-CZ" altLang="cs-CZ" dirty="0"/>
            <a:t> </a:t>
          </a:r>
          <a:r>
            <a:rPr lang="cs-CZ" altLang="cs-CZ" dirty="0" err="1"/>
            <a:t>the</a:t>
          </a:r>
          <a:r>
            <a:rPr lang="cs-CZ" altLang="cs-CZ" dirty="0"/>
            <a:t> </a:t>
          </a:r>
          <a:r>
            <a:rPr lang="cs-CZ" altLang="cs-CZ" dirty="0" err="1"/>
            <a:t>approaches</a:t>
          </a:r>
          <a:endParaRPr lang="cs-CZ" dirty="0"/>
        </a:p>
      </dgm:t>
    </dgm:pt>
    <dgm:pt modelId="{4839889E-1612-4CF0-BD98-FB171AB1581E}" type="parTrans" cxnId="{ADA866E9-A0B5-465D-B129-244E3187F0AA}">
      <dgm:prSet/>
      <dgm:spPr/>
      <dgm:t>
        <a:bodyPr/>
        <a:lstStyle/>
        <a:p>
          <a:endParaRPr lang="cs-CZ"/>
        </a:p>
      </dgm:t>
    </dgm:pt>
    <dgm:pt modelId="{A7F0A7A5-0913-43FA-B1A2-8D73F40251A5}" type="sibTrans" cxnId="{ADA866E9-A0B5-465D-B129-244E3187F0AA}">
      <dgm:prSet/>
      <dgm:spPr>
        <a:solidFill>
          <a:srgbClr val="00A499"/>
        </a:solidFill>
      </dgm:spPr>
      <dgm:t>
        <a:bodyPr/>
        <a:lstStyle/>
        <a:p>
          <a:endParaRPr lang="cs-CZ"/>
        </a:p>
      </dgm:t>
    </dgm:pt>
    <dgm:pt modelId="{16C118CF-C39E-4C66-9DC4-400177D4E043}">
      <dgm:prSet phldrT="[Text]"/>
      <dgm:spPr/>
      <dgm:t>
        <a:bodyPr/>
        <a:lstStyle/>
        <a:p>
          <a:r>
            <a:rPr lang="en-US" altLang="cs-CZ" b="1" dirty="0">
              <a:solidFill>
                <a:srgbClr val="C00000"/>
              </a:solidFill>
            </a:rPr>
            <a:t>ASSESS </a:t>
          </a:r>
          <a:r>
            <a:rPr lang="en-US" altLang="cs-CZ" b="0" dirty="0">
              <a:solidFill>
                <a:schemeClr val="tx1"/>
              </a:solidFill>
            </a:rPr>
            <a:t>and</a:t>
          </a:r>
          <a:r>
            <a:rPr lang="en-US" altLang="cs-CZ" b="1" dirty="0">
              <a:solidFill>
                <a:srgbClr val="C00000"/>
              </a:solidFill>
            </a:rPr>
            <a:t> IMPROVE </a:t>
          </a:r>
          <a:r>
            <a:rPr lang="en-US" altLang="cs-CZ" b="1" dirty="0">
              <a:solidFill>
                <a:schemeClr val="tx1"/>
              </a:solidFill>
            </a:rPr>
            <a:t>approaches and their extension</a:t>
          </a:r>
          <a:endParaRPr lang="cs-CZ" dirty="0">
            <a:solidFill>
              <a:schemeClr val="tx1"/>
            </a:solidFill>
          </a:endParaRPr>
        </a:p>
      </dgm:t>
    </dgm:pt>
    <dgm:pt modelId="{1A952D34-9749-47D2-BB55-5DE353126709}" type="parTrans" cxnId="{E544D42E-F677-4F28-8884-617656C43E70}">
      <dgm:prSet/>
      <dgm:spPr/>
      <dgm:t>
        <a:bodyPr/>
        <a:lstStyle/>
        <a:p>
          <a:endParaRPr lang="cs-CZ"/>
        </a:p>
      </dgm:t>
    </dgm:pt>
    <dgm:pt modelId="{713BC7B2-CF1E-46F6-AD41-DDF5B332E670}" type="sibTrans" cxnId="{E544D42E-F677-4F28-8884-617656C43E70}">
      <dgm:prSet/>
      <dgm:spPr>
        <a:solidFill>
          <a:srgbClr val="00A499"/>
        </a:solidFill>
      </dgm:spPr>
      <dgm:t>
        <a:bodyPr/>
        <a:lstStyle/>
        <a:p>
          <a:endParaRPr lang="cs-CZ">
            <a:solidFill>
              <a:srgbClr val="00A499"/>
            </a:solidFill>
          </a:endParaRPr>
        </a:p>
      </dgm:t>
    </dgm:pt>
    <dgm:pt modelId="{D985DAC7-C927-4216-9225-1D5A3877DAEF}" type="pres">
      <dgm:prSet presAssocID="{082C3386-E5DD-4F5F-9E4B-7E0B27EA61DC}" presName="cycle" presStyleCnt="0">
        <dgm:presLayoutVars>
          <dgm:dir/>
          <dgm:resizeHandles val="exact"/>
        </dgm:presLayoutVars>
      </dgm:prSet>
      <dgm:spPr/>
    </dgm:pt>
    <dgm:pt modelId="{10BCF415-920A-4945-BE2C-94E37FE7AADB}" type="pres">
      <dgm:prSet presAssocID="{09599837-14B2-427C-B31E-E9330D470085}" presName="dummy" presStyleCnt="0"/>
      <dgm:spPr/>
    </dgm:pt>
    <dgm:pt modelId="{126ABB78-E9FF-4DB5-B4EF-DF6C67515F2F}" type="pres">
      <dgm:prSet presAssocID="{09599837-14B2-427C-B31E-E9330D470085}" presName="node" presStyleLbl="revTx" presStyleIdx="0" presStyleCnt="4">
        <dgm:presLayoutVars>
          <dgm:bulletEnabled val="1"/>
        </dgm:presLayoutVars>
      </dgm:prSet>
      <dgm:spPr/>
    </dgm:pt>
    <dgm:pt modelId="{E5DC7B3F-A4C1-41C1-88B4-7DCE653B2F64}" type="pres">
      <dgm:prSet presAssocID="{AB631A50-A5B7-4814-85E7-761B63AC23E4}" presName="sibTrans" presStyleLbl="node1" presStyleIdx="0" presStyleCnt="4"/>
      <dgm:spPr/>
    </dgm:pt>
    <dgm:pt modelId="{F008CFB2-0AE7-49A8-BDB2-4FDCD56A884A}" type="pres">
      <dgm:prSet presAssocID="{D4C0784F-50E0-4170-992C-68E1ECA127D2}" presName="dummy" presStyleCnt="0"/>
      <dgm:spPr/>
    </dgm:pt>
    <dgm:pt modelId="{F4F92DED-C1F5-453B-9E03-88FAC719A8EF}" type="pres">
      <dgm:prSet presAssocID="{D4C0784F-50E0-4170-992C-68E1ECA127D2}" presName="node" presStyleLbl="revTx" presStyleIdx="1" presStyleCnt="4">
        <dgm:presLayoutVars>
          <dgm:bulletEnabled val="1"/>
        </dgm:presLayoutVars>
      </dgm:prSet>
      <dgm:spPr/>
    </dgm:pt>
    <dgm:pt modelId="{2C5486AC-D1BF-4083-AAD4-8ED6B0DF314F}" type="pres">
      <dgm:prSet presAssocID="{7CEBB810-901D-46F5-A939-060D2D07DA29}" presName="sibTrans" presStyleLbl="node1" presStyleIdx="1" presStyleCnt="4"/>
      <dgm:spPr/>
    </dgm:pt>
    <dgm:pt modelId="{AE5586A9-4B59-4DF9-92A4-0DE85903DC9E}" type="pres">
      <dgm:prSet presAssocID="{50768AC3-3138-4F4F-B507-9AEB28DC3175}" presName="dummy" presStyleCnt="0"/>
      <dgm:spPr/>
    </dgm:pt>
    <dgm:pt modelId="{49FF2DF3-041B-49A2-81BA-1D96A7A931C9}" type="pres">
      <dgm:prSet presAssocID="{50768AC3-3138-4F4F-B507-9AEB28DC3175}" presName="node" presStyleLbl="revTx" presStyleIdx="2" presStyleCnt="4">
        <dgm:presLayoutVars>
          <dgm:bulletEnabled val="1"/>
        </dgm:presLayoutVars>
      </dgm:prSet>
      <dgm:spPr/>
    </dgm:pt>
    <dgm:pt modelId="{93DEBBC7-7BF3-46CD-BAE3-419DC1FA371D}" type="pres">
      <dgm:prSet presAssocID="{A7F0A7A5-0913-43FA-B1A2-8D73F40251A5}" presName="sibTrans" presStyleLbl="node1" presStyleIdx="2" presStyleCnt="4"/>
      <dgm:spPr/>
    </dgm:pt>
    <dgm:pt modelId="{2C790F0D-0F06-49FD-A8A5-4A7BE70584B0}" type="pres">
      <dgm:prSet presAssocID="{16C118CF-C39E-4C66-9DC4-400177D4E043}" presName="dummy" presStyleCnt="0"/>
      <dgm:spPr/>
    </dgm:pt>
    <dgm:pt modelId="{D7CAF479-2A69-461A-B291-03A8F0AC500E}" type="pres">
      <dgm:prSet presAssocID="{16C118CF-C39E-4C66-9DC4-400177D4E043}" presName="node" presStyleLbl="revTx" presStyleIdx="3" presStyleCnt="4">
        <dgm:presLayoutVars>
          <dgm:bulletEnabled val="1"/>
        </dgm:presLayoutVars>
      </dgm:prSet>
      <dgm:spPr/>
    </dgm:pt>
    <dgm:pt modelId="{C87B32A5-920B-49A7-8428-B79256689449}" type="pres">
      <dgm:prSet presAssocID="{713BC7B2-CF1E-46F6-AD41-DDF5B332E670}" presName="sibTrans" presStyleLbl="node1" presStyleIdx="3" presStyleCnt="4"/>
      <dgm:spPr/>
    </dgm:pt>
  </dgm:ptLst>
  <dgm:cxnLst>
    <dgm:cxn modelId="{41B5EA0A-7163-4ABE-8A47-795B24382952}" type="presOf" srcId="{50768AC3-3138-4F4F-B507-9AEB28DC3175}" destId="{49FF2DF3-041B-49A2-81BA-1D96A7A931C9}" srcOrd="0" destOrd="0" presId="urn:microsoft.com/office/officeart/2005/8/layout/cycle1"/>
    <dgm:cxn modelId="{E544D42E-F677-4F28-8884-617656C43E70}" srcId="{082C3386-E5DD-4F5F-9E4B-7E0B27EA61DC}" destId="{16C118CF-C39E-4C66-9DC4-400177D4E043}" srcOrd="3" destOrd="0" parTransId="{1A952D34-9749-47D2-BB55-5DE353126709}" sibTransId="{713BC7B2-CF1E-46F6-AD41-DDF5B332E670}"/>
    <dgm:cxn modelId="{3C0D483F-4BA8-4DE6-B53C-A80F32D8B18C}" type="presOf" srcId="{082C3386-E5DD-4F5F-9E4B-7E0B27EA61DC}" destId="{D985DAC7-C927-4216-9225-1D5A3877DAEF}" srcOrd="0" destOrd="0" presId="urn:microsoft.com/office/officeart/2005/8/layout/cycle1"/>
    <dgm:cxn modelId="{9C6C3958-B629-4AFF-AA5D-E609494959BD}" type="presOf" srcId="{A7F0A7A5-0913-43FA-B1A2-8D73F40251A5}" destId="{93DEBBC7-7BF3-46CD-BAE3-419DC1FA371D}" srcOrd="0" destOrd="0" presId="urn:microsoft.com/office/officeart/2005/8/layout/cycle1"/>
    <dgm:cxn modelId="{10CA8A7B-E02F-49D9-B212-40E41DDFA776}" srcId="{082C3386-E5DD-4F5F-9E4B-7E0B27EA61DC}" destId="{D4C0784F-50E0-4170-992C-68E1ECA127D2}" srcOrd="1" destOrd="0" parTransId="{4B1FF14C-8F95-47BB-AD31-305B13FCEC25}" sibTransId="{7CEBB810-901D-46F5-A939-060D2D07DA29}"/>
    <dgm:cxn modelId="{0F481282-6B5D-4292-8BA8-694DE85155E8}" type="presOf" srcId="{D4C0784F-50E0-4170-992C-68E1ECA127D2}" destId="{F4F92DED-C1F5-453B-9E03-88FAC719A8EF}" srcOrd="0" destOrd="0" presId="urn:microsoft.com/office/officeart/2005/8/layout/cycle1"/>
    <dgm:cxn modelId="{DAFE20C1-47AB-435E-8B01-6C74DD1EF550}" type="presOf" srcId="{AB631A50-A5B7-4814-85E7-761B63AC23E4}" destId="{E5DC7B3F-A4C1-41C1-88B4-7DCE653B2F64}" srcOrd="0" destOrd="0" presId="urn:microsoft.com/office/officeart/2005/8/layout/cycle1"/>
    <dgm:cxn modelId="{2485F8C5-034F-4432-B44F-1ED93CA15845}" srcId="{082C3386-E5DD-4F5F-9E4B-7E0B27EA61DC}" destId="{09599837-14B2-427C-B31E-E9330D470085}" srcOrd="0" destOrd="0" parTransId="{C371BCDC-EC63-42F9-9F14-63E47E8FCAD2}" sibTransId="{AB631A50-A5B7-4814-85E7-761B63AC23E4}"/>
    <dgm:cxn modelId="{C9F1FFCB-CDE9-4957-9769-591FAF9A1895}" type="presOf" srcId="{7CEBB810-901D-46F5-A939-060D2D07DA29}" destId="{2C5486AC-D1BF-4083-AAD4-8ED6B0DF314F}" srcOrd="0" destOrd="0" presId="urn:microsoft.com/office/officeart/2005/8/layout/cycle1"/>
    <dgm:cxn modelId="{894DF3D8-9FC6-4999-B7BB-4E033FFC2219}" type="presOf" srcId="{713BC7B2-CF1E-46F6-AD41-DDF5B332E670}" destId="{C87B32A5-920B-49A7-8428-B79256689449}" srcOrd="0" destOrd="0" presId="urn:microsoft.com/office/officeart/2005/8/layout/cycle1"/>
    <dgm:cxn modelId="{ADA866E9-A0B5-465D-B129-244E3187F0AA}" srcId="{082C3386-E5DD-4F5F-9E4B-7E0B27EA61DC}" destId="{50768AC3-3138-4F4F-B507-9AEB28DC3175}" srcOrd="2" destOrd="0" parTransId="{4839889E-1612-4CF0-BD98-FB171AB1581E}" sibTransId="{A7F0A7A5-0913-43FA-B1A2-8D73F40251A5}"/>
    <dgm:cxn modelId="{43B2DFEC-7A2F-4A9F-95C1-E814B7410356}" type="presOf" srcId="{09599837-14B2-427C-B31E-E9330D470085}" destId="{126ABB78-E9FF-4DB5-B4EF-DF6C67515F2F}" srcOrd="0" destOrd="0" presId="urn:microsoft.com/office/officeart/2005/8/layout/cycle1"/>
    <dgm:cxn modelId="{24A91EF7-B182-4BFE-8412-4766B05B0BD8}" type="presOf" srcId="{16C118CF-C39E-4C66-9DC4-400177D4E043}" destId="{D7CAF479-2A69-461A-B291-03A8F0AC500E}" srcOrd="0" destOrd="0" presId="urn:microsoft.com/office/officeart/2005/8/layout/cycle1"/>
    <dgm:cxn modelId="{61C8F35F-AE09-404D-89F0-DBAEC55DB906}" type="presParOf" srcId="{D985DAC7-C927-4216-9225-1D5A3877DAEF}" destId="{10BCF415-920A-4945-BE2C-94E37FE7AADB}" srcOrd="0" destOrd="0" presId="urn:microsoft.com/office/officeart/2005/8/layout/cycle1"/>
    <dgm:cxn modelId="{79355CB3-BF40-43A5-94E5-48237BF05A96}" type="presParOf" srcId="{D985DAC7-C927-4216-9225-1D5A3877DAEF}" destId="{126ABB78-E9FF-4DB5-B4EF-DF6C67515F2F}" srcOrd="1" destOrd="0" presId="urn:microsoft.com/office/officeart/2005/8/layout/cycle1"/>
    <dgm:cxn modelId="{449C8B32-411A-4F83-8ABB-D72BA620F412}" type="presParOf" srcId="{D985DAC7-C927-4216-9225-1D5A3877DAEF}" destId="{E5DC7B3F-A4C1-41C1-88B4-7DCE653B2F64}" srcOrd="2" destOrd="0" presId="urn:microsoft.com/office/officeart/2005/8/layout/cycle1"/>
    <dgm:cxn modelId="{D77E111C-AE4C-4DE0-9918-B0619F0DD236}" type="presParOf" srcId="{D985DAC7-C927-4216-9225-1D5A3877DAEF}" destId="{F008CFB2-0AE7-49A8-BDB2-4FDCD56A884A}" srcOrd="3" destOrd="0" presId="urn:microsoft.com/office/officeart/2005/8/layout/cycle1"/>
    <dgm:cxn modelId="{E71E6D76-D6E4-481A-9F16-D001F8E163EE}" type="presParOf" srcId="{D985DAC7-C927-4216-9225-1D5A3877DAEF}" destId="{F4F92DED-C1F5-453B-9E03-88FAC719A8EF}" srcOrd="4" destOrd="0" presId="urn:microsoft.com/office/officeart/2005/8/layout/cycle1"/>
    <dgm:cxn modelId="{F46629D2-C439-4C49-89DC-070A147B3541}" type="presParOf" srcId="{D985DAC7-C927-4216-9225-1D5A3877DAEF}" destId="{2C5486AC-D1BF-4083-AAD4-8ED6B0DF314F}" srcOrd="5" destOrd="0" presId="urn:microsoft.com/office/officeart/2005/8/layout/cycle1"/>
    <dgm:cxn modelId="{20D2E333-73E3-45DE-95AC-83216F68D31F}" type="presParOf" srcId="{D985DAC7-C927-4216-9225-1D5A3877DAEF}" destId="{AE5586A9-4B59-4DF9-92A4-0DE85903DC9E}" srcOrd="6" destOrd="0" presId="urn:microsoft.com/office/officeart/2005/8/layout/cycle1"/>
    <dgm:cxn modelId="{5AF98B03-BB3F-4D86-9555-1F9B23492A6B}" type="presParOf" srcId="{D985DAC7-C927-4216-9225-1D5A3877DAEF}" destId="{49FF2DF3-041B-49A2-81BA-1D96A7A931C9}" srcOrd="7" destOrd="0" presId="urn:microsoft.com/office/officeart/2005/8/layout/cycle1"/>
    <dgm:cxn modelId="{03E71916-A725-42B2-8517-2BCEB150AE0B}" type="presParOf" srcId="{D985DAC7-C927-4216-9225-1D5A3877DAEF}" destId="{93DEBBC7-7BF3-46CD-BAE3-419DC1FA371D}" srcOrd="8" destOrd="0" presId="urn:microsoft.com/office/officeart/2005/8/layout/cycle1"/>
    <dgm:cxn modelId="{5FC6EFDB-4E93-4878-A1D8-2821825905D3}" type="presParOf" srcId="{D985DAC7-C927-4216-9225-1D5A3877DAEF}" destId="{2C790F0D-0F06-49FD-A8A5-4A7BE70584B0}" srcOrd="9" destOrd="0" presId="urn:microsoft.com/office/officeart/2005/8/layout/cycle1"/>
    <dgm:cxn modelId="{D4B106BD-4B9C-4DC4-B145-0C679B49AAA3}" type="presParOf" srcId="{D985DAC7-C927-4216-9225-1D5A3877DAEF}" destId="{D7CAF479-2A69-461A-B291-03A8F0AC500E}" srcOrd="10" destOrd="0" presId="urn:microsoft.com/office/officeart/2005/8/layout/cycle1"/>
    <dgm:cxn modelId="{CE6D1F93-39A4-4CA9-A639-0D195ACC83AE}" type="presParOf" srcId="{D985DAC7-C927-4216-9225-1D5A3877DAEF}" destId="{C87B32A5-920B-49A7-8428-B79256689449}"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0AE3CB-F9F9-497E-B80D-127A26A95A3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cs-CZ"/>
        </a:p>
      </dgm:t>
    </dgm:pt>
    <dgm:pt modelId="{ED79DA89-F415-4E36-A861-5BDDE484BC8C}">
      <dgm:prSet phldrT="[Text]"/>
      <dgm:spPr>
        <a:solidFill>
          <a:schemeClr val="bg1"/>
        </a:solidFill>
        <a:ln>
          <a:solidFill>
            <a:srgbClr val="00A499"/>
          </a:solidFill>
        </a:ln>
      </dgm:spPr>
      <dgm:t>
        <a:bodyPr/>
        <a:lstStyle/>
        <a:p>
          <a:r>
            <a:rPr lang="cs-CZ" altLang="cs-CZ" dirty="0">
              <a:solidFill>
                <a:schemeClr val="tx1"/>
              </a:solidFill>
            </a:rPr>
            <a:t>Data </a:t>
          </a:r>
          <a:r>
            <a:rPr lang="cs-CZ" altLang="cs-CZ" dirty="0" err="1">
              <a:solidFill>
                <a:schemeClr val="tx1"/>
              </a:solidFill>
            </a:rPr>
            <a:t>collection</a:t>
          </a:r>
          <a:endParaRPr lang="cs-CZ" dirty="0">
            <a:solidFill>
              <a:schemeClr val="tx1"/>
            </a:solidFill>
          </a:endParaRPr>
        </a:p>
      </dgm:t>
    </dgm:pt>
    <dgm:pt modelId="{3DD2C7C3-988B-48EE-A666-630891A7E06D}" type="parTrans" cxnId="{BBE63018-5CA5-4FFA-978A-2277BE6DD5B0}">
      <dgm:prSet/>
      <dgm:spPr/>
      <dgm:t>
        <a:bodyPr/>
        <a:lstStyle/>
        <a:p>
          <a:endParaRPr lang="cs-CZ"/>
        </a:p>
      </dgm:t>
    </dgm:pt>
    <dgm:pt modelId="{5189490D-B17B-44E8-9D5B-76116B85DF57}" type="sibTrans" cxnId="{BBE63018-5CA5-4FFA-978A-2277BE6DD5B0}">
      <dgm:prSet/>
      <dgm:spPr>
        <a:ln>
          <a:solidFill>
            <a:srgbClr val="00A499"/>
          </a:solidFill>
        </a:ln>
      </dgm:spPr>
      <dgm:t>
        <a:bodyPr/>
        <a:lstStyle/>
        <a:p>
          <a:endParaRPr lang="cs-CZ"/>
        </a:p>
      </dgm:t>
    </dgm:pt>
    <dgm:pt modelId="{1AC87AFF-3E35-499D-B232-60C0CBFBFECB}">
      <dgm:prSet phldrT="[Text]" custT="1"/>
      <dgm:spPr>
        <a:solidFill>
          <a:prstClr val="white"/>
        </a:solidFill>
        <a:ln w="12700" cap="flat" cmpd="sng" algn="ctr">
          <a:solidFill>
            <a:srgbClr val="00A499"/>
          </a:solidFill>
          <a:prstDash val="solid"/>
          <a:miter lim="800000"/>
        </a:ln>
        <a:effectLst/>
      </dgm:spPr>
      <dgm:t>
        <a:bodyPr/>
        <a:lstStyle/>
        <a:p>
          <a:pPr marL="0" lvl="0" indent="0" algn="l" defTabSz="1022350">
            <a:lnSpc>
              <a:spcPct val="90000"/>
            </a:lnSpc>
            <a:spcBef>
              <a:spcPct val="0"/>
            </a:spcBef>
            <a:spcAft>
              <a:spcPct val="35000"/>
            </a:spcAft>
            <a:buFontTx/>
            <a:buNone/>
          </a:pPr>
          <a:r>
            <a:rPr lang="cs-CZ" altLang="cs-CZ" sz="2300" kern="1200" dirty="0" err="1">
              <a:solidFill>
                <a:schemeClr val="tx1"/>
              </a:solidFill>
            </a:rPr>
            <a:t>Reaching</a:t>
          </a:r>
          <a:r>
            <a:rPr lang="cs-CZ" altLang="cs-CZ" sz="2300" kern="1200" dirty="0">
              <a:solidFill>
                <a:schemeClr val="tx1"/>
              </a:solidFill>
            </a:rPr>
            <a:t> </a:t>
          </a:r>
          <a:r>
            <a:rPr lang="cs-CZ" altLang="cs-CZ" sz="2300" kern="1200" dirty="0" err="1">
              <a:solidFill>
                <a:schemeClr val="tx1"/>
              </a:solidFill>
            </a:rPr>
            <a:t>the</a:t>
          </a:r>
          <a:r>
            <a:rPr lang="cs-CZ" altLang="cs-CZ" sz="2300" kern="1200" dirty="0">
              <a:solidFill>
                <a:schemeClr val="tx1"/>
              </a:solidFill>
            </a:rPr>
            <a:t> </a:t>
          </a:r>
          <a:r>
            <a:rPr lang="cs-CZ" altLang="cs-CZ" sz="2300" kern="1200" dirty="0" err="1">
              <a:solidFill>
                <a:schemeClr val="tx1"/>
              </a:solidFill>
            </a:rPr>
            <a:t>assessment</a:t>
          </a:r>
          <a:r>
            <a:rPr lang="cs-CZ" altLang="cs-CZ" sz="2300" kern="1200" dirty="0">
              <a:solidFill>
                <a:schemeClr val="tx1"/>
              </a:solidFill>
            </a:rPr>
            <a:t> </a:t>
          </a:r>
          <a:r>
            <a:rPr lang="cs-CZ" altLang="cs-CZ" sz="2300" kern="1200" dirty="0" err="1">
              <a:solidFill>
                <a:schemeClr val="tx1"/>
              </a:solidFill>
            </a:rPr>
            <a:t>consensus</a:t>
          </a:r>
          <a:endParaRPr lang="cs-CZ" sz="2300" kern="1200" dirty="0">
            <a:solidFill>
              <a:schemeClr val="tx1"/>
            </a:solidFill>
            <a:latin typeface="Calibri" panose="020F0502020204030204"/>
            <a:ea typeface="+mn-ea"/>
            <a:cs typeface="+mn-cs"/>
          </a:endParaRPr>
        </a:p>
      </dgm:t>
    </dgm:pt>
    <dgm:pt modelId="{C187C033-7595-4340-B941-7B00A8640C89}" type="parTrans" cxnId="{042032A7-EEF0-45B3-8AAB-E6BE54171FBC}">
      <dgm:prSet/>
      <dgm:spPr/>
      <dgm:t>
        <a:bodyPr/>
        <a:lstStyle/>
        <a:p>
          <a:endParaRPr lang="cs-CZ"/>
        </a:p>
      </dgm:t>
    </dgm:pt>
    <dgm:pt modelId="{510B2998-75C1-47B3-8794-9FEA17BEA038}" type="sibTrans" cxnId="{042032A7-EEF0-45B3-8AAB-E6BE54171FBC}">
      <dgm:prSet/>
      <dgm:spPr/>
      <dgm:t>
        <a:bodyPr/>
        <a:lstStyle/>
        <a:p>
          <a:endParaRPr lang="cs-CZ"/>
        </a:p>
      </dgm:t>
    </dgm:pt>
    <dgm:pt modelId="{14B56955-9C1B-41BE-B7B9-94627E481F1A}">
      <dgm:prSet phldrT="[Text]" custT="1"/>
      <dgm:spPr>
        <a:solidFill>
          <a:prstClr val="white"/>
        </a:solidFill>
        <a:ln w="12700" cap="flat" cmpd="sng" algn="ctr">
          <a:solidFill>
            <a:srgbClr val="00A499"/>
          </a:solidFill>
          <a:prstDash val="solid"/>
          <a:miter lim="800000"/>
        </a:ln>
        <a:effectLst/>
      </dgm:spPr>
      <dgm:t>
        <a:bodyPr/>
        <a:lstStyle/>
        <a:p>
          <a:pPr marL="0" lvl="0" indent="0" algn="l" defTabSz="1022350">
            <a:lnSpc>
              <a:spcPct val="90000"/>
            </a:lnSpc>
            <a:spcBef>
              <a:spcPct val="0"/>
            </a:spcBef>
            <a:spcAft>
              <a:spcPct val="35000"/>
            </a:spcAft>
            <a:buFontTx/>
            <a:buNone/>
          </a:pPr>
          <a:r>
            <a:rPr lang="cs-CZ" altLang="cs-CZ" sz="2300" kern="1200" dirty="0" err="1">
              <a:solidFill>
                <a:schemeClr val="tx1"/>
              </a:solidFill>
            </a:rPr>
            <a:t>Self-assessment</a:t>
          </a:r>
          <a:r>
            <a:rPr lang="cs-CZ" altLang="cs-CZ" sz="2300" kern="1200" dirty="0">
              <a:solidFill>
                <a:schemeClr val="tx1"/>
              </a:solidFill>
            </a:rPr>
            <a:t> report </a:t>
          </a:r>
          <a:r>
            <a:rPr lang="cs-CZ" altLang="cs-CZ" sz="2300" kern="1200" dirty="0" err="1">
              <a:solidFill>
                <a:schemeClr val="tx1"/>
              </a:solidFill>
            </a:rPr>
            <a:t>preparation</a:t>
          </a:r>
          <a:endParaRPr lang="cs-CZ" sz="2300" kern="1200" dirty="0">
            <a:solidFill>
              <a:schemeClr val="tx1"/>
            </a:solidFill>
            <a:latin typeface="Calibri" panose="020F0502020204030204"/>
            <a:ea typeface="+mn-ea"/>
            <a:cs typeface="+mn-cs"/>
          </a:endParaRPr>
        </a:p>
      </dgm:t>
    </dgm:pt>
    <dgm:pt modelId="{DC4D3844-667C-470F-9662-CDA14CE2CE46}" type="parTrans" cxnId="{28D1F3FC-B27A-4441-AA86-DE6A24C38EFB}">
      <dgm:prSet/>
      <dgm:spPr/>
      <dgm:t>
        <a:bodyPr/>
        <a:lstStyle/>
        <a:p>
          <a:endParaRPr lang="cs-CZ"/>
        </a:p>
      </dgm:t>
    </dgm:pt>
    <dgm:pt modelId="{80439962-813B-4EB1-9561-12129733E2E3}" type="sibTrans" cxnId="{28D1F3FC-B27A-4441-AA86-DE6A24C38EFB}">
      <dgm:prSet/>
      <dgm:spPr/>
      <dgm:t>
        <a:bodyPr/>
        <a:lstStyle/>
        <a:p>
          <a:endParaRPr lang="cs-CZ"/>
        </a:p>
      </dgm:t>
    </dgm:pt>
    <dgm:pt modelId="{11AD925C-5EFB-436B-A41F-E48E71191196}">
      <dgm:prSet custT="1"/>
      <dgm:spPr>
        <a:solidFill>
          <a:prstClr val="white"/>
        </a:solidFill>
        <a:ln w="12700" cap="flat" cmpd="sng" algn="ctr">
          <a:solidFill>
            <a:srgbClr val="00A499"/>
          </a:solidFill>
          <a:prstDash val="solid"/>
          <a:miter lim="800000"/>
        </a:ln>
        <a:effectLst/>
      </dgm:spPr>
      <dgm:t>
        <a:bodyPr/>
        <a:lstStyle/>
        <a:p>
          <a:pPr marL="0" lvl="0" indent="0" algn="l" defTabSz="1022350">
            <a:lnSpc>
              <a:spcPct val="90000"/>
            </a:lnSpc>
            <a:spcBef>
              <a:spcPct val="0"/>
            </a:spcBef>
            <a:spcAft>
              <a:spcPct val="35000"/>
            </a:spcAft>
          </a:pPr>
          <a:r>
            <a:rPr lang="en-US" altLang="cs-CZ" sz="2300" kern="1200" dirty="0">
              <a:solidFill>
                <a:schemeClr val="tx1"/>
              </a:solidFill>
            </a:rPr>
            <a:t>Review if data are entire</a:t>
          </a:r>
          <a:endParaRPr lang="cs-CZ" sz="2300" kern="1200" dirty="0">
            <a:solidFill>
              <a:schemeClr val="tx1"/>
            </a:solidFill>
            <a:latin typeface="Calibri" panose="020F0502020204030204"/>
            <a:ea typeface="+mn-ea"/>
            <a:cs typeface="+mn-cs"/>
          </a:endParaRPr>
        </a:p>
      </dgm:t>
    </dgm:pt>
    <dgm:pt modelId="{4F3B242B-0C04-4B23-B2F4-F0314A9CE953}" type="parTrans" cxnId="{B2D1E9AF-D80B-4B95-8DED-0C73788BCBCF}">
      <dgm:prSet/>
      <dgm:spPr/>
      <dgm:t>
        <a:bodyPr/>
        <a:lstStyle/>
        <a:p>
          <a:endParaRPr lang="cs-CZ"/>
        </a:p>
      </dgm:t>
    </dgm:pt>
    <dgm:pt modelId="{41291D88-39A6-4231-9CCF-DCD54EA77B53}" type="sibTrans" cxnId="{B2D1E9AF-D80B-4B95-8DED-0C73788BCBCF}">
      <dgm:prSet/>
      <dgm:spPr/>
      <dgm:t>
        <a:bodyPr/>
        <a:lstStyle/>
        <a:p>
          <a:endParaRPr lang="cs-CZ"/>
        </a:p>
      </dgm:t>
    </dgm:pt>
    <dgm:pt modelId="{B9C5D2A7-9B0D-4038-B5D7-D8310FD87920}">
      <dgm:prSet custT="1"/>
      <dgm:spPr>
        <a:solidFill>
          <a:prstClr val="white"/>
        </a:solidFill>
        <a:ln w="12700" cap="flat" cmpd="sng" algn="ctr">
          <a:solidFill>
            <a:srgbClr val="00A499"/>
          </a:solidFill>
          <a:prstDash val="solid"/>
          <a:miter lim="800000"/>
        </a:ln>
        <a:effectLst/>
      </dgm:spPr>
      <dgm:t>
        <a:bodyPr/>
        <a:lstStyle/>
        <a:p>
          <a:pPr marL="0" lvl="0" indent="0" algn="l" defTabSz="1022350">
            <a:lnSpc>
              <a:spcPct val="90000"/>
            </a:lnSpc>
            <a:spcBef>
              <a:spcPct val="0"/>
            </a:spcBef>
            <a:spcAft>
              <a:spcPct val="35000"/>
            </a:spcAft>
            <a:buFontTx/>
            <a:buNone/>
          </a:pPr>
          <a:r>
            <a:rPr lang="cs-CZ" altLang="cs-CZ" sz="2300" kern="1200" dirty="0" err="1">
              <a:solidFill>
                <a:schemeClr val="tx1"/>
              </a:solidFill>
            </a:rPr>
            <a:t>Assessment</a:t>
          </a:r>
          <a:r>
            <a:rPr lang="cs-CZ" altLang="cs-CZ" sz="2300" kern="1200" dirty="0">
              <a:solidFill>
                <a:schemeClr val="tx1"/>
              </a:solidFill>
            </a:rPr>
            <a:t> </a:t>
          </a:r>
          <a:r>
            <a:rPr lang="cs-CZ" altLang="cs-CZ" sz="2300" kern="1200" dirty="0" err="1">
              <a:solidFill>
                <a:schemeClr val="tx1"/>
              </a:solidFill>
            </a:rPr>
            <a:t>against</a:t>
          </a:r>
          <a:r>
            <a:rPr lang="cs-CZ" altLang="cs-CZ" sz="2300" kern="1200" dirty="0">
              <a:solidFill>
                <a:schemeClr val="tx1"/>
              </a:solidFill>
            </a:rPr>
            <a:t> model </a:t>
          </a:r>
          <a:r>
            <a:rPr lang="cs-CZ" altLang="cs-CZ" sz="2300" kern="1200" dirty="0" err="1">
              <a:solidFill>
                <a:schemeClr val="tx1"/>
              </a:solidFill>
            </a:rPr>
            <a:t>criteria</a:t>
          </a:r>
          <a:endParaRPr lang="cs-CZ" sz="2300" kern="1200" dirty="0">
            <a:solidFill>
              <a:schemeClr val="tx1"/>
            </a:solidFill>
            <a:latin typeface="Calibri" panose="020F0502020204030204"/>
            <a:ea typeface="+mn-ea"/>
            <a:cs typeface="+mn-cs"/>
          </a:endParaRPr>
        </a:p>
      </dgm:t>
    </dgm:pt>
    <dgm:pt modelId="{BFE43430-0702-4024-B09C-A9C4EA890D05}" type="parTrans" cxnId="{45643732-A5FE-4A5D-A51F-3018B4B34379}">
      <dgm:prSet/>
      <dgm:spPr/>
      <dgm:t>
        <a:bodyPr/>
        <a:lstStyle/>
        <a:p>
          <a:endParaRPr lang="cs-CZ"/>
        </a:p>
      </dgm:t>
    </dgm:pt>
    <dgm:pt modelId="{1A45F70B-F2CF-4B49-8CE4-723CF9A05682}" type="sibTrans" cxnId="{45643732-A5FE-4A5D-A51F-3018B4B34379}">
      <dgm:prSet/>
      <dgm:spPr/>
      <dgm:t>
        <a:bodyPr/>
        <a:lstStyle/>
        <a:p>
          <a:endParaRPr lang="cs-CZ"/>
        </a:p>
      </dgm:t>
    </dgm:pt>
    <dgm:pt modelId="{0AEDB12A-C6FA-420F-97E3-3597199A7820}">
      <dgm:prSet custT="1"/>
      <dgm:spPr>
        <a:solidFill>
          <a:prstClr val="white"/>
        </a:solidFill>
        <a:ln w="12700" cap="flat" cmpd="sng" algn="ctr">
          <a:solidFill>
            <a:srgbClr val="00A499"/>
          </a:solidFill>
          <a:prstDash val="solid"/>
          <a:miter lim="800000"/>
        </a:ln>
        <a:effectLst/>
      </dgm:spPr>
      <dgm:t>
        <a:bodyPr/>
        <a:lstStyle/>
        <a:p>
          <a:pPr marL="0" lvl="0" indent="0" algn="l" defTabSz="1022350">
            <a:lnSpc>
              <a:spcPct val="90000"/>
            </a:lnSpc>
            <a:spcBef>
              <a:spcPct val="0"/>
            </a:spcBef>
            <a:spcAft>
              <a:spcPct val="35000"/>
            </a:spcAft>
          </a:pPr>
          <a:r>
            <a:rPr lang="en-US" altLang="cs-CZ" sz="2300" kern="1200" dirty="0">
              <a:solidFill>
                <a:schemeClr val="tx1"/>
              </a:solidFill>
            </a:rPr>
            <a:t>Identification of strengths and weaknesses</a:t>
          </a:r>
          <a:endParaRPr lang="cs-CZ" sz="2300" kern="1200" dirty="0">
            <a:solidFill>
              <a:schemeClr val="tx1"/>
            </a:solidFill>
            <a:latin typeface="Calibri" panose="020F0502020204030204"/>
            <a:ea typeface="+mn-ea"/>
            <a:cs typeface="+mn-cs"/>
          </a:endParaRPr>
        </a:p>
      </dgm:t>
    </dgm:pt>
    <dgm:pt modelId="{0E466887-A196-430C-A986-0BBDF7C0F2D0}" type="parTrans" cxnId="{B162DF59-6170-407A-984E-C14D6E315BB3}">
      <dgm:prSet/>
      <dgm:spPr/>
      <dgm:t>
        <a:bodyPr/>
        <a:lstStyle/>
        <a:p>
          <a:endParaRPr lang="cs-CZ"/>
        </a:p>
      </dgm:t>
    </dgm:pt>
    <dgm:pt modelId="{17E2453D-4EBB-4E95-81EA-483D308CD21F}" type="sibTrans" cxnId="{B162DF59-6170-407A-984E-C14D6E315BB3}">
      <dgm:prSet/>
      <dgm:spPr/>
      <dgm:t>
        <a:bodyPr/>
        <a:lstStyle/>
        <a:p>
          <a:endParaRPr lang="cs-CZ"/>
        </a:p>
      </dgm:t>
    </dgm:pt>
    <dgm:pt modelId="{7ABD4DA4-01C2-430A-8883-2F2912A22D09}" type="pres">
      <dgm:prSet presAssocID="{4E0AE3CB-F9F9-497E-B80D-127A26A95A3E}" presName="Name0" presStyleCnt="0">
        <dgm:presLayoutVars>
          <dgm:chMax val="7"/>
          <dgm:chPref val="7"/>
          <dgm:dir/>
        </dgm:presLayoutVars>
      </dgm:prSet>
      <dgm:spPr/>
    </dgm:pt>
    <dgm:pt modelId="{94A0A43D-2143-4069-986C-A5F95825CC1B}" type="pres">
      <dgm:prSet presAssocID="{4E0AE3CB-F9F9-497E-B80D-127A26A95A3E}" presName="Name1" presStyleCnt="0"/>
      <dgm:spPr/>
    </dgm:pt>
    <dgm:pt modelId="{18592915-1829-4B27-8CED-B3B07325AA2C}" type="pres">
      <dgm:prSet presAssocID="{4E0AE3CB-F9F9-497E-B80D-127A26A95A3E}" presName="cycle" presStyleCnt="0"/>
      <dgm:spPr/>
    </dgm:pt>
    <dgm:pt modelId="{19581B01-A57A-41DC-BED4-816240F519E6}" type="pres">
      <dgm:prSet presAssocID="{4E0AE3CB-F9F9-497E-B80D-127A26A95A3E}" presName="srcNode" presStyleLbl="node1" presStyleIdx="0" presStyleCnt="6"/>
      <dgm:spPr/>
    </dgm:pt>
    <dgm:pt modelId="{1F8C93F8-38E1-4D57-848F-3500810DF6EC}" type="pres">
      <dgm:prSet presAssocID="{4E0AE3CB-F9F9-497E-B80D-127A26A95A3E}" presName="conn" presStyleLbl="parChTrans1D2" presStyleIdx="0" presStyleCnt="1"/>
      <dgm:spPr/>
    </dgm:pt>
    <dgm:pt modelId="{4321C49C-AA9E-48C0-B904-E02FA13CCC8D}" type="pres">
      <dgm:prSet presAssocID="{4E0AE3CB-F9F9-497E-B80D-127A26A95A3E}" presName="extraNode" presStyleLbl="node1" presStyleIdx="0" presStyleCnt="6"/>
      <dgm:spPr/>
    </dgm:pt>
    <dgm:pt modelId="{4DF8F8FC-5748-4292-A400-7DBE61CD904B}" type="pres">
      <dgm:prSet presAssocID="{4E0AE3CB-F9F9-497E-B80D-127A26A95A3E}" presName="dstNode" presStyleLbl="node1" presStyleIdx="0" presStyleCnt="6"/>
      <dgm:spPr/>
    </dgm:pt>
    <dgm:pt modelId="{AE2B5085-B3A9-4A5A-837E-F04ABB0A582B}" type="pres">
      <dgm:prSet presAssocID="{ED79DA89-F415-4E36-A861-5BDDE484BC8C}" presName="text_1" presStyleLbl="node1" presStyleIdx="0" presStyleCnt="6">
        <dgm:presLayoutVars>
          <dgm:bulletEnabled val="1"/>
        </dgm:presLayoutVars>
      </dgm:prSet>
      <dgm:spPr/>
    </dgm:pt>
    <dgm:pt modelId="{44FBB637-9763-4377-9CA1-27BA04EDB773}" type="pres">
      <dgm:prSet presAssocID="{ED79DA89-F415-4E36-A861-5BDDE484BC8C}" presName="accent_1" presStyleCnt="0"/>
      <dgm:spPr/>
    </dgm:pt>
    <dgm:pt modelId="{38195572-E9F0-4AEA-8158-1F5EC7DD5FED}" type="pres">
      <dgm:prSet presAssocID="{ED79DA89-F415-4E36-A861-5BDDE484BC8C}" presName="accentRepeatNode" presStyleLbl="solidFgAcc1" presStyleIdx="0" presStyleCnt="6"/>
      <dgm:spPr>
        <a:solidFill>
          <a:srgbClr val="00A499"/>
        </a:solidFill>
        <a:ln>
          <a:solidFill>
            <a:srgbClr val="00A499"/>
          </a:solidFill>
        </a:ln>
      </dgm:spPr>
    </dgm:pt>
    <dgm:pt modelId="{182C6D60-E228-4276-951D-009C70538A71}" type="pres">
      <dgm:prSet presAssocID="{11AD925C-5EFB-436B-A41F-E48E71191196}" presName="text_2" presStyleLbl="node1" presStyleIdx="1" presStyleCnt="6">
        <dgm:presLayoutVars>
          <dgm:bulletEnabled val="1"/>
        </dgm:presLayoutVars>
      </dgm:prSet>
      <dgm:spPr>
        <a:xfrm>
          <a:off x="696692" y="877014"/>
          <a:ext cx="6012014" cy="438507"/>
        </a:xfrm>
        <a:prstGeom prst="rect">
          <a:avLst/>
        </a:prstGeom>
      </dgm:spPr>
    </dgm:pt>
    <dgm:pt modelId="{3253E9FE-A7BF-4FA1-93AD-4E6CF6AF7A07}" type="pres">
      <dgm:prSet presAssocID="{11AD925C-5EFB-436B-A41F-E48E71191196}" presName="accent_2" presStyleCnt="0"/>
      <dgm:spPr/>
    </dgm:pt>
    <dgm:pt modelId="{5DEEECE4-D487-4E5D-9928-D17595A11952}" type="pres">
      <dgm:prSet presAssocID="{11AD925C-5EFB-436B-A41F-E48E71191196}" presName="accentRepeatNode" presStyleLbl="solidFgAcc1" presStyleIdx="1" presStyleCnt="6"/>
      <dgm:spPr>
        <a:xfrm>
          <a:off x="422625" y="822201"/>
          <a:ext cx="548134" cy="548134"/>
        </a:xfrm>
        <a:prstGeom prst="ellipse">
          <a:avLst/>
        </a:prstGeom>
        <a:solidFill>
          <a:srgbClr val="00A499"/>
        </a:solidFill>
        <a:ln w="12700" cap="flat" cmpd="sng" algn="ctr">
          <a:solidFill>
            <a:srgbClr val="00A499"/>
          </a:solidFill>
          <a:prstDash val="solid"/>
          <a:miter lim="800000"/>
        </a:ln>
        <a:effectLst/>
      </dgm:spPr>
    </dgm:pt>
    <dgm:pt modelId="{7F467231-F3CA-4F35-890A-C2F6D344AFD4}" type="pres">
      <dgm:prSet presAssocID="{0AEDB12A-C6FA-420F-97E3-3597199A7820}" presName="text_3" presStyleLbl="node1" presStyleIdx="2" presStyleCnt="6">
        <dgm:presLayoutVars>
          <dgm:bulletEnabled val="1"/>
        </dgm:presLayoutVars>
      </dgm:prSet>
      <dgm:spPr>
        <a:xfrm>
          <a:off x="861632" y="1534692"/>
          <a:ext cx="5847074" cy="438507"/>
        </a:xfrm>
        <a:prstGeom prst="rect">
          <a:avLst/>
        </a:prstGeom>
      </dgm:spPr>
    </dgm:pt>
    <dgm:pt modelId="{46A7C7FF-6E70-4F4A-9262-8695AC763EB8}" type="pres">
      <dgm:prSet presAssocID="{0AEDB12A-C6FA-420F-97E3-3597199A7820}" presName="accent_3" presStyleCnt="0"/>
      <dgm:spPr/>
    </dgm:pt>
    <dgm:pt modelId="{1C289A19-F60B-4857-8FE6-1B5CAB0167C5}" type="pres">
      <dgm:prSet presAssocID="{0AEDB12A-C6FA-420F-97E3-3597199A7820}" presName="accentRepeatNode" presStyleLbl="solidFgAcc1" presStyleIdx="2" presStyleCnt="6"/>
      <dgm:spPr>
        <a:xfrm>
          <a:off x="587565" y="1479879"/>
          <a:ext cx="548134" cy="548134"/>
        </a:xfrm>
        <a:prstGeom prst="ellipse">
          <a:avLst/>
        </a:prstGeom>
        <a:solidFill>
          <a:srgbClr val="00A499"/>
        </a:solidFill>
        <a:ln w="12700" cap="flat" cmpd="sng" algn="ctr">
          <a:solidFill>
            <a:srgbClr val="00A499"/>
          </a:solidFill>
          <a:prstDash val="solid"/>
          <a:miter lim="800000"/>
        </a:ln>
        <a:effectLst/>
      </dgm:spPr>
    </dgm:pt>
    <dgm:pt modelId="{47AF9060-60D6-4400-9358-3D5BF0A64C7D}" type="pres">
      <dgm:prSet presAssocID="{B9C5D2A7-9B0D-4038-B5D7-D8310FD87920}" presName="text_4" presStyleLbl="node1" presStyleIdx="3" presStyleCnt="6">
        <dgm:presLayoutVars>
          <dgm:bulletEnabled val="1"/>
        </dgm:presLayoutVars>
      </dgm:prSet>
      <dgm:spPr>
        <a:xfrm>
          <a:off x="861632" y="2191953"/>
          <a:ext cx="5847074" cy="438507"/>
        </a:xfrm>
        <a:prstGeom prst="rect">
          <a:avLst/>
        </a:prstGeom>
      </dgm:spPr>
    </dgm:pt>
    <dgm:pt modelId="{50C558D0-6E71-46F1-8FB2-94166CD790C8}" type="pres">
      <dgm:prSet presAssocID="{B9C5D2A7-9B0D-4038-B5D7-D8310FD87920}" presName="accent_4" presStyleCnt="0"/>
      <dgm:spPr/>
    </dgm:pt>
    <dgm:pt modelId="{96FD6A51-744E-45F7-9CAC-986BCB532C1D}" type="pres">
      <dgm:prSet presAssocID="{B9C5D2A7-9B0D-4038-B5D7-D8310FD87920}" presName="accentRepeatNode" presStyleLbl="solidFgAcc1" presStyleIdx="3" presStyleCnt="6"/>
      <dgm:spPr>
        <a:xfrm>
          <a:off x="587565" y="2137140"/>
          <a:ext cx="548134" cy="548134"/>
        </a:xfrm>
        <a:prstGeom prst="ellipse">
          <a:avLst/>
        </a:prstGeom>
        <a:solidFill>
          <a:srgbClr val="00A499"/>
        </a:solidFill>
        <a:ln w="12700" cap="flat" cmpd="sng" algn="ctr">
          <a:solidFill>
            <a:srgbClr val="00A499"/>
          </a:solidFill>
          <a:prstDash val="solid"/>
          <a:miter lim="800000"/>
        </a:ln>
        <a:effectLst/>
      </dgm:spPr>
    </dgm:pt>
    <dgm:pt modelId="{F6B184C8-B6D6-4D7A-A326-ACBC08F72319}" type="pres">
      <dgm:prSet presAssocID="{1AC87AFF-3E35-499D-B232-60C0CBFBFECB}" presName="text_5" presStyleLbl="node1" presStyleIdx="4" presStyleCnt="6">
        <dgm:presLayoutVars>
          <dgm:bulletEnabled val="1"/>
        </dgm:presLayoutVars>
      </dgm:prSet>
      <dgm:spPr>
        <a:xfrm>
          <a:off x="696692" y="2849631"/>
          <a:ext cx="6012014" cy="438507"/>
        </a:xfrm>
        <a:prstGeom prst="rect">
          <a:avLst/>
        </a:prstGeom>
      </dgm:spPr>
    </dgm:pt>
    <dgm:pt modelId="{9F058C66-BA4C-47BC-A446-A5B32DA28AB5}" type="pres">
      <dgm:prSet presAssocID="{1AC87AFF-3E35-499D-B232-60C0CBFBFECB}" presName="accent_5" presStyleCnt="0"/>
      <dgm:spPr/>
    </dgm:pt>
    <dgm:pt modelId="{1366D737-24D6-4F91-9B56-4CAE22D60492}" type="pres">
      <dgm:prSet presAssocID="{1AC87AFF-3E35-499D-B232-60C0CBFBFECB}" presName="accentRepeatNode" presStyleLbl="solidFgAcc1" presStyleIdx="4" presStyleCnt="6"/>
      <dgm:spPr>
        <a:xfrm>
          <a:off x="422625" y="2794818"/>
          <a:ext cx="548134" cy="548134"/>
        </a:xfrm>
        <a:prstGeom prst="ellipse">
          <a:avLst/>
        </a:prstGeom>
        <a:solidFill>
          <a:srgbClr val="00A499"/>
        </a:solidFill>
        <a:ln w="12700" cap="flat" cmpd="sng" algn="ctr">
          <a:solidFill>
            <a:srgbClr val="00A499"/>
          </a:solidFill>
          <a:prstDash val="solid"/>
          <a:miter lim="800000"/>
        </a:ln>
        <a:effectLst/>
      </dgm:spPr>
    </dgm:pt>
    <dgm:pt modelId="{8ABE149A-E801-4776-926A-E3C43504EE09}" type="pres">
      <dgm:prSet presAssocID="{14B56955-9C1B-41BE-B7B9-94627E481F1A}" presName="text_6" presStyleLbl="node1" presStyleIdx="5" presStyleCnt="6">
        <dgm:presLayoutVars>
          <dgm:bulletEnabled val="1"/>
        </dgm:presLayoutVars>
      </dgm:prSet>
      <dgm:spPr>
        <a:xfrm>
          <a:off x="335989" y="3507309"/>
          <a:ext cx="6372716" cy="438507"/>
        </a:xfrm>
        <a:prstGeom prst="rect">
          <a:avLst/>
        </a:prstGeom>
      </dgm:spPr>
    </dgm:pt>
    <dgm:pt modelId="{750AB179-8CCD-4701-BCAE-3F8673244436}" type="pres">
      <dgm:prSet presAssocID="{14B56955-9C1B-41BE-B7B9-94627E481F1A}" presName="accent_6" presStyleCnt="0"/>
      <dgm:spPr/>
    </dgm:pt>
    <dgm:pt modelId="{EA51E831-63F7-4600-9FFE-7325AC4150C7}" type="pres">
      <dgm:prSet presAssocID="{14B56955-9C1B-41BE-B7B9-94627E481F1A}" presName="accentRepeatNode" presStyleLbl="solidFgAcc1" presStyleIdx="5" presStyleCnt="6"/>
      <dgm:spPr>
        <a:xfrm>
          <a:off x="61922" y="3452496"/>
          <a:ext cx="548134" cy="548134"/>
        </a:xfrm>
        <a:prstGeom prst="ellipse">
          <a:avLst/>
        </a:prstGeom>
        <a:solidFill>
          <a:srgbClr val="00A499"/>
        </a:solidFill>
        <a:ln w="12700" cap="flat" cmpd="sng" algn="ctr">
          <a:solidFill>
            <a:srgbClr val="00A499"/>
          </a:solidFill>
          <a:prstDash val="solid"/>
          <a:miter lim="800000"/>
        </a:ln>
        <a:effectLst/>
      </dgm:spPr>
    </dgm:pt>
  </dgm:ptLst>
  <dgm:cxnLst>
    <dgm:cxn modelId="{BBE63018-5CA5-4FFA-978A-2277BE6DD5B0}" srcId="{4E0AE3CB-F9F9-497E-B80D-127A26A95A3E}" destId="{ED79DA89-F415-4E36-A861-5BDDE484BC8C}" srcOrd="0" destOrd="0" parTransId="{3DD2C7C3-988B-48EE-A666-630891A7E06D}" sibTransId="{5189490D-B17B-44E8-9D5B-76116B85DF57}"/>
    <dgm:cxn modelId="{5D5FC52C-C815-43BF-A079-A4BDA0FC5D46}" type="presOf" srcId="{1AC87AFF-3E35-499D-B232-60C0CBFBFECB}" destId="{F6B184C8-B6D6-4D7A-A326-ACBC08F72319}" srcOrd="0" destOrd="0" presId="urn:microsoft.com/office/officeart/2008/layout/VerticalCurvedList"/>
    <dgm:cxn modelId="{45643732-A5FE-4A5D-A51F-3018B4B34379}" srcId="{4E0AE3CB-F9F9-497E-B80D-127A26A95A3E}" destId="{B9C5D2A7-9B0D-4038-B5D7-D8310FD87920}" srcOrd="3" destOrd="0" parTransId="{BFE43430-0702-4024-B09C-A9C4EA890D05}" sibTransId="{1A45F70B-F2CF-4B49-8CE4-723CF9A05682}"/>
    <dgm:cxn modelId="{B162DF59-6170-407A-984E-C14D6E315BB3}" srcId="{4E0AE3CB-F9F9-497E-B80D-127A26A95A3E}" destId="{0AEDB12A-C6FA-420F-97E3-3597199A7820}" srcOrd="2" destOrd="0" parTransId="{0E466887-A196-430C-A986-0BBDF7C0F2D0}" sibTransId="{17E2453D-4EBB-4E95-81EA-483D308CD21F}"/>
    <dgm:cxn modelId="{A7892282-9FD3-4ADB-9E74-A849359F8B12}" type="presOf" srcId="{11AD925C-5EFB-436B-A41F-E48E71191196}" destId="{182C6D60-E228-4276-951D-009C70538A71}" srcOrd="0" destOrd="0" presId="urn:microsoft.com/office/officeart/2008/layout/VerticalCurvedList"/>
    <dgm:cxn modelId="{3955DC9C-1FDE-41B1-958A-63DAE7EBE645}" type="presOf" srcId="{4E0AE3CB-F9F9-497E-B80D-127A26A95A3E}" destId="{7ABD4DA4-01C2-430A-8883-2F2912A22D09}" srcOrd="0" destOrd="0" presId="urn:microsoft.com/office/officeart/2008/layout/VerticalCurvedList"/>
    <dgm:cxn modelId="{042032A7-EEF0-45B3-8AAB-E6BE54171FBC}" srcId="{4E0AE3CB-F9F9-497E-B80D-127A26A95A3E}" destId="{1AC87AFF-3E35-499D-B232-60C0CBFBFECB}" srcOrd="4" destOrd="0" parTransId="{C187C033-7595-4340-B941-7B00A8640C89}" sibTransId="{510B2998-75C1-47B3-8794-9FEA17BEA038}"/>
    <dgm:cxn modelId="{B2D1E9AF-D80B-4B95-8DED-0C73788BCBCF}" srcId="{4E0AE3CB-F9F9-497E-B80D-127A26A95A3E}" destId="{11AD925C-5EFB-436B-A41F-E48E71191196}" srcOrd="1" destOrd="0" parTransId="{4F3B242B-0C04-4B23-B2F4-F0314A9CE953}" sibTransId="{41291D88-39A6-4231-9CCF-DCD54EA77B53}"/>
    <dgm:cxn modelId="{59D677C1-4538-47A4-9DBD-8EBA0B3DEC25}" type="presOf" srcId="{14B56955-9C1B-41BE-B7B9-94627E481F1A}" destId="{8ABE149A-E801-4776-926A-E3C43504EE09}" srcOrd="0" destOrd="0" presId="urn:microsoft.com/office/officeart/2008/layout/VerticalCurvedList"/>
    <dgm:cxn modelId="{043230D0-6DA9-4A48-83A5-DAE68AE9A5CB}" type="presOf" srcId="{5189490D-B17B-44E8-9D5B-76116B85DF57}" destId="{1F8C93F8-38E1-4D57-848F-3500810DF6EC}" srcOrd="0" destOrd="0" presId="urn:microsoft.com/office/officeart/2008/layout/VerticalCurvedList"/>
    <dgm:cxn modelId="{B91151E5-0A4C-4755-B2A6-813E57AB13D6}" type="presOf" srcId="{B9C5D2A7-9B0D-4038-B5D7-D8310FD87920}" destId="{47AF9060-60D6-4400-9358-3D5BF0A64C7D}" srcOrd="0" destOrd="0" presId="urn:microsoft.com/office/officeart/2008/layout/VerticalCurvedList"/>
    <dgm:cxn modelId="{500139F4-96A9-4DC2-A4D8-D3EF572BF12F}" type="presOf" srcId="{ED79DA89-F415-4E36-A861-5BDDE484BC8C}" destId="{AE2B5085-B3A9-4A5A-837E-F04ABB0A582B}" srcOrd="0" destOrd="0" presId="urn:microsoft.com/office/officeart/2008/layout/VerticalCurvedList"/>
    <dgm:cxn modelId="{890392F5-4129-4477-AB5A-995976FBCDB7}" type="presOf" srcId="{0AEDB12A-C6FA-420F-97E3-3597199A7820}" destId="{7F467231-F3CA-4F35-890A-C2F6D344AFD4}" srcOrd="0" destOrd="0" presId="urn:microsoft.com/office/officeart/2008/layout/VerticalCurvedList"/>
    <dgm:cxn modelId="{28D1F3FC-B27A-4441-AA86-DE6A24C38EFB}" srcId="{4E0AE3CB-F9F9-497E-B80D-127A26A95A3E}" destId="{14B56955-9C1B-41BE-B7B9-94627E481F1A}" srcOrd="5" destOrd="0" parTransId="{DC4D3844-667C-470F-9662-CDA14CE2CE46}" sibTransId="{80439962-813B-4EB1-9561-12129733E2E3}"/>
    <dgm:cxn modelId="{862E537D-6B32-421A-A626-F064A3909667}" type="presParOf" srcId="{7ABD4DA4-01C2-430A-8883-2F2912A22D09}" destId="{94A0A43D-2143-4069-986C-A5F95825CC1B}" srcOrd="0" destOrd="0" presId="urn:microsoft.com/office/officeart/2008/layout/VerticalCurvedList"/>
    <dgm:cxn modelId="{26C4EE37-64CE-4079-8282-7BA87FA9FFA0}" type="presParOf" srcId="{94A0A43D-2143-4069-986C-A5F95825CC1B}" destId="{18592915-1829-4B27-8CED-B3B07325AA2C}" srcOrd="0" destOrd="0" presId="urn:microsoft.com/office/officeart/2008/layout/VerticalCurvedList"/>
    <dgm:cxn modelId="{EBBBC8E3-7648-4966-ABC4-D30CEA7C3153}" type="presParOf" srcId="{18592915-1829-4B27-8CED-B3B07325AA2C}" destId="{19581B01-A57A-41DC-BED4-816240F519E6}" srcOrd="0" destOrd="0" presId="urn:microsoft.com/office/officeart/2008/layout/VerticalCurvedList"/>
    <dgm:cxn modelId="{191037DE-6A55-4D3C-A8A3-58D074B9E461}" type="presParOf" srcId="{18592915-1829-4B27-8CED-B3B07325AA2C}" destId="{1F8C93F8-38E1-4D57-848F-3500810DF6EC}" srcOrd="1" destOrd="0" presId="urn:microsoft.com/office/officeart/2008/layout/VerticalCurvedList"/>
    <dgm:cxn modelId="{F3E5EC8B-5082-4F11-B43A-2F8C50C03C82}" type="presParOf" srcId="{18592915-1829-4B27-8CED-B3B07325AA2C}" destId="{4321C49C-AA9E-48C0-B904-E02FA13CCC8D}" srcOrd="2" destOrd="0" presId="urn:microsoft.com/office/officeart/2008/layout/VerticalCurvedList"/>
    <dgm:cxn modelId="{260B5E22-B940-43D9-AE1C-F36C872F82D3}" type="presParOf" srcId="{18592915-1829-4B27-8CED-B3B07325AA2C}" destId="{4DF8F8FC-5748-4292-A400-7DBE61CD904B}" srcOrd="3" destOrd="0" presId="urn:microsoft.com/office/officeart/2008/layout/VerticalCurvedList"/>
    <dgm:cxn modelId="{E4C9188E-62AF-458C-8D6A-513E7F50377C}" type="presParOf" srcId="{94A0A43D-2143-4069-986C-A5F95825CC1B}" destId="{AE2B5085-B3A9-4A5A-837E-F04ABB0A582B}" srcOrd="1" destOrd="0" presId="urn:microsoft.com/office/officeart/2008/layout/VerticalCurvedList"/>
    <dgm:cxn modelId="{EAD3CB6E-76F0-4818-92D5-7697EE92DC73}" type="presParOf" srcId="{94A0A43D-2143-4069-986C-A5F95825CC1B}" destId="{44FBB637-9763-4377-9CA1-27BA04EDB773}" srcOrd="2" destOrd="0" presId="urn:microsoft.com/office/officeart/2008/layout/VerticalCurvedList"/>
    <dgm:cxn modelId="{8F92B37A-B322-405A-B66A-ADDDEAA3183A}" type="presParOf" srcId="{44FBB637-9763-4377-9CA1-27BA04EDB773}" destId="{38195572-E9F0-4AEA-8158-1F5EC7DD5FED}" srcOrd="0" destOrd="0" presId="urn:microsoft.com/office/officeart/2008/layout/VerticalCurvedList"/>
    <dgm:cxn modelId="{1652BFE7-71B6-48F0-A13C-64404FE91AD6}" type="presParOf" srcId="{94A0A43D-2143-4069-986C-A5F95825CC1B}" destId="{182C6D60-E228-4276-951D-009C70538A71}" srcOrd="3" destOrd="0" presId="urn:microsoft.com/office/officeart/2008/layout/VerticalCurvedList"/>
    <dgm:cxn modelId="{22A6F7C8-C5B6-4723-BEF1-8991E5256191}" type="presParOf" srcId="{94A0A43D-2143-4069-986C-A5F95825CC1B}" destId="{3253E9FE-A7BF-4FA1-93AD-4E6CF6AF7A07}" srcOrd="4" destOrd="0" presId="urn:microsoft.com/office/officeart/2008/layout/VerticalCurvedList"/>
    <dgm:cxn modelId="{EE089EAE-275B-4118-8A5C-17A54243381F}" type="presParOf" srcId="{3253E9FE-A7BF-4FA1-93AD-4E6CF6AF7A07}" destId="{5DEEECE4-D487-4E5D-9928-D17595A11952}" srcOrd="0" destOrd="0" presId="urn:microsoft.com/office/officeart/2008/layout/VerticalCurvedList"/>
    <dgm:cxn modelId="{258D967A-4D78-4D9A-8ACA-81200BE07E58}" type="presParOf" srcId="{94A0A43D-2143-4069-986C-A5F95825CC1B}" destId="{7F467231-F3CA-4F35-890A-C2F6D344AFD4}" srcOrd="5" destOrd="0" presId="urn:microsoft.com/office/officeart/2008/layout/VerticalCurvedList"/>
    <dgm:cxn modelId="{4330E59A-4C57-46A2-AF96-6206A07E4492}" type="presParOf" srcId="{94A0A43D-2143-4069-986C-A5F95825CC1B}" destId="{46A7C7FF-6E70-4F4A-9262-8695AC763EB8}" srcOrd="6" destOrd="0" presId="urn:microsoft.com/office/officeart/2008/layout/VerticalCurvedList"/>
    <dgm:cxn modelId="{9C74DB23-9F96-4DE3-8184-98FC3B2D4F98}" type="presParOf" srcId="{46A7C7FF-6E70-4F4A-9262-8695AC763EB8}" destId="{1C289A19-F60B-4857-8FE6-1B5CAB0167C5}" srcOrd="0" destOrd="0" presId="urn:microsoft.com/office/officeart/2008/layout/VerticalCurvedList"/>
    <dgm:cxn modelId="{C1B2B8D0-24C4-49CE-8205-AA0660A445BB}" type="presParOf" srcId="{94A0A43D-2143-4069-986C-A5F95825CC1B}" destId="{47AF9060-60D6-4400-9358-3D5BF0A64C7D}" srcOrd="7" destOrd="0" presId="urn:microsoft.com/office/officeart/2008/layout/VerticalCurvedList"/>
    <dgm:cxn modelId="{3AADDD2C-F354-4E5A-AA4E-2799D4F57523}" type="presParOf" srcId="{94A0A43D-2143-4069-986C-A5F95825CC1B}" destId="{50C558D0-6E71-46F1-8FB2-94166CD790C8}" srcOrd="8" destOrd="0" presId="urn:microsoft.com/office/officeart/2008/layout/VerticalCurvedList"/>
    <dgm:cxn modelId="{BF9B70C0-755B-4876-9716-59D33948EEA7}" type="presParOf" srcId="{50C558D0-6E71-46F1-8FB2-94166CD790C8}" destId="{96FD6A51-744E-45F7-9CAC-986BCB532C1D}" srcOrd="0" destOrd="0" presId="urn:microsoft.com/office/officeart/2008/layout/VerticalCurvedList"/>
    <dgm:cxn modelId="{B17E0CD1-DE11-410C-A2CC-B480E46EBE4D}" type="presParOf" srcId="{94A0A43D-2143-4069-986C-A5F95825CC1B}" destId="{F6B184C8-B6D6-4D7A-A326-ACBC08F72319}" srcOrd="9" destOrd="0" presId="urn:microsoft.com/office/officeart/2008/layout/VerticalCurvedList"/>
    <dgm:cxn modelId="{AEF65304-0833-4F00-9C17-B71067D584D7}" type="presParOf" srcId="{94A0A43D-2143-4069-986C-A5F95825CC1B}" destId="{9F058C66-BA4C-47BC-A446-A5B32DA28AB5}" srcOrd="10" destOrd="0" presId="urn:microsoft.com/office/officeart/2008/layout/VerticalCurvedList"/>
    <dgm:cxn modelId="{E70B8EBA-7C7C-4AF6-83B9-E622B5552A7C}" type="presParOf" srcId="{9F058C66-BA4C-47BC-A446-A5B32DA28AB5}" destId="{1366D737-24D6-4F91-9B56-4CAE22D60492}" srcOrd="0" destOrd="0" presId="urn:microsoft.com/office/officeart/2008/layout/VerticalCurvedList"/>
    <dgm:cxn modelId="{4B4823B5-44FA-4CA0-A986-9B868DB7FD05}" type="presParOf" srcId="{94A0A43D-2143-4069-986C-A5F95825CC1B}" destId="{8ABE149A-E801-4776-926A-E3C43504EE09}" srcOrd="11" destOrd="0" presId="urn:microsoft.com/office/officeart/2008/layout/VerticalCurvedList"/>
    <dgm:cxn modelId="{5C6F26DF-4780-4125-BB99-0BEB363FF90B}" type="presParOf" srcId="{94A0A43D-2143-4069-986C-A5F95825CC1B}" destId="{750AB179-8CCD-4701-BCAE-3F8673244436}" srcOrd="12" destOrd="0" presId="urn:microsoft.com/office/officeart/2008/layout/VerticalCurvedList"/>
    <dgm:cxn modelId="{769355FB-B306-430D-8FFB-92A1BD17D80A}" type="presParOf" srcId="{750AB179-8CCD-4701-BCAE-3F8673244436}" destId="{EA51E831-63F7-4600-9FFE-7325AC4150C7}" srcOrd="0" destOrd="0" presId="urn:microsoft.com/office/officeart/2008/layout/VerticalCurvedList"/>
  </dgm:cxnLst>
  <dgm:bg>
    <a:solidFill>
      <a:schemeClr val="lt1">
        <a:hueOff val="0"/>
        <a:satOff val="0"/>
        <a:lumOff val="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6ABB78-E9FF-4DB5-B4EF-DF6C67515F2F}">
      <dsp:nvSpPr>
        <dsp:cNvPr id="0" name=""/>
        <dsp:cNvSpPr/>
      </dsp:nvSpPr>
      <dsp:spPr>
        <a:xfrm>
          <a:off x="4429074" y="95248"/>
          <a:ext cx="1535979" cy="1535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cs-CZ" altLang="cs-CZ" sz="1800" kern="1200" dirty="0" err="1"/>
            <a:t>Determine</a:t>
          </a:r>
          <a:r>
            <a:rPr lang="cs-CZ" altLang="cs-CZ" sz="1800" kern="1200" dirty="0"/>
            <a:t> </a:t>
          </a:r>
          <a:r>
            <a:rPr lang="cs-CZ" altLang="cs-CZ" sz="1800" kern="1200" dirty="0" err="1"/>
            <a:t>the</a:t>
          </a:r>
          <a:r>
            <a:rPr lang="cs-CZ" altLang="cs-CZ" sz="1800" kern="1200" dirty="0"/>
            <a:t> </a:t>
          </a:r>
          <a:r>
            <a:rPr lang="cs-CZ" altLang="cs-CZ" sz="1800" b="1" kern="1200" dirty="0">
              <a:solidFill>
                <a:srgbClr val="C00000"/>
              </a:solidFill>
            </a:rPr>
            <a:t>RESULTS</a:t>
          </a:r>
          <a:endParaRPr lang="cs-CZ" sz="1800" b="1" kern="1200" dirty="0">
            <a:solidFill>
              <a:srgbClr val="C00000"/>
            </a:solidFill>
          </a:endParaRPr>
        </a:p>
      </dsp:txBody>
      <dsp:txXfrm>
        <a:off x="4429074" y="95248"/>
        <a:ext cx="1535979" cy="1535979"/>
      </dsp:txXfrm>
    </dsp:sp>
    <dsp:sp modelId="{E5DC7B3F-A4C1-41C1-88B4-7DCE653B2F64}">
      <dsp:nvSpPr>
        <dsp:cNvPr id="0" name=""/>
        <dsp:cNvSpPr/>
      </dsp:nvSpPr>
      <dsp:spPr>
        <a:xfrm>
          <a:off x="1724724" y="-1325"/>
          <a:ext cx="4336903" cy="4336903"/>
        </a:xfrm>
        <a:prstGeom prst="circularArrow">
          <a:avLst>
            <a:gd name="adj1" fmla="val 6906"/>
            <a:gd name="adj2" fmla="val 465682"/>
            <a:gd name="adj3" fmla="val 548026"/>
            <a:gd name="adj4" fmla="val 20586292"/>
            <a:gd name="adj5" fmla="val 8057"/>
          </a:avLst>
        </a:prstGeom>
        <a:solidFill>
          <a:srgbClr val="00A4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F92DED-C1F5-453B-9E03-88FAC719A8EF}">
      <dsp:nvSpPr>
        <dsp:cNvPr id="0" name=""/>
        <dsp:cNvSpPr/>
      </dsp:nvSpPr>
      <dsp:spPr>
        <a:xfrm>
          <a:off x="4429074" y="2703024"/>
          <a:ext cx="1535979" cy="1535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cs-CZ" altLang="cs-CZ" sz="1800" kern="1200" dirty="0" err="1"/>
            <a:t>Plan</a:t>
          </a:r>
          <a:r>
            <a:rPr lang="cs-CZ" altLang="cs-CZ" sz="1800" kern="1200" dirty="0"/>
            <a:t> and </a:t>
          </a:r>
          <a:r>
            <a:rPr lang="cs-CZ" altLang="cs-CZ" sz="1800" kern="1200" dirty="0" err="1"/>
            <a:t>develop</a:t>
          </a:r>
          <a:r>
            <a:rPr lang="cs-CZ" altLang="cs-CZ" sz="1800" kern="1200" dirty="0"/>
            <a:t> </a:t>
          </a:r>
          <a:r>
            <a:rPr lang="cs-CZ" altLang="cs-CZ" sz="1800" b="1" kern="1200" dirty="0">
              <a:solidFill>
                <a:srgbClr val="C00000"/>
              </a:solidFill>
            </a:rPr>
            <a:t>APPROACHES</a:t>
          </a:r>
          <a:endParaRPr lang="cs-CZ" sz="1800" b="1" kern="1200" dirty="0">
            <a:solidFill>
              <a:srgbClr val="C00000"/>
            </a:solidFill>
          </a:endParaRPr>
        </a:p>
      </dsp:txBody>
      <dsp:txXfrm>
        <a:off x="4429074" y="2703024"/>
        <a:ext cx="1535979" cy="1535979"/>
      </dsp:txXfrm>
    </dsp:sp>
    <dsp:sp modelId="{2C5486AC-D1BF-4083-AAD4-8ED6B0DF314F}">
      <dsp:nvSpPr>
        <dsp:cNvPr id="0" name=""/>
        <dsp:cNvSpPr/>
      </dsp:nvSpPr>
      <dsp:spPr>
        <a:xfrm>
          <a:off x="1724724" y="-1325"/>
          <a:ext cx="4336903" cy="4336903"/>
        </a:xfrm>
        <a:prstGeom prst="circularArrow">
          <a:avLst>
            <a:gd name="adj1" fmla="val 6906"/>
            <a:gd name="adj2" fmla="val 465682"/>
            <a:gd name="adj3" fmla="val 5948026"/>
            <a:gd name="adj4" fmla="val 4386292"/>
            <a:gd name="adj5" fmla="val 8057"/>
          </a:avLst>
        </a:prstGeom>
        <a:solidFill>
          <a:srgbClr val="00A4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FF2DF3-041B-49A2-81BA-1D96A7A931C9}">
      <dsp:nvSpPr>
        <dsp:cNvPr id="0" name=""/>
        <dsp:cNvSpPr/>
      </dsp:nvSpPr>
      <dsp:spPr>
        <a:xfrm>
          <a:off x="1821298" y="2703024"/>
          <a:ext cx="1535979" cy="1535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cs-CZ" altLang="cs-CZ" sz="1800" b="1" kern="1200" dirty="0">
              <a:solidFill>
                <a:srgbClr val="C00000"/>
              </a:solidFill>
            </a:rPr>
            <a:t>DEPLPOYMENT</a:t>
          </a:r>
          <a:r>
            <a:rPr lang="cs-CZ" altLang="cs-CZ" sz="1800" kern="1200" dirty="0"/>
            <a:t> </a:t>
          </a:r>
          <a:r>
            <a:rPr lang="cs-CZ" altLang="cs-CZ" sz="1800" kern="1200" dirty="0" err="1"/>
            <a:t>the</a:t>
          </a:r>
          <a:r>
            <a:rPr lang="cs-CZ" altLang="cs-CZ" sz="1800" kern="1200" dirty="0"/>
            <a:t> </a:t>
          </a:r>
          <a:r>
            <a:rPr lang="cs-CZ" altLang="cs-CZ" sz="1800" kern="1200" dirty="0" err="1"/>
            <a:t>approaches</a:t>
          </a:r>
          <a:endParaRPr lang="cs-CZ" sz="1800" kern="1200" dirty="0"/>
        </a:p>
      </dsp:txBody>
      <dsp:txXfrm>
        <a:off x="1821298" y="2703024"/>
        <a:ext cx="1535979" cy="1535979"/>
      </dsp:txXfrm>
    </dsp:sp>
    <dsp:sp modelId="{93DEBBC7-7BF3-46CD-BAE3-419DC1FA371D}">
      <dsp:nvSpPr>
        <dsp:cNvPr id="0" name=""/>
        <dsp:cNvSpPr/>
      </dsp:nvSpPr>
      <dsp:spPr>
        <a:xfrm>
          <a:off x="1724724" y="-1325"/>
          <a:ext cx="4336903" cy="4336903"/>
        </a:xfrm>
        <a:prstGeom prst="circularArrow">
          <a:avLst>
            <a:gd name="adj1" fmla="val 6906"/>
            <a:gd name="adj2" fmla="val 465682"/>
            <a:gd name="adj3" fmla="val 11348026"/>
            <a:gd name="adj4" fmla="val 9786292"/>
            <a:gd name="adj5" fmla="val 8057"/>
          </a:avLst>
        </a:prstGeom>
        <a:solidFill>
          <a:srgbClr val="00A4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CAF479-2A69-461A-B291-03A8F0AC500E}">
      <dsp:nvSpPr>
        <dsp:cNvPr id="0" name=""/>
        <dsp:cNvSpPr/>
      </dsp:nvSpPr>
      <dsp:spPr>
        <a:xfrm>
          <a:off x="1821298" y="95248"/>
          <a:ext cx="1535979" cy="1535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altLang="cs-CZ" sz="1800" b="1" kern="1200" dirty="0">
              <a:solidFill>
                <a:srgbClr val="C00000"/>
              </a:solidFill>
            </a:rPr>
            <a:t>ASSESS </a:t>
          </a:r>
          <a:r>
            <a:rPr lang="en-US" altLang="cs-CZ" sz="1800" b="0" kern="1200" dirty="0">
              <a:solidFill>
                <a:schemeClr val="tx1"/>
              </a:solidFill>
            </a:rPr>
            <a:t>and</a:t>
          </a:r>
          <a:r>
            <a:rPr lang="en-US" altLang="cs-CZ" sz="1800" b="1" kern="1200" dirty="0">
              <a:solidFill>
                <a:srgbClr val="C00000"/>
              </a:solidFill>
            </a:rPr>
            <a:t> IMPROVE </a:t>
          </a:r>
          <a:r>
            <a:rPr lang="en-US" altLang="cs-CZ" sz="1800" b="1" kern="1200" dirty="0">
              <a:solidFill>
                <a:schemeClr val="tx1"/>
              </a:solidFill>
            </a:rPr>
            <a:t>approaches and their extension</a:t>
          </a:r>
          <a:endParaRPr lang="cs-CZ" sz="1800" kern="1200" dirty="0">
            <a:solidFill>
              <a:schemeClr val="tx1"/>
            </a:solidFill>
          </a:endParaRPr>
        </a:p>
      </dsp:txBody>
      <dsp:txXfrm>
        <a:off x="1821298" y="95248"/>
        <a:ext cx="1535979" cy="1535979"/>
      </dsp:txXfrm>
    </dsp:sp>
    <dsp:sp modelId="{C87B32A5-920B-49A7-8428-B79256689449}">
      <dsp:nvSpPr>
        <dsp:cNvPr id="0" name=""/>
        <dsp:cNvSpPr/>
      </dsp:nvSpPr>
      <dsp:spPr>
        <a:xfrm>
          <a:off x="1724724" y="-1325"/>
          <a:ext cx="4336903" cy="4336903"/>
        </a:xfrm>
        <a:prstGeom prst="circularArrow">
          <a:avLst>
            <a:gd name="adj1" fmla="val 6906"/>
            <a:gd name="adj2" fmla="val 465682"/>
            <a:gd name="adj3" fmla="val 16748026"/>
            <a:gd name="adj4" fmla="val 15186292"/>
            <a:gd name="adj5" fmla="val 8057"/>
          </a:avLst>
        </a:prstGeom>
        <a:solidFill>
          <a:srgbClr val="00A4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8C93F8-38E1-4D57-848F-3500810DF6EC}">
      <dsp:nvSpPr>
        <dsp:cNvPr id="0" name=""/>
        <dsp:cNvSpPr/>
      </dsp:nvSpPr>
      <dsp:spPr>
        <a:xfrm>
          <a:off x="-4708779" y="-721806"/>
          <a:ext cx="5608766" cy="5608766"/>
        </a:xfrm>
        <a:prstGeom prst="blockArc">
          <a:avLst>
            <a:gd name="adj1" fmla="val 18900000"/>
            <a:gd name="adj2" fmla="val 2700000"/>
            <a:gd name="adj3" fmla="val 385"/>
          </a:avLst>
        </a:prstGeom>
        <a:noFill/>
        <a:ln w="12700" cap="flat" cmpd="sng" algn="ctr">
          <a:solidFill>
            <a:srgbClr val="00A499"/>
          </a:solidFill>
          <a:prstDash val="solid"/>
          <a:miter lim="800000"/>
        </a:ln>
        <a:effectLst/>
      </dsp:spPr>
      <dsp:style>
        <a:lnRef idx="2">
          <a:scrgbClr r="0" g="0" b="0"/>
        </a:lnRef>
        <a:fillRef idx="0">
          <a:scrgbClr r="0" g="0" b="0"/>
        </a:fillRef>
        <a:effectRef idx="0">
          <a:scrgbClr r="0" g="0" b="0"/>
        </a:effectRef>
        <a:fontRef idx="minor"/>
      </dsp:style>
    </dsp:sp>
    <dsp:sp modelId="{AE2B5085-B3A9-4A5A-837E-F04ABB0A582B}">
      <dsp:nvSpPr>
        <dsp:cNvPr id="0" name=""/>
        <dsp:cNvSpPr/>
      </dsp:nvSpPr>
      <dsp:spPr>
        <a:xfrm>
          <a:off x="335989" y="219337"/>
          <a:ext cx="6372716" cy="438507"/>
        </a:xfrm>
        <a:prstGeom prst="rect">
          <a:avLst/>
        </a:prstGeom>
        <a:solidFill>
          <a:schemeClr val="bg1"/>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8065" tIns="58420" rIns="58420" bIns="58420" numCol="1" spcCol="1270" anchor="ctr" anchorCtr="0">
          <a:noAutofit/>
        </a:bodyPr>
        <a:lstStyle/>
        <a:p>
          <a:pPr marL="0" lvl="0" indent="0" algn="l" defTabSz="1022350">
            <a:lnSpc>
              <a:spcPct val="90000"/>
            </a:lnSpc>
            <a:spcBef>
              <a:spcPct val="0"/>
            </a:spcBef>
            <a:spcAft>
              <a:spcPct val="35000"/>
            </a:spcAft>
            <a:buNone/>
          </a:pPr>
          <a:r>
            <a:rPr lang="cs-CZ" altLang="cs-CZ" sz="2300" kern="1200" dirty="0">
              <a:solidFill>
                <a:schemeClr val="tx1"/>
              </a:solidFill>
            </a:rPr>
            <a:t>Data </a:t>
          </a:r>
          <a:r>
            <a:rPr lang="cs-CZ" altLang="cs-CZ" sz="2300" kern="1200" dirty="0" err="1">
              <a:solidFill>
                <a:schemeClr val="tx1"/>
              </a:solidFill>
            </a:rPr>
            <a:t>collection</a:t>
          </a:r>
          <a:endParaRPr lang="cs-CZ" sz="2300" kern="1200" dirty="0">
            <a:solidFill>
              <a:schemeClr val="tx1"/>
            </a:solidFill>
          </a:endParaRPr>
        </a:p>
      </dsp:txBody>
      <dsp:txXfrm>
        <a:off x="335989" y="219337"/>
        <a:ext cx="6372716" cy="438507"/>
      </dsp:txXfrm>
    </dsp:sp>
    <dsp:sp modelId="{38195572-E9F0-4AEA-8158-1F5EC7DD5FED}">
      <dsp:nvSpPr>
        <dsp:cNvPr id="0" name=""/>
        <dsp:cNvSpPr/>
      </dsp:nvSpPr>
      <dsp:spPr>
        <a:xfrm>
          <a:off x="61922" y="164523"/>
          <a:ext cx="548134" cy="548134"/>
        </a:xfrm>
        <a:prstGeom prst="ellipse">
          <a:avLst/>
        </a:prstGeom>
        <a:solidFill>
          <a:srgbClr val="00A499"/>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dsp:style>
    </dsp:sp>
    <dsp:sp modelId="{182C6D60-E228-4276-951D-009C70538A71}">
      <dsp:nvSpPr>
        <dsp:cNvPr id="0" name=""/>
        <dsp:cNvSpPr/>
      </dsp:nvSpPr>
      <dsp:spPr>
        <a:xfrm>
          <a:off x="696692" y="877014"/>
          <a:ext cx="6012014" cy="438507"/>
        </a:xfrm>
        <a:prstGeom prst="rect">
          <a:avLst/>
        </a:prstGeom>
        <a:solidFill>
          <a:prstClr val="white"/>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8065" tIns="58420" rIns="58420" bIns="58420" numCol="1" spcCol="1270" anchor="ctr" anchorCtr="0">
          <a:noAutofit/>
        </a:bodyPr>
        <a:lstStyle/>
        <a:p>
          <a:pPr marL="0" lvl="0" indent="0" algn="l" defTabSz="1022350">
            <a:lnSpc>
              <a:spcPct val="90000"/>
            </a:lnSpc>
            <a:spcBef>
              <a:spcPct val="0"/>
            </a:spcBef>
            <a:spcAft>
              <a:spcPct val="35000"/>
            </a:spcAft>
            <a:buNone/>
          </a:pPr>
          <a:r>
            <a:rPr lang="en-US" altLang="cs-CZ" sz="2300" kern="1200" dirty="0">
              <a:solidFill>
                <a:schemeClr val="tx1"/>
              </a:solidFill>
            </a:rPr>
            <a:t>Review if data are entire</a:t>
          </a:r>
          <a:endParaRPr lang="cs-CZ" sz="2300" kern="1200" dirty="0">
            <a:solidFill>
              <a:schemeClr val="tx1"/>
            </a:solidFill>
            <a:latin typeface="Calibri" panose="020F0502020204030204"/>
            <a:ea typeface="+mn-ea"/>
            <a:cs typeface="+mn-cs"/>
          </a:endParaRPr>
        </a:p>
      </dsp:txBody>
      <dsp:txXfrm>
        <a:off x="696692" y="877014"/>
        <a:ext cx="6012014" cy="438507"/>
      </dsp:txXfrm>
    </dsp:sp>
    <dsp:sp modelId="{5DEEECE4-D487-4E5D-9928-D17595A11952}">
      <dsp:nvSpPr>
        <dsp:cNvPr id="0" name=""/>
        <dsp:cNvSpPr/>
      </dsp:nvSpPr>
      <dsp:spPr>
        <a:xfrm>
          <a:off x="422625" y="822201"/>
          <a:ext cx="548134" cy="548134"/>
        </a:xfrm>
        <a:prstGeom prst="ellipse">
          <a:avLst/>
        </a:prstGeom>
        <a:solidFill>
          <a:srgbClr val="00A499"/>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dsp:style>
    </dsp:sp>
    <dsp:sp modelId="{7F467231-F3CA-4F35-890A-C2F6D344AFD4}">
      <dsp:nvSpPr>
        <dsp:cNvPr id="0" name=""/>
        <dsp:cNvSpPr/>
      </dsp:nvSpPr>
      <dsp:spPr>
        <a:xfrm>
          <a:off x="861632" y="1534692"/>
          <a:ext cx="5847074" cy="438507"/>
        </a:xfrm>
        <a:prstGeom prst="rect">
          <a:avLst/>
        </a:prstGeom>
        <a:solidFill>
          <a:prstClr val="white"/>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8065" tIns="58420" rIns="58420" bIns="58420" numCol="1" spcCol="1270" anchor="ctr" anchorCtr="0">
          <a:noAutofit/>
        </a:bodyPr>
        <a:lstStyle/>
        <a:p>
          <a:pPr marL="0" lvl="0" indent="0" algn="l" defTabSz="1022350">
            <a:lnSpc>
              <a:spcPct val="90000"/>
            </a:lnSpc>
            <a:spcBef>
              <a:spcPct val="0"/>
            </a:spcBef>
            <a:spcAft>
              <a:spcPct val="35000"/>
            </a:spcAft>
            <a:buNone/>
          </a:pPr>
          <a:r>
            <a:rPr lang="en-US" altLang="cs-CZ" sz="2300" kern="1200" dirty="0">
              <a:solidFill>
                <a:schemeClr val="tx1"/>
              </a:solidFill>
            </a:rPr>
            <a:t>Identification of strengths and weaknesses</a:t>
          </a:r>
          <a:endParaRPr lang="cs-CZ" sz="2300" kern="1200" dirty="0">
            <a:solidFill>
              <a:schemeClr val="tx1"/>
            </a:solidFill>
            <a:latin typeface="Calibri" panose="020F0502020204030204"/>
            <a:ea typeface="+mn-ea"/>
            <a:cs typeface="+mn-cs"/>
          </a:endParaRPr>
        </a:p>
      </dsp:txBody>
      <dsp:txXfrm>
        <a:off x="861632" y="1534692"/>
        <a:ext cx="5847074" cy="438507"/>
      </dsp:txXfrm>
    </dsp:sp>
    <dsp:sp modelId="{1C289A19-F60B-4857-8FE6-1B5CAB0167C5}">
      <dsp:nvSpPr>
        <dsp:cNvPr id="0" name=""/>
        <dsp:cNvSpPr/>
      </dsp:nvSpPr>
      <dsp:spPr>
        <a:xfrm>
          <a:off x="587565" y="1479879"/>
          <a:ext cx="548134" cy="548134"/>
        </a:xfrm>
        <a:prstGeom prst="ellipse">
          <a:avLst/>
        </a:prstGeom>
        <a:solidFill>
          <a:srgbClr val="00A499"/>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dsp:style>
    </dsp:sp>
    <dsp:sp modelId="{47AF9060-60D6-4400-9358-3D5BF0A64C7D}">
      <dsp:nvSpPr>
        <dsp:cNvPr id="0" name=""/>
        <dsp:cNvSpPr/>
      </dsp:nvSpPr>
      <dsp:spPr>
        <a:xfrm>
          <a:off x="861632" y="2191953"/>
          <a:ext cx="5847074" cy="438507"/>
        </a:xfrm>
        <a:prstGeom prst="rect">
          <a:avLst/>
        </a:prstGeom>
        <a:solidFill>
          <a:prstClr val="white"/>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8065" tIns="58420" rIns="58420" bIns="58420" numCol="1" spcCol="1270" anchor="ctr" anchorCtr="0">
          <a:noAutofit/>
        </a:bodyPr>
        <a:lstStyle/>
        <a:p>
          <a:pPr marL="0" lvl="0" indent="0" algn="l" defTabSz="1022350">
            <a:lnSpc>
              <a:spcPct val="90000"/>
            </a:lnSpc>
            <a:spcBef>
              <a:spcPct val="0"/>
            </a:spcBef>
            <a:spcAft>
              <a:spcPct val="35000"/>
            </a:spcAft>
            <a:buFontTx/>
            <a:buNone/>
          </a:pPr>
          <a:r>
            <a:rPr lang="cs-CZ" altLang="cs-CZ" sz="2300" kern="1200" dirty="0" err="1">
              <a:solidFill>
                <a:schemeClr val="tx1"/>
              </a:solidFill>
            </a:rPr>
            <a:t>Assessment</a:t>
          </a:r>
          <a:r>
            <a:rPr lang="cs-CZ" altLang="cs-CZ" sz="2300" kern="1200" dirty="0">
              <a:solidFill>
                <a:schemeClr val="tx1"/>
              </a:solidFill>
            </a:rPr>
            <a:t> </a:t>
          </a:r>
          <a:r>
            <a:rPr lang="cs-CZ" altLang="cs-CZ" sz="2300" kern="1200" dirty="0" err="1">
              <a:solidFill>
                <a:schemeClr val="tx1"/>
              </a:solidFill>
            </a:rPr>
            <a:t>against</a:t>
          </a:r>
          <a:r>
            <a:rPr lang="cs-CZ" altLang="cs-CZ" sz="2300" kern="1200" dirty="0">
              <a:solidFill>
                <a:schemeClr val="tx1"/>
              </a:solidFill>
            </a:rPr>
            <a:t> model </a:t>
          </a:r>
          <a:r>
            <a:rPr lang="cs-CZ" altLang="cs-CZ" sz="2300" kern="1200" dirty="0" err="1">
              <a:solidFill>
                <a:schemeClr val="tx1"/>
              </a:solidFill>
            </a:rPr>
            <a:t>criteria</a:t>
          </a:r>
          <a:endParaRPr lang="cs-CZ" sz="2300" kern="1200" dirty="0">
            <a:solidFill>
              <a:schemeClr val="tx1"/>
            </a:solidFill>
            <a:latin typeface="Calibri" panose="020F0502020204030204"/>
            <a:ea typeface="+mn-ea"/>
            <a:cs typeface="+mn-cs"/>
          </a:endParaRPr>
        </a:p>
      </dsp:txBody>
      <dsp:txXfrm>
        <a:off x="861632" y="2191953"/>
        <a:ext cx="5847074" cy="438507"/>
      </dsp:txXfrm>
    </dsp:sp>
    <dsp:sp modelId="{96FD6A51-744E-45F7-9CAC-986BCB532C1D}">
      <dsp:nvSpPr>
        <dsp:cNvPr id="0" name=""/>
        <dsp:cNvSpPr/>
      </dsp:nvSpPr>
      <dsp:spPr>
        <a:xfrm>
          <a:off x="587565" y="2137140"/>
          <a:ext cx="548134" cy="548134"/>
        </a:xfrm>
        <a:prstGeom prst="ellipse">
          <a:avLst/>
        </a:prstGeom>
        <a:solidFill>
          <a:srgbClr val="00A499"/>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dsp:style>
    </dsp:sp>
    <dsp:sp modelId="{F6B184C8-B6D6-4D7A-A326-ACBC08F72319}">
      <dsp:nvSpPr>
        <dsp:cNvPr id="0" name=""/>
        <dsp:cNvSpPr/>
      </dsp:nvSpPr>
      <dsp:spPr>
        <a:xfrm>
          <a:off x="696692" y="2849631"/>
          <a:ext cx="6012014" cy="438507"/>
        </a:xfrm>
        <a:prstGeom prst="rect">
          <a:avLst/>
        </a:prstGeom>
        <a:solidFill>
          <a:prstClr val="white"/>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8065" tIns="58420" rIns="58420" bIns="58420" numCol="1" spcCol="1270" anchor="ctr" anchorCtr="0">
          <a:noAutofit/>
        </a:bodyPr>
        <a:lstStyle/>
        <a:p>
          <a:pPr marL="0" lvl="0" indent="0" algn="l" defTabSz="1022350">
            <a:lnSpc>
              <a:spcPct val="90000"/>
            </a:lnSpc>
            <a:spcBef>
              <a:spcPct val="0"/>
            </a:spcBef>
            <a:spcAft>
              <a:spcPct val="35000"/>
            </a:spcAft>
            <a:buFontTx/>
            <a:buNone/>
          </a:pPr>
          <a:r>
            <a:rPr lang="cs-CZ" altLang="cs-CZ" sz="2300" kern="1200" dirty="0" err="1">
              <a:solidFill>
                <a:schemeClr val="tx1"/>
              </a:solidFill>
            </a:rPr>
            <a:t>Reaching</a:t>
          </a:r>
          <a:r>
            <a:rPr lang="cs-CZ" altLang="cs-CZ" sz="2300" kern="1200" dirty="0">
              <a:solidFill>
                <a:schemeClr val="tx1"/>
              </a:solidFill>
            </a:rPr>
            <a:t> </a:t>
          </a:r>
          <a:r>
            <a:rPr lang="cs-CZ" altLang="cs-CZ" sz="2300" kern="1200" dirty="0" err="1">
              <a:solidFill>
                <a:schemeClr val="tx1"/>
              </a:solidFill>
            </a:rPr>
            <a:t>the</a:t>
          </a:r>
          <a:r>
            <a:rPr lang="cs-CZ" altLang="cs-CZ" sz="2300" kern="1200" dirty="0">
              <a:solidFill>
                <a:schemeClr val="tx1"/>
              </a:solidFill>
            </a:rPr>
            <a:t> </a:t>
          </a:r>
          <a:r>
            <a:rPr lang="cs-CZ" altLang="cs-CZ" sz="2300" kern="1200" dirty="0" err="1">
              <a:solidFill>
                <a:schemeClr val="tx1"/>
              </a:solidFill>
            </a:rPr>
            <a:t>assessment</a:t>
          </a:r>
          <a:r>
            <a:rPr lang="cs-CZ" altLang="cs-CZ" sz="2300" kern="1200" dirty="0">
              <a:solidFill>
                <a:schemeClr val="tx1"/>
              </a:solidFill>
            </a:rPr>
            <a:t> </a:t>
          </a:r>
          <a:r>
            <a:rPr lang="cs-CZ" altLang="cs-CZ" sz="2300" kern="1200" dirty="0" err="1">
              <a:solidFill>
                <a:schemeClr val="tx1"/>
              </a:solidFill>
            </a:rPr>
            <a:t>consensus</a:t>
          </a:r>
          <a:endParaRPr lang="cs-CZ" sz="2300" kern="1200" dirty="0">
            <a:solidFill>
              <a:schemeClr val="tx1"/>
            </a:solidFill>
            <a:latin typeface="Calibri" panose="020F0502020204030204"/>
            <a:ea typeface="+mn-ea"/>
            <a:cs typeface="+mn-cs"/>
          </a:endParaRPr>
        </a:p>
      </dsp:txBody>
      <dsp:txXfrm>
        <a:off x="696692" y="2849631"/>
        <a:ext cx="6012014" cy="438507"/>
      </dsp:txXfrm>
    </dsp:sp>
    <dsp:sp modelId="{1366D737-24D6-4F91-9B56-4CAE22D60492}">
      <dsp:nvSpPr>
        <dsp:cNvPr id="0" name=""/>
        <dsp:cNvSpPr/>
      </dsp:nvSpPr>
      <dsp:spPr>
        <a:xfrm>
          <a:off x="422625" y="2794818"/>
          <a:ext cx="548134" cy="548134"/>
        </a:xfrm>
        <a:prstGeom prst="ellipse">
          <a:avLst/>
        </a:prstGeom>
        <a:solidFill>
          <a:srgbClr val="00A499"/>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dsp:style>
    </dsp:sp>
    <dsp:sp modelId="{8ABE149A-E801-4776-926A-E3C43504EE09}">
      <dsp:nvSpPr>
        <dsp:cNvPr id="0" name=""/>
        <dsp:cNvSpPr/>
      </dsp:nvSpPr>
      <dsp:spPr>
        <a:xfrm>
          <a:off x="335989" y="3507309"/>
          <a:ext cx="6372716" cy="438507"/>
        </a:xfrm>
        <a:prstGeom prst="rect">
          <a:avLst/>
        </a:prstGeom>
        <a:solidFill>
          <a:prstClr val="white"/>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8065" tIns="58420" rIns="58420" bIns="58420" numCol="1" spcCol="1270" anchor="ctr" anchorCtr="0">
          <a:noAutofit/>
        </a:bodyPr>
        <a:lstStyle/>
        <a:p>
          <a:pPr marL="0" lvl="0" indent="0" algn="l" defTabSz="1022350">
            <a:lnSpc>
              <a:spcPct val="90000"/>
            </a:lnSpc>
            <a:spcBef>
              <a:spcPct val="0"/>
            </a:spcBef>
            <a:spcAft>
              <a:spcPct val="35000"/>
            </a:spcAft>
            <a:buFontTx/>
            <a:buNone/>
          </a:pPr>
          <a:r>
            <a:rPr lang="cs-CZ" altLang="cs-CZ" sz="2300" kern="1200" dirty="0" err="1">
              <a:solidFill>
                <a:schemeClr val="tx1"/>
              </a:solidFill>
            </a:rPr>
            <a:t>Self-assessment</a:t>
          </a:r>
          <a:r>
            <a:rPr lang="cs-CZ" altLang="cs-CZ" sz="2300" kern="1200" dirty="0">
              <a:solidFill>
                <a:schemeClr val="tx1"/>
              </a:solidFill>
            </a:rPr>
            <a:t> report </a:t>
          </a:r>
          <a:r>
            <a:rPr lang="cs-CZ" altLang="cs-CZ" sz="2300" kern="1200" dirty="0" err="1">
              <a:solidFill>
                <a:schemeClr val="tx1"/>
              </a:solidFill>
            </a:rPr>
            <a:t>preparation</a:t>
          </a:r>
          <a:endParaRPr lang="cs-CZ" sz="2300" kern="1200" dirty="0">
            <a:solidFill>
              <a:schemeClr val="tx1"/>
            </a:solidFill>
            <a:latin typeface="Calibri" panose="020F0502020204030204"/>
            <a:ea typeface="+mn-ea"/>
            <a:cs typeface="+mn-cs"/>
          </a:endParaRPr>
        </a:p>
      </dsp:txBody>
      <dsp:txXfrm>
        <a:off x="335989" y="3507309"/>
        <a:ext cx="6372716" cy="438507"/>
      </dsp:txXfrm>
    </dsp:sp>
    <dsp:sp modelId="{EA51E831-63F7-4600-9FFE-7325AC4150C7}">
      <dsp:nvSpPr>
        <dsp:cNvPr id="0" name=""/>
        <dsp:cNvSpPr/>
      </dsp:nvSpPr>
      <dsp:spPr>
        <a:xfrm>
          <a:off x="61922" y="3452496"/>
          <a:ext cx="548134" cy="548134"/>
        </a:xfrm>
        <a:prstGeom prst="ellipse">
          <a:avLst/>
        </a:prstGeom>
        <a:solidFill>
          <a:srgbClr val="00A499"/>
        </a:solidFill>
        <a:ln w="12700" cap="flat" cmpd="sng" algn="ctr">
          <a:solidFill>
            <a:srgbClr val="00A499"/>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31.07.2024</a:t>
            </a:fld>
            <a:endParaRPr lang="cs-CZ" dirty="0"/>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dirty="0"/>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dirty="0"/>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31.07.2024</a:t>
            </a:fld>
            <a:endParaRPr lang="cs-CZ" dirty="0"/>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dirty="0"/>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dirty="0"/>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dirty="0"/>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42</a:t>
            </a:fld>
            <a:endParaRPr lang="cs-CZ" dirty="0"/>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dirty="0"/>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dirty="0"/>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dirty="0"/>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hyperlink" Target="https://creativecommons.org/licenses/by-nc/4.0/?ref=chooser-v1"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mailto:david.vykydal@vsb.cz"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1994124"/>
            <a:ext cx="7952013" cy="954107"/>
          </a:xfrm>
          <a:prstGeom prst="rect">
            <a:avLst/>
          </a:prstGeom>
          <a:noFill/>
        </p:spPr>
        <p:txBody>
          <a:bodyPr wrap="square" rtlCol="0">
            <a:spAutoFit/>
          </a:bodyPr>
          <a:lstStyle/>
          <a:p>
            <a:pPr algn="ctr"/>
            <a:r>
              <a:rPr lang="en-US" sz="2800" b="1" i="0" u="none" strike="noStrike" cap="all" dirty="0">
                <a:solidFill>
                  <a:srgbClr val="00A499"/>
                </a:solidFill>
                <a:effectLst/>
                <a:latin typeface="Calibri" panose="020F0502020204030204" pitchFamily="34" charset="0"/>
              </a:rPr>
              <a:t>Organizational Excellence</a:t>
            </a:r>
            <a:br>
              <a:rPr lang="cs-CZ" sz="2800" b="1" i="0" u="none" strike="noStrike" cap="all" dirty="0">
                <a:solidFill>
                  <a:srgbClr val="00A499"/>
                </a:solidFill>
                <a:effectLst/>
                <a:latin typeface="Calibri" panose="020F0502020204030204" pitchFamily="34" charset="0"/>
              </a:rPr>
            </a:br>
            <a:r>
              <a:rPr lang="cs-CZ" sz="2800" b="1" i="0" u="none" strike="noStrike" dirty="0">
                <a:solidFill>
                  <a:srgbClr val="00A499"/>
                </a:solidFill>
                <a:effectLst/>
                <a:latin typeface="Calibri" panose="020F0502020204030204" pitchFamily="34" charset="0"/>
              </a:rPr>
              <a:t>F</a:t>
            </a:r>
            <a:r>
              <a:rPr lang="en-US" sz="2800" b="1" i="0" u="none" strike="noStrike" dirty="0">
                <a:solidFill>
                  <a:srgbClr val="00A499"/>
                </a:solidFill>
                <a:effectLst/>
                <a:latin typeface="Calibri" panose="020F0502020204030204" pitchFamily="34" charset="0"/>
              </a:rPr>
              <a:t>ramework, models, assessment</a:t>
            </a:r>
            <a:endParaRPr lang="en-GB" sz="2800" b="1" i="0" u="none" strike="noStrike" dirty="0">
              <a:solidFill>
                <a:srgbClr val="00A499"/>
              </a:solidFill>
              <a:effectLst/>
              <a:latin typeface="Calibri" panose="020F0502020204030204" pitchFamily="34" charset="0"/>
            </a:endParaRPr>
          </a:p>
        </p:txBody>
      </p:sp>
      <p:sp>
        <p:nvSpPr>
          <p:cNvPr id="6" name="TextBox 5">
            <a:extLst>
              <a:ext uri="{FF2B5EF4-FFF2-40B4-BE49-F238E27FC236}">
                <a16:creationId xmlns:a16="http://schemas.microsoft.com/office/drawing/2014/main" id="{E1D4C76D-A2F4-254C-288D-AA077E86A0FC}"/>
              </a:ext>
            </a:extLst>
          </p:cNvPr>
          <p:cNvSpPr txBox="1"/>
          <p:nvPr/>
        </p:nvSpPr>
        <p:spPr>
          <a:xfrm>
            <a:off x="5360082" y="3483462"/>
            <a:ext cx="1488613" cy="646331"/>
          </a:xfrm>
          <a:prstGeom prst="rect">
            <a:avLst/>
          </a:prstGeom>
          <a:noFill/>
        </p:spPr>
        <p:txBody>
          <a:bodyPr wrap="none" rtlCol="0">
            <a:spAutoFit/>
          </a:bodyPr>
          <a:lstStyle/>
          <a:p>
            <a:pPr algn="ctr"/>
            <a:r>
              <a:rPr lang="cs-CZ" dirty="0"/>
              <a:t>David Vykydal</a:t>
            </a:r>
            <a:br>
              <a:rPr lang="cs-CZ" dirty="0"/>
            </a:br>
            <a:r>
              <a:rPr lang="cs-CZ" dirty="0"/>
              <a:t>Eva Tylečková</a:t>
            </a:r>
            <a:endParaRPr lang="en-CZ" dirty="0"/>
          </a:p>
        </p:txBody>
      </p:sp>
      <p:pic>
        <p:nvPicPr>
          <p:cNvPr id="4" name="Obrázek 3" descr="Obsah obrázku text, Písmo, snímek obrazovky, Grafika&#10;&#10;Popis byl vytvořen automaticky">
            <a:extLst>
              <a:ext uri="{FF2B5EF4-FFF2-40B4-BE49-F238E27FC236}">
                <a16:creationId xmlns:a16="http://schemas.microsoft.com/office/drawing/2014/main" id="{F6FFB6F0-FE3C-1829-F173-55F283BF84D8}"/>
              </a:ext>
            </a:extLst>
          </p:cNvPr>
          <p:cNvPicPr>
            <a:picLocks noChangeAspect="1"/>
          </p:cNvPicPr>
          <p:nvPr/>
        </p:nvPicPr>
        <p:blipFill>
          <a:blip r:embed="rId2"/>
          <a:stretch>
            <a:fillRect/>
          </a:stretch>
        </p:blipFill>
        <p:spPr>
          <a:xfrm>
            <a:off x="3477006" y="153827"/>
            <a:ext cx="5254763" cy="1383795"/>
          </a:xfrm>
          <a:prstGeom prst="rect">
            <a:avLst/>
          </a:prstGeom>
        </p:spPr>
      </p:pic>
      <p:pic>
        <p:nvPicPr>
          <p:cNvPr id="2" name="Obrázek 1" descr="Obsah obrázku text, Písmo, snímek obrazovky, řada/pruh&#10;&#10;Popis byl vytvořen automaticky">
            <a:extLst>
              <a:ext uri="{FF2B5EF4-FFF2-40B4-BE49-F238E27FC236}">
                <a16:creationId xmlns:a16="http://schemas.microsoft.com/office/drawing/2014/main" id="{233FC439-454C-0F32-E39A-737438368BF3}"/>
              </a:ext>
            </a:extLst>
          </p:cNvPr>
          <p:cNvPicPr>
            <a:picLocks noChangeAspect="1"/>
          </p:cNvPicPr>
          <p:nvPr/>
        </p:nvPicPr>
        <p:blipFill>
          <a:blip r:embed="rId3"/>
          <a:stretch>
            <a:fillRect/>
          </a:stretch>
        </p:blipFill>
        <p:spPr>
          <a:xfrm>
            <a:off x="3050794" y="4660341"/>
            <a:ext cx="6107185" cy="963170"/>
          </a:xfrm>
          <a:prstGeom prst="rect">
            <a:avLst/>
          </a:prstGeom>
        </p:spPr>
      </p:pic>
      <p:sp>
        <p:nvSpPr>
          <p:cNvPr id="5" name="TextovéPole 4">
            <a:extLst>
              <a:ext uri="{FF2B5EF4-FFF2-40B4-BE49-F238E27FC236}">
                <a16:creationId xmlns:a16="http://schemas.microsoft.com/office/drawing/2014/main" id="{EB70C416-44B7-CC72-7FEA-E1CE630F858A}"/>
              </a:ext>
            </a:extLst>
          </p:cNvPr>
          <p:cNvSpPr txBox="1"/>
          <p:nvPr/>
        </p:nvSpPr>
        <p:spPr>
          <a:xfrm>
            <a:off x="-253131" y="5690872"/>
            <a:ext cx="12049569" cy="923330"/>
          </a:xfrm>
          <a:prstGeom prst="rect">
            <a:avLst/>
          </a:prstGeom>
          <a:noFill/>
        </p:spPr>
        <p:txBody>
          <a:bodyPr wrap="square" rtlCol="0">
            <a:spAutoFit/>
          </a:bodyPr>
          <a:lstStyle/>
          <a:p>
            <a:pPr algn="ct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Organizational Excellence</a:t>
            </a:r>
            <a:r>
              <a:rPr kumimoji="0" lang="cs-CZ"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Framework, models, assessment</a:t>
            </a:r>
            <a:r>
              <a:rPr kumimoji="0" lang="cs-CZ"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br>
              <a:rPr kumimoji="0" lang="cs-CZ"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2024 by David Vykydal, Eva </a:t>
            </a:r>
            <a:r>
              <a:rPr kumimoji="0" lang="en-GB" altLang="cs-CZ" sz="18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Tylečková</a:t>
            </a: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licensed under </a:t>
            </a: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4"/>
              </a:rPr>
              <a:t>CC BY-NC 4.0 </a:t>
            </a:r>
            <a:endParaRPr kumimoji="0" lang="cs-CZ"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VSB - Technical University of Ostrava</a:t>
            </a:r>
            <a:endParaRPr kumimoji="0" lang="en-GB" altLang="cs-CZ" sz="18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p:txBody>
      </p:sp>
      <p:pic>
        <p:nvPicPr>
          <p:cNvPr id="7" name="Obrázek 1" descr="Obsah obrázku symbol, Písmo, logo, kruh&#10;&#10;Popis byl vytvořen automaticky">
            <a:extLst>
              <a:ext uri="{FF2B5EF4-FFF2-40B4-BE49-F238E27FC236}">
                <a16:creationId xmlns:a16="http://schemas.microsoft.com/office/drawing/2014/main" id="{785DACD0-97AB-68C0-707D-6380D6D010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89714" y="6058080"/>
            <a:ext cx="587375" cy="188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9</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fontScale="90000"/>
          </a:bodyPr>
          <a:lstStyle/>
          <a:p>
            <a:r>
              <a:rPr lang="en-US" sz="3600" dirty="0">
                <a:solidFill>
                  <a:srgbClr val="00A499"/>
                </a:solidFill>
              </a:rPr>
              <a:t>THE ORGANIZATIONAL EXCELLENCE MODELS – SOME FEATURES</a:t>
            </a:r>
            <a:r>
              <a:rPr lang="cs-CZ" sz="3600" dirty="0">
                <a:solidFill>
                  <a:srgbClr val="00A499"/>
                </a:solidFill>
              </a:rPr>
              <a:t> </a:t>
            </a:r>
            <a:endParaRPr lang="cs-CZ" sz="3600" dirty="0"/>
          </a:p>
        </p:txBody>
      </p:sp>
      <p:graphicFrame>
        <p:nvGraphicFramePr>
          <p:cNvPr id="7" name="Tabulka 6">
            <a:extLst>
              <a:ext uri="{FF2B5EF4-FFF2-40B4-BE49-F238E27FC236}">
                <a16:creationId xmlns:a16="http://schemas.microsoft.com/office/drawing/2014/main" id="{1D12F0CA-04CB-9F57-2782-20DD32903F58}"/>
              </a:ext>
            </a:extLst>
          </p:cNvPr>
          <p:cNvGraphicFramePr>
            <a:graphicFrameLocks noGrp="1"/>
          </p:cNvGraphicFramePr>
          <p:nvPr>
            <p:extLst>
              <p:ext uri="{D42A27DB-BD31-4B8C-83A1-F6EECF244321}">
                <p14:modId xmlns:p14="http://schemas.microsoft.com/office/powerpoint/2010/main" val="2603410989"/>
              </p:ext>
            </p:extLst>
          </p:nvPr>
        </p:nvGraphicFramePr>
        <p:xfrm>
          <a:off x="372136" y="2445593"/>
          <a:ext cx="11436320" cy="1966814"/>
        </p:xfrm>
        <a:graphic>
          <a:graphicData uri="http://schemas.openxmlformats.org/drawingml/2006/table">
            <a:tbl>
              <a:tblPr firstRow="1" bandRow="1">
                <a:tableStyleId>{F5AB1C69-6EDB-4FF4-983F-18BD219EF322}</a:tableStyleId>
              </a:tblPr>
              <a:tblGrid>
                <a:gridCol w="2395837">
                  <a:extLst>
                    <a:ext uri="{9D8B030D-6E8A-4147-A177-3AD203B41FA5}">
                      <a16:colId xmlns:a16="http://schemas.microsoft.com/office/drawing/2014/main" val="2951371494"/>
                    </a:ext>
                  </a:extLst>
                </a:gridCol>
                <a:gridCol w="9040483">
                  <a:extLst>
                    <a:ext uri="{9D8B030D-6E8A-4147-A177-3AD203B41FA5}">
                      <a16:colId xmlns:a16="http://schemas.microsoft.com/office/drawing/2014/main" val="652820895"/>
                    </a:ext>
                  </a:extLst>
                </a:gridCol>
              </a:tblGrid>
              <a:tr h="453965">
                <a:tc>
                  <a:txBody>
                    <a:bodyPr/>
                    <a:lstStyle/>
                    <a:p>
                      <a:pPr algn="l">
                        <a:lnSpc>
                          <a:spcPct val="100000"/>
                        </a:lnSpc>
                        <a:spcBef>
                          <a:spcPts val="300"/>
                        </a:spcBef>
                        <a:spcAft>
                          <a:spcPts val="300"/>
                        </a:spcAft>
                      </a:pPr>
                      <a:r>
                        <a:rPr lang="en-AU" sz="2000" noProof="0" dirty="0">
                          <a:solidFill>
                            <a:schemeClr val="bg1"/>
                          </a:solidFill>
                          <a:effectLst/>
                          <a:latin typeface="+mn-lt"/>
                          <a:cs typeface="Arial" panose="020B0604020202020204" pitchFamily="34" charset="0"/>
                        </a:rPr>
                        <a:t> Excellence Model</a:t>
                      </a:r>
                      <a:endParaRPr lang="en-AU" sz="2000" noProof="0" dirty="0">
                        <a:solidFill>
                          <a:schemeClr val="bg1"/>
                        </a:solidFill>
                        <a:effectLst/>
                        <a:latin typeface="+mn-lt"/>
                        <a:ea typeface="Times New Roman" panose="02020603050405020304" pitchFamily="18" charset="0"/>
                        <a:cs typeface="Arial" panose="020B0604020202020204" pitchFamily="34" charset="0"/>
                      </a:endParaRPr>
                    </a:p>
                  </a:txBody>
                  <a:tcPr marL="36759" marR="36759" marT="0" marB="0" anchor="ctr">
                    <a:solidFill>
                      <a:srgbClr val="00A499"/>
                    </a:solidFill>
                  </a:tcPr>
                </a:tc>
                <a:tc>
                  <a:txBody>
                    <a:bodyPr/>
                    <a:lstStyle/>
                    <a:p>
                      <a:pPr algn="l">
                        <a:lnSpc>
                          <a:spcPct val="100000"/>
                        </a:lnSpc>
                        <a:spcBef>
                          <a:spcPts val="300"/>
                        </a:spcBef>
                        <a:spcAft>
                          <a:spcPts val="300"/>
                        </a:spcAft>
                      </a:pPr>
                      <a:r>
                        <a:rPr lang="en-AU" sz="2000" noProof="0" dirty="0">
                          <a:solidFill>
                            <a:schemeClr val="bg1"/>
                          </a:solidFill>
                          <a:effectLst/>
                          <a:latin typeface="+mn-lt"/>
                          <a:cs typeface="Arial" panose="020B0604020202020204" pitchFamily="34" charset="0"/>
                        </a:rPr>
                        <a:t>Basic features</a:t>
                      </a:r>
                      <a:endParaRPr lang="cs-CZ" sz="2000" noProof="0" dirty="0">
                        <a:solidFill>
                          <a:schemeClr val="bg1"/>
                        </a:solidFill>
                        <a:effectLst/>
                        <a:latin typeface="+mn-lt"/>
                        <a:cs typeface="Arial" panose="020B0604020202020204" pitchFamily="34" charset="0"/>
                      </a:endParaRPr>
                    </a:p>
                  </a:txBody>
                  <a:tcPr marL="36759" marR="36759" marT="0" marB="0" anchor="ctr">
                    <a:solidFill>
                      <a:srgbClr val="00A499"/>
                    </a:solidFill>
                  </a:tcPr>
                </a:tc>
                <a:extLst>
                  <a:ext uri="{0D108BD9-81ED-4DB2-BD59-A6C34878D82A}">
                    <a16:rowId xmlns:a16="http://schemas.microsoft.com/office/drawing/2014/main" val="1300076977"/>
                  </a:ext>
                </a:extLst>
              </a:tr>
              <a:tr h="1512849">
                <a:tc>
                  <a:txBody>
                    <a:bodyPr/>
                    <a:lstStyle/>
                    <a:p>
                      <a:pPr algn="l">
                        <a:spcAft>
                          <a:spcPts val="600"/>
                        </a:spcAft>
                      </a:pPr>
                      <a:r>
                        <a:rPr lang="en-AU" sz="2000" b="1" kern="1200" noProof="0" dirty="0">
                          <a:solidFill>
                            <a:schemeClr val="tx1"/>
                          </a:solidFill>
                          <a:effectLst/>
                          <a:latin typeface="+mn-lt"/>
                          <a:ea typeface="+mn-ea"/>
                          <a:cs typeface="Arial" panose="020B0604020202020204" pitchFamily="34" charset="0"/>
                        </a:rPr>
                        <a:t>4P and 3C Model </a:t>
                      </a:r>
                    </a:p>
                  </a:txBody>
                  <a:tcPr marL="36759" marR="36759" marT="0" marB="0" anchor="ctr"/>
                </a:tc>
                <a:tc>
                  <a:txBody>
                    <a:bodyPr/>
                    <a:lstStyle/>
                    <a:p>
                      <a:pPr marL="342900" lvl="0" indent="-342900" algn="l" defTabSz="914400" rtl="0" eaLnBrk="1" latinLnBrk="0" hangingPunct="1">
                        <a:spcBef>
                          <a:spcPts val="600"/>
                        </a:spcBef>
                        <a:spcAft>
                          <a:spcPts val="300"/>
                        </a:spcAft>
                        <a:buFont typeface="Symbol" panose="05050102010706020507" pitchFamily="18" charset="2"/>
                        <a:buChar char=""/>
                      </a:pPr>
                      <a:r>
                        <a:rPr lang="en-AU" sz="2000" kern="1200" noProof="0" dirty="0">
                          <a:solidFill>
                            <a:schemeClr val="tx1"/>
                          </a:solidFill>
                          <a:effectLst/>
                          <a:latin typeface="+mn-lt"/>
                          <a:ea typeface="+mn-ea"/>
                          <a:cs typeface="Arial" panose="020B0604020202020204" pitchFamily="34" charset="0"/>
                        </a:rPr>
                        <a:t>Primarily, soft items of management are stressed by this model.</a:t>
                      </a:r>
                    </a:p>
                    <a:p>
                      <a:pPr marL="342900" lvl="0" indent="-342900" algn="l" defTabSz="914400" rtl="0" eaLnBrk="1" latinLnBrk="0" hangingPunct="1">
                        <a:spcBef>
                          <a:spcPts val="300"/>
                        </a:spcBef>
                        <a:spcAft>
                          <a:spcPts val="300"/>
                        </a:spcAft>
                        <a:buFont typeface="Symbol" panose="05050102010706020507" pitchFamily="18" charset="2"/>
                        <a:buChar char=""/>
                      </a:pPr>
                      <a:r>
                        <a:rPr lang="en-AU" sz="2000" kern="1200" noProof="0" dirty="0">
                          <a:solidFill>
                            <a:schemeClr val="tx1"/>
                          </a:solidFill>
                          <a:effectLst/>
                          <a:latin typeface="+mn-lt"/>
                          <a:ea typeface="+mn-ea"/>
                          <a:cs typeface="Arial" panose="020B0604020202020204" pitchFamily="34" charset="0"/>
                        </a:rPr>
                        <a:t>Leadership role is strongly oriented to overall development of company culture.</a:t>
                      </a:r>
                    </a:p>
                    <a:p>
                      <a:pPr marL="342900" lvl="0" indent="-342900" algn="l" defTabSz="914400" rtl="0" eaLnBrk="1" latinLnBrk="0" hangingPunct="1">
                        <a:spcBef>
                          <a:spcPts val="300"/>
                        </a:spcBef>
                        <a:spcAft>
                          <a:spcPts val="300"/>
                        </a:spcAft>
                        <a:buFont typeface="Symbol" panose="05050102010706020507" pitchFamily="18" charset="2"/>
                        <a:buChar char=""/>
                      </a:pPr>
                      <a:r>
                        <a:rPr lang="en-AU" sz="2000" kern="1200" noProof="0" dirty="0">
                          <a:solidFill>
                            <a:schemeClr val="tx1"/>
                          </a:solidFill>
                          <a:effectLst/>
                          <a:latin typeface="+mn-lt"/>
                          <a:ea typeface="+mn-ea"/>
                          <a:cs typeface="Arial" panose="020B0604020202020204" pitchFamily="34" charset="0"/>
                        </a:rPr>
                        <a:t>Practical implementation of this model asks for manager´s creativity.</a:t>
                      </a:r>
                    </a:p>
                  </a:txBody>
                  <a:tcPr marL="36759" marR="36759" marT="0" marB="0" anchor="ctr"/>
                </a:tc>
                <a:extLst>
                  <a:ext uri="{0D108BD9-81ED-4DB2-BD59-A6C34878D82A}">
                    <a16:rowId xmlns:a16="http://schemas.microsoft.com/office/drawing/2014/main" val="3494136931"/>
                  </a:ext>
                </a:extLst>
              </a:tr>
            </a:tbl>
          </a:graphicData>
        </a:graphic>
      </p:graphicFrame>
      <p:pic>
        <p:nvPicPr>
          <p:cNvPr id="3" name="Obrázek 2" descr="Obsah obrázku text, Písmo, snímek obrazovky, Grafika&#10;&#10;Popis byl vytvořen automaticky">
            <a:extLst>
              <a:ext uri="{FF2B5EF4-FFF2-40B4-BE49-F238E27FC236}">
                <a16:creationId xmlns:a16="http://schemas.microsoft.com/office/drawing/2014/main" id="{036CE4C1-2190-E9EC-B347-9515408B164C}"/>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B1BF4619-4372-573C-9310-397C7793978F}"/>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373686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10</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WHAT IS EFQM?</a:t>
            </a:r>
            <a:r>
              <a:rPr lang="cs-CZ" sz="3600" dirty="0">
                <a:solidFill>
                  <a:srgbClr val="00A499"/>
                </a:solidFill>
              </a:rPr>
              <a:t> </a:t>
            </a:r>
            <a:endParaRPr lang="cs-CZ" sz="3600" dirty="0"/>
          </a:p>
        </p:txBody>
      </p:sp>
      <p:sp>
        <p:nvSpPr>
          <p:cNvPr id="5" name="Zástupný text 2">
            <a:extLst>
              <a:ext uri="{FF2B5EF4-FFF2-40B4-BE49-F238E27FC236}">
                <a16:creationId xmlns:a16="http://schemas.microsoft.com/office/drawing/2014/main" id="{714FC31C-F71B-A0CA-B2C2-DE00909DE084}"/>
              </a:ext>
            </a:extLst>
          </p:cNvPr>
          <p:cNvSpPr txBox="1">
            <a:spLocks/>
          </p:cNvSpPr>
          <p:nvPr/>
        </p:nvSpPr>
        <p:spPr>
          <a:xfrm>
            <a:off x="192088" y="1880807"/>
            <a:ext cx="11643354" cy="443904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spcBef>
                <a:spcPct val="50000"/>
              </a:spcBef>
              <a:buClr>
                <a:srgbClr val="00A499"/>
              </a:buClr>
            </a:pPr>
            <a:r>
              <a:rPr lang="en-US" altLang="cs-CZ" sz="2400" b="1" dirty="0">
                <a:solidFill>
                  <a:schemeClr val="tx1"/>
                </a:solidFill>
                <a:latin typeface="+mn-lt"/>
              </a:rPr>
              <a:t>The European Foundation for Quality Management</a:t>
            </a:r>
            <a:r>
              <a:rPr lang="cs-CZ" altLang="cs-CZ" sz="2400" b="1" dirty="0">
                <a:solidFill>
                  <a:schemeClr val="tx1"/>
                </a:solidFill>
                <a:latin typeface="+mn-lt"/>
              </a:rPr>
              <a:t> (EFQM)</a:t>
            </a:r>
            <a:endParaRPr lang="en-US" altLang="cs-CZ" sz="2400" b="1" dirty="0">
              <a:solidFill>
                <a:schemeClr val="tx1"/>
              </a:solidFill>
              <a:latin typeface="+mn-lt"/>
            </a:endParaRP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It is a membership based non</a:t>
            </a:r>
            <a:r>
              <a:rPr lang="cs-CZ" altLang="cs-CZ" sz="2400" dirty="0">
                <a:solidFill>
                  <a:schemeClr val="tx1"/>
                </a:solidFill>
                <a:latin typeface="+mn-lt"/>
              </a:rPr>
              <a:t>-</a:t>
            </a:r>
            <a:r>
              <a:rPr lang="en-US" altLang="cs-CZ" sz="2400" dirty="0">
                <a:solidFill>
                  <a:schemeClr val="tx1"/>
                </a:solidFill>
                <a:latin typeface="+mn-lt"/>
              </a:rPr>
              <a:t>profit organization, created in 1988 by fourteen leading European businesses, with the Mission to be driving force for sustainable excellence in Europe and a Vision of a world in which European organizations excel. EFQM   aims to lead the global excellence movement.</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More than 600 organizations from all over the world are members of EFQM at present. The VSB-Technical University of Ostrava become a member in 1996.</a:t>
            </a:r>
          </a:p>
          <a:p>
            <a:pPr marL="342900" indent="-342900">
              <a:spcBef>
                <a:spcPct val="50000"/>
              </a:spcBef>
              <a:buClr>
                <a:srgbClr val="00A499"/>
              </a:buClr>
              <a:buFont typeface="Wingdings" panose="05000000000000000000" pitchFamily="2" charset="2"/>
              <a:buChar char="§"/>
            </a:pPr>
            <a:r>
              <a:rPr lang="en-US" altLang="cs-CZ" sz="2400" i="1" dirty="0">
                <a:solidFill>
                  <a:schemeClr val="tx1"/>
                </a:solidFill>
                <a:latin typeface="+mn-lt"/>
              </a:rPr>
              <a:t>Please, visit: www.efqm.org</a:t>
            </a:r>
          </a:p>
        </p:txBody>
      </p:sp>
      <p:pic>
        <p:nvPicPr>
          <p:cNvPr id="3" name="Obrázek 2">
            <a:extLst>
              <a:ext uri="{FF2B5EF4-FFF2-40B4-BE49-F238E27FC236}">
                <a16:creationId xmlns:a16="http://schemas.microsoft.com/office/drawing/2014/main" id="{C941199C-DAC5-029B-41E2-D3DFEFFE1940}"/>
              </a:ext>
            </a:extLst>
          </p:cNvPr>
          <p:cNvPicPr>
            <a:picLocks noChangeAspect="1"/>
          </p:cNvPicPr>
          <p:nvPr/>
        </p:nvPicPr>
        <p:blipFill>
          <a:blip r:embed="rId2"/>
          <a:stretch>
            <a:fillRect/>
          </a:stretch>
        </p:blipFill>
        <p:spPr>
          <a:xfrm>
            <a:off x="7976167" y="4793899"/>
            <a:ext cx="3384592" cy="1786812"/>
          </a:xfrm>
          <a:prstGeom prst="rect">
            <a:avLst/>
          </a:prstGeom>
        </p:spPr>
      </p:pic>
      <p:pic>
        <p:nvPicPr>
          <p:cNvPr id="7" name="Obrázek 6" descr="Obsah obrázku text, Písmo, snímek obrazovky, Grafika&#10;&#10;Popis byl vytvořen automaticky">
            <a:extLst>
              <a:ext uri="{FF2B5EF4-FFF2-40B4-BE49-F238E27FC236}">
                <a16:creationId xmlns:a16="http://schemas.microsoft.com/office/drawing/2014/main" id="{10635E28-E750-D70D-0086-9F70397A2DDC}"/>
              </a:ext>
            </a:extLst>
          </p:cNvPr>
          <p:cNvPicPr>
            <a:picLocks noChangeAspect="1"/>
          </p:cNvPicPr>
          <p:nvPr/>
        </p:nvPicPr>
        <p:blipFill>
          <a:blip r:embed="rId3"/>
          <a:stretch>
            <a:fillRect/>
          </a:stretch>
        </p:blipFill>
        <p:spPr>
          <a:xfrm>
            <a:off x="-86589" y="-86370"/>
            <a:ext cx="4017656" cy="1058014"/>
          </a:xfrm>
          <a:prstGeom prst="rect">
            <a:avLst/>
          </a:prstGeom>
        </p:spPr>
      </p:pic>
      <p:sp>
        <p:nvSpPr>
          <p:cNvPr id="10" name="Zástupný symbol pro zápatí 4">
            <a:extLst>
              <a:ext uri="{FF2B5EF4-FFF2-40B4-BE49-F238E27FC236}">
                <a16:creationId xmlns:a16="http://schemas.microsoft.com/office/drawing/2014/main" id="{F58CEBAD-90E0-DA25-C8B6-6639ED025C00}"/>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147406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11</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WHAT IS EFQM</a:t>
            </a:r>
            <a:r>
              <a:rPr lang="cs-CZ" sz="3600" dirty="0">
                <a:solidFill>
                  <a:srgbClr val="00A499"/>
                </a:solidFill>
              </a:rPr>
              <a:t> MODEL</a:t>
            </a:r>
            <a:r>
              <a:rPr lang="en-US" sz="3600" dirty="0">
                <a:solidFill>
                  <a:srgbClr val="00A499"/>
                </a:solidFill>
              </a:rPr>
              <a:t>?</a:t>
            </a:r>
            <a:r>
              <a:rPr lang="cs-CZ" sz="3600" dirty="0">
                <a:solidFill>
                  <a:srgbClr val="00A499"/>
                </a:solidFill>
              </a:rPr>
              <a:t> </a:t>
            </a:r>
            <a:endParaRPr lang="cs-CZ" sz="3600" dirty="0"/>
          </a:p>
        </p:txBody>
      </p:sp>
      <p:sp>
        <p:nvSpPr>
          <p:cNvPr id="5" name="Zástupný text 2">
            <a:extLst>
              <a:ext uri="{FF2B5EF4-FFF2-40B4-BE49-F238E27FC236}">
                <a16:creationId xmlns:a16="http://schemas.microsoft.com/office/drawing/2014/main" id="{714FC31C-F71B-A0CA-B2C2-DE00909DE084}"/>
              </a:ext>
            </a:extLst>
          </p:cNvPr>
          <p:cNvSpPr txBox="1">
            <a:spLocks/>
          </p:cNvSpPr>
          <p:nvPr/>
        </p:nvSpPr>
        <p:spPr>
          <a:xfrm>
            <a:off x="192088" y="1821388"/>
            <a:ext cx="7933995" cy="416098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The model is pragmatic, generic and practical tool, developed by leading organizations to stimulate continuous improvement.</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It allows people to understand the cause and effect relationships between what their organization does and the results achieved.</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It provides a basic structure for coherent, effective and efficient management system building and development.</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It creates basis for national and global quality awarding.</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This model comprises of a set of three integrated components.</a:t>
            </a:r>
          </a:p>
        </p:txBody>
      </p:sp>
      <p:pic>
        <p:nvPicPr>
          <p:cNvPr id="7" name="Obrázek 6">
            <a:extLst>
              <a:ext uri="{FF2B5EF4-FFF2-40B4-BE49-F238E27FC236}">
                <a16:creationId xmlns:a16="http://schemas.microsoft.com/office/drawing/2014/main" id="{5C52270A-2D28-339A-5806-20FD04162283}"/>
              </a:ext>
            </a:extLst>
          </p:cNvPr>
          <p:cNvPicPr>
            <a:picLocks noChangeAspect="1"/>
          </p:cNvPicPr>
          <p:nvPr/>
        </p:nvPicPr>
        <p:blipFill>
          <a:blip r:embed="rId2"/>
          <a:stretch>
            <a:fillRect/>
          </a:stretch>
        </p:blipFill>
        <p:spPr>
          <a:xfrm>
            <a:off x="8509104" y="1679683"/>
            <a:ext cx="3158042" cy="4451806"/>
          </a:xfrm>
          <a:prstGeom prst="rect">
            <a:avLst/>
          </a:prstGeom>
        </p:spPr>
      </p:pic>
      <p:pic>
        <p:nvPicPr>
          <p:cNvPr id="3" name="Obrázek 2" descr="Obsah obrázku text, Písmo, snímek obrazovky, Grafika&#10;&#10;Popis byl vytvořen automaticky">
            <a:extLst>
              <a:ext uri="{FF2B5EF4-FFF2-40B4-BE49-F238E27FC236}">
                <a16:creationId xmlns:a16="http://schemas.microsoft.com/office/drawing/2014/main" id="{5812F69E-23AA-35CE-B99A-2402944B242A}"/>
              </a:ext>
            </a:extLst>
          </p:cNvPr>
          <p:cNvPicPr>
            <a:picLocks noChangeAspect="1"/>
          </p:cNvPicPr>
          <p:nvPr/>
        </p:nvPicPr>
        <p:blipFill>
          <a:blip r:embed="rId3"/>
          <a:stretch>
            <a:fillRect/>
          </a:stretch>
        </p:blipFill>
        <p:spPr>
          <a:xfrm>
            <a:off x="-86589" y="-86370"/>
            <a:ext cx="4017656" cy="1058014"/>
          </a:xfrm>
          <a:prstGeom prst="rect">
            <a:avLst/>
          </a:prstGeom>
        </p:spPr>
      </p:pic>
      <p:sp>
        <p:nvSpPr>
          <p:cNvPr id="10" name="Zástupný symbol pro zápatí 4">
            <a:extLst>
              <a:ext uri="{FF2B5EF4-FFF2-40B4-BE49-F238E27FC236}">
                <a16:creationId xmlns:a16="http://schemas.microsoft.com/office/drawing/2014/main" id="{84288C17-E487-FFC0-5177-7718796ACF67}"/>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402412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12</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pPr algn="ctr"/>
            <a:r>
              <a:rPr lang="en-US" sz="3600" dirty="0">
                <a:solidFill>
                  <a:srgbClr val="00A499"/>
                </a:solidFill>
              </a:rPr>
              <a:t>INTEGRATED COMPONENTS OF THE EFQM MODEL</a:t>
            </a:r>
            <a:r>
              <a:rPr lang="cs-CZ" sz="3600" dirty="0">
                <a:solidFill>
                  <a:srgbClr val="00A499"/>
                </a:solidFill>
              </a:rPr>
              <a:t> </a:t>
            </a:r>
            <a:endParaRPr lang="cs-CZ" sz="3600" dirty="0"/>
          </a:p>
        </p:txBody>
      </p:sp>
      <p:grpSp>
        <p:nvGrpSpPr>
          <p:cNvPr id="5" name="Skupina 4">
            <a:extLst>
              <a:ext uri="{FF2B5EF4-FFF2-40B4-BE49-F238E27FC236}">
                <a16:creationId xmlns:a16="http://schemas.microsoft.com/office/drawing/2014/main" id="{B423C2CE-8A38-9E8C-EE94-486C23294CA7}"/>
              </a:ext>
            </a:extLst>
          </p:cNvPr>
          <p:cNvGrpSpPr/>
          <p:nvPr/>
        </p:nvGrpSpPr>
        <p:grpSpPr>
          <a:xfrm>
            <a:off x="348790" y="1740575"/>
            <a:ext cx="11453342" cy="4438768"/>
            <a:chOff x="348790" y="1654315"/>
            <a:chExt cx="11453342" cy="4438768"/>
          </a:xfrm>
        </p:grpSpPr>
        <p:grpSp>
          <p:nvGrpSpPr>
            <p:cNvPr id="3" name="Skupina 2">
              <a:extLst>
                <a:ext uri="{FF2B5EF4-FFF2-40B4-BE49-F238E27FC236}">
                  <a16:creationId xmlns:a16="http://schemas.microsoft.com/office/drawing/2014/main" id="{A283355F-966F-9BC0-02C3-9B4E46BD1980}"/>
                </a:ext>
              </a:extLst>
            </p:cNvPr>
            <p:cNvGrpSpPr/>
            <p:nvPr/>
          </p:nvGrpSpPr>
          <p:grpSpPr>
            <a:xfrm>
              <a:off x="2042324" y="1654315"/>
              <a:ext cx="8091263" cy="4438768"/>
              <a:chOff x="2032897" y="1789289"/>
              <a:chExt cx="8091263" cy="4438768"/>
            </a:xfrm>
          </p:grpSpPr>
          <p:sp>
            <p:nvSpPr>
              <p:cNvPr id="7" name="Obdélník 6">
                <a:extLst>
                  <a:ext uri="{FF2B5EF4-FFF2-40B4-BE49-F238E27FC236}">
                    <a16:creationId xmlns:a16="http://schemas.microsoft.com/office/drawing/2014/main" id="{25507DBF-AC75-CEFD-59FF-FFE063B0A294}"/>
                  </a:ext>
                </a:extLst>
              </p:cNvPr>
              <p:cNvSpPr/>
              <p:nvPr/>
            </p:nvSpPr>
            <p:spPr>
              <a:xfrm>
                <a:off x="2032897" y="5794669"/>
                <a:ext cx="2275211" cy="433388"/>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400" b="1" dirty="0" err="1">
                    <a:solidFill>
                      <a:srgbClr val="00A499"/>
                    </a:solidFill>
                  </a:rPr>
                  <a:t>Criteria</a:t>
                </a:r>
                <a:endParaRPr lang="cs-CZ" sz="2400" b="1" dirty="0">
                  <a:solidFill>
                    <a:srgbClr val="00A499"/>
                  </a:solidFill>
                </a:endParaRPr>
              </a:p>
            </p:txBody>
          </p:sp>
          <p:sp>
            <p:nvSpPr>
              <p:cNvPr id="10" name="Obdélník 9">
                <a:extLst>
                  <a:ext uri="{FF2B5EF4-FFF2-40B4-BE49-F238E27FC236}">
                    <a16:creationId xmlns:a16="http://schemas.microsoft.com/office/drawing/2014/main" id="{4F262645-FFAB-D768-411F-4846D0E3C973}"/>
                  </a:ext>
                </a:extLst>
              </p:cNvPr>
              <p:cNvSpPr/>
              <p:nvPr/>
            </p:nvSpPr>
            <p:spPr>
              <a:xfrm>
                <a:off x="7848949" y="5785996"/>
                <a:ext cx="2275211" cy="433388"/>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400" b="1" dirty="0">
                    <a:solidFill>
                      <a:srgbClr val="00A499"/>
                    </a:solidFill>
                  </a:rPr>
                  <a:t>RADAR</a:t>
                </a:r>
                <a:endParaRPr lang="cs-CZ" sz="2400" b="1" dirty="0"/>
              </a:p>
            </p:txBody>
          </p:sp>
          <p:cxnSp>
            <p:nvCxnSpPr>
              <p:cNvPr id="12" name="Přímá spojnice se šipkou 11">
                <a:extLst>
                  <a:ext uri="{FF2B5EF4-FFF2-40B4-BE49-F238E27FC236}">
                    <a16:creationId xmlns:a16="http://schemas.microsoft.com/office/drawing/2014/main" id="{5E89E56B-A3D5-1274-1D89-E5AA99BB70D2}"/>
                  </a:ext>
                </a:extLst>
              </p:cNvPr>
              <p:cNvCxnSpPr>
                <a:cxnSpLocks/>
                <a:endCxn id="7" idx="0"/>
              </p:cNvCxnSpPr>
              <p:nvPr/>
            </p:nvCxnSpPr>
            <p:spPr>
              <a:xfrm flipH="1">
                <a:off x="3170503" y="2526507"/>
                <a:ext cx="2136788" cy="3268162"/>
              </a:xfrm>
              <a:prstGeom prst="straightConnector1">
                <a:avLst/>
              </a:prstGeom>
              <a:ln w="76200">
                <a:solidFill>
                  <a:srgbClr val="00A499"/>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3" name="Přímá spojnice se šipkou 12">
                <a:extLst>
                  <a:ext uri="{FF2B5EF4-FFF2-40B4-BE49-F238E27FC236}">
                    <a16:creationId xmlns:a16="http://schemas.microsoft.com/office/drawing/2014/main" id="{5E41DA54-3B07-E81E-BC20-1D0989062764}"/>
                  </a:ext>
                </a:extLst>
              </p:cNvPr>
              <p:cNvCxnSpPr>
                <a:cxnSpLocks/>
              </p:cNvCxnSpPr>
              <p:nvPr/>
            </p:nvCxnSpPr>
            <p:spPr>
              <a:xfrm>
                <a:off x="6857960" y="2518648"/>
                <a:ext cx="2136788" cy="3268162"/>
              </a:xfrm>
              <a:prstGeom prst="straightConnector1">
                <a:avLst/>
              </a:prstGeom>
              <a:ln w="76200">
                <a:solidFill>
                  <a:srgbClr val="00A499"/>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14" name="Skupina 13">
                <a:extLst>
                  <a:ext uri="{FF2B5EF4-FFF2-40B4-BE49-F238E27FC236}">
                    <a16:creationId xmlns:a16="http://schemas.microsoft.com/office/drawing/2014/main" id="{F6C8DF08-91BD-DE8B-260B-7F8049221AC9}"/>
                  </a:ext>
                </a:extLst>
              </p:cNvPr>
              <p:cNvGrpSpPr/>
              <p:nvPr/>
            </p:nvGrpSpPr>
            <p:grpSpPr>
              <a:xfrm>
                <a:off x="4309409" y="1789289"/>
                <a:ext cx="3525717" cy="4222074"/>
                <a:chOff x="1679331" y="1789289"/>
                <a:chExt cx="3525717" cy="4222074"/>
              </a:xfrm>
            </p:grpSpPr>
            <p:cxnSp>
              <p:nvCxnSpPr>
                <p:cNvPr id="15" name="Přímá spojnice se šipkou 14">
                  <a:extLst>
                    <a:ext uri="{FF2B5EF4-FFF2-40B4-BE49-F238E27FC236}">
                      <a16:creationId xmlns:a16="http://schemas.microsoft.com/office/drawing/2014/main" id="{0D4AF053-1AC6-D28A-E5D5-77A397E0AE73}"/>
                    </a:ext>
                  </a:extLst>
                </p:cNvPr>
                <p:cNvCxnSpPr>
                  <a:cxnSpLocks/>
                </p:cNvCxnSpPr>
                <p:nvPr/>
              </p:nvCxnSpPr>
              <p:spPr>
                <a:xfrm rot="5400000" flipV="1">
                  <a:off x="3250448" y="2724116"/>
                  <a:ext cx="396000" cy="0"/>
                </a:xfrm>
                <a:prstGeom prst="straightConnector1">
                  <a:avLst/>
                </a:prstGeom>
                <a:ln w="76200">
                  <a:solidFill>
                    <a:srgbClr val="00A499"/>
                  </a:solidFill>
                  <a:tailEnd type="triangle" w="sm" len="sm"/>
                </a:ln>
              </p:spPr>
              <p:style>
                <a:lnRef idx="1">
                  <a:schemeClr val="accent1"/>
                </a:lnRef>
                <a:fillRef idx="0">
                  <a:schemeClr val="accent1"/>
                </a:fillRef>
                <a:effectRef idx="0">
                  <a:schemeClr val="accent1"/>
                </a:effectRef>
                <a:fontRef idx="minor">
                  <a:schemeClr val="tx1"/>
                </a:fontRef>
              </p:style>
            </p:cxnSp>
            <p:sp>
              <p:nvSpPr>
                <p:cNvPr id="16" name="Obdélník 15">
                  <a:extLst>
                    <a:ext uri="{FF2B5EF4-FFF2-40B4-BE49-F238E27FC236}">
                      <a16:creationId xmlns:a16="http://schemas.microsoft.com/office/drawing/2014/main" id="{0F870BE3-BA16-4D19-4356-073F600AAA7A}"/>
                    </a:ext>
                  </a:extLst>
                </p:cNvPr>
                <p:cNvSpPr/>
                <p:nvPr/>
              </p:nvSpPr>
              <p:spPr>
                <a:xfrm>
                  <a:off x="1915222" y="1789289"/>
                  <a:ext cx="3052434" cy="737218"/>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A499"/>
                      </a:solidFill>
                    </a:rPr>
                    <a:t>COMPONENTS OF THE EFQM MODEL</a:t>
                  </a:r>
                  <a:endParaRPr lang="cs-CZ" sz="2400" b="1" dirty="0"/>
                </a:p>
              </p:txBody>
            </p:sp>
            <p:sp>
              <p:nvSpPr>
                <p:cNvPr id="17" name="Obdélník 16">
                  <a:extLst>
                    <a:ext uri="{FF2B5EF4-FFF2-40B4-BE49-F238E27FC236}">
                      <a16:creationId xmlns:a16="http://schemas.microsoft.com/office/drawing/2014/main" id="{029F6D06-23A2-EDDE-737E-BA17940E36F1}"/>
                    </a:ext>
                  </a:extLst>
                </p:cNvPr>
                <p:cNvSpPr/>
                <p:nvPr/>
              </p:nvSpPr>
              <p:spPr>
                <a:xfrm>
                  <a:off x="1915222" y="2930400"/>
                  <a:ext cx="3074645" cy="433388"/>
                </a:xfrm>
                <a:prstGeom prst="rect">
                  <a:avLst/>
                </a:prstGeom>
                <a:solidFill>
                  <a:schemeClr val="bg1"/>
                </a:solid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400" b="1" dirty="0" err="1">
                      <a:solidFill>
                        <a:srgbClr val="00A499"/>
                      </a:solidFill>
                    </a:rPr>
                    <a:t>Concepts</a:t>
                  </a:r>
                  <a:r>
                    <a:rPr lang="cs-CZ" sz="2400" b="1" dirty="0">
                      <a:solidFill>
                        <a:srgbClr val="00A499"/>
                      </a:solidFill>
                    </a:rPr>
                    <a:t> </a:t>
                  </a:r>
                  <a:r>
                    <a:rPr lang="cs-CZ" sz="2400" b="1" dirty="0" err="1">
                      <a:solidFill>
                        <a:srgbClr val="00A499"/>
                      </a:solidFill>
                    </a:rPr>
                    <a:t>of</a:t>
                  </a:r>
                  <a:r>
                    <a:rPr lang="cs-CZ" sz="2400" b="1" dirty="0">
                      <a:solidFill>
                        <a:srgbClr val="00A499"/>
                      </a:solidFill>
                    </a:rPr>
                    <a:t> Excellence</a:t>
                  </a:r>
                  <a:endParaRPr lang="cs-CZ" sz="2400" b="1" dirty="0"/>
                </a:p>
              </p:txBody>
            </p:sp>
            <p:grpSp>
              <p:nvGrpSpPr>
                <p:cNvPr id="18" name="Skupina 17">
                  <a:extLst>
                    <a:ext uri="{FF2B5EF4-FFF2-40B4-BE49-F238E27FC236}">
                      <a16:creationId xmlns:a16="http://schemas.microsoft.com/office/drawing/2014/main" id="{0FCACC79-C47E-7B42-369F-488635D3DA76}"/>
                    </a:ext>
                  </a:extLst>
                </p:cNvPr>
                <p:cNvGrpSpPr/>
                <p:nvPr/>
              </p:nvGrpSpPr>
              <p:grpSpPr>
                <a:xfrm>
                  <a:off x="1679331" y="3363788"/>
                  <a:ext cx="3525717" cy="2647575"/>
                  <a:chOff x="2382715" y="3553200"/>
                  <a:chExt cx="3525717" cy="2647575"/>
                </a:xfrm>
              </p:grpSpPr>
              <p:sp>
                <p:nvSpPr>
                  <p:cNvPr id="19" name="Rovnoramenný trojúhelník 18">
                    <a:extLst>
                      <a:ext uri="{FF2B5EF4-FFF2-40B4-BE49-F238E27FC236}">
                        <a16:creationId xmlns:a16="http://schemas.microsoft.com/office/drawing/2014/main" id="{091BD450-5811-1576-EE39-DCB98E8320B1}"/>
                      </a:ext>
                    </a:extLst>
                  </p:cNvPr>
                  <p:cNvSpPr/>
                  <p:nvPr/>
                </p:nvSpPr>
                <p:spPr>
                  <a:xfrm>
                    <a:off x="2382715" y="3553200"/>
                    <a:ext cx="3525717" cy="2647575"/>
                  </a:xfrm>
                  <a:prstGeom prst="triangle">
                    <a:avLst/>
                  </a:prstGeom>
                  <a:solidFill>
                    <a:srgbClr val="00A499"/>
                  </a:solidFill>
                  <a:ln>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2400" dirty="0"/>
                  </a:p>
                </p:txBody>
              </p:sp>
              <p:sp>
                <p:nvSpPr>
                  <p:cNvPr id="20" name="TextovéPole 19">
                    <a:extLst>
                      <a:ext uri="{FF2B5EF4-FFF2-40B4-BE49-F238E27FC236}">
                        <a16:creationId xmlns:a16="http://schemas.microsoft.com/office/drawing/2014/main" id="{9D4AE78B-C34A-7F46-2AE2-D104186EF24D}"/>
                      </a:ext>
                    </a:extLst>
                  </p:cNvPr>
                  <p:cNvSpPr txBox="1"/>
                  <p:nvPr/>
                </p:nvSpPr>
                <p:spPr>
                  <a:xfrm>
                    <a:off x="3103684" y="4777765"/>
                    <a:ext cx="2118947" cy="1107996"/>
                  </a:xfrm>
                  <a:prstGeom prst="rect">
                    <a:avLst/>
                  </a:prstGeom>
                  <a:noFill/>
                </p:spPr>
                <p:txBody>
                  <a:bodyPr wrap="square" rtlCol="0">
                    <a:spAutoFit/>
                  </a:bodyPr>
                  <a:lstStyle/>
                  <a:p>
                    <a:pPr algn="ctr"/>
                    <a:r>
                      <a:rPr lang="cs-CZ" sz="2400" b="1" dirty="0">
                        <a:solidFill>
                          <a:schemeClr val="lt1"/>
                        </a:solidFill>
                      </a:rPr>
                      <a:t>EFQM </a:t>
                    </a:r>
                    <a:br>
                      <a:rPr lang="cs-CZ" sz="2400" b="1" dirty="0">
                        <a:solidFill>
                          <a:schemeClr val="lt1"/>
                        </a:solidFill>
                      </a:rPr>
                    </a:br>
                    <a:r>
                      <a:rPr lang="cs-CZ" sz="2400" b="1" dirty="0">
                        <a:solidFill>
                          <a:schemeClr val="lt1"/>
                        </a:solidFill>
                      </a:rPr>
                      <a:t>MODEL</a:t>
                    </a:r>
                  </a:p>
                  <a:p>
                    <a:endParaRPr lang="cs-CZ" dirty="0"/>
                  </a:p>
                </p:txBody>
              </p:sp>
            </p:grpSp>
          </p:grpSp>
        </p:grpSp>
        <p:sp>
          <p:nvSpPr>
            <p:cNvPr id="21" name="Bublinový popisek: zahnutá čára bez ohraničení 20">
              <a:extLst>
                <a:ext uri="{FF2B5EF4-FFF2-40B4-BE49-F238E27FC236}">
                  <a16:creationId xmlns:a16="http://schemas.microsoft.com/office/drawing/2014/main" id="{C61D9577-85FD-917E-B4FE-03173C605D51}"/>
                </a:ext>
              </a:extLst>
            </p:cNvPr>
            <p:cNvSpPr/>
            <p:nvPr/>
          </p:nvSpPr>
          <p:spPr>
            <a:xfrm>
              <a:off x="8201320" y="2259317"/>
              <a:ext cx="3278474" cy="1042071"/>
            </a:xfrm>
            <a:prstGeom prst="callout2">
              <a:avLst>
                <a:gd name="adj1" fmla="val 28482"/>
                <a:gd name="adj2" fmla="val -49"/>
                <a:gd name="adj3" fmla="val 18750"/>
                <a:gd name="adj4" fmla="val -16667"/>
                <a:gd name="adj5" fmla="val 48236"/>
                <a:gd name="adj6" fmla="val -22418"/>
              </a:avLst>
            </a:prstGeom>
            <a:solidFill>
              <a:schemeClr val="accent2">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rgbClr val="C00000"/>
                  </a:solidFill>
                </a:rPr>
                <a:t>They define the underlying principles for achieving sustainable excellence</a:t>
              </a:r>
              <a:r>
                <a:rPr lang="cs-CZ" i="1" dirty="0">
                  <a:solidFill>
                    <a:srgbClr val="C00000"/>
                  </a:solidFill>
                </a:rPr>
                <a:t>.</a:t>
              </a:r>
            </a:p>
          </p:txBody>
        </p:sp>
        <p:sp>
          <p:nvSpPr>
            <p:cNvPr id="22" name="Bublinový popisek: zahnutá čára bez ohraničení 21">
              <a:extLst>
                <a:ext uri="{FF2B5EF4-FFF2-40B4-BE49-F238E27FC236}">
                  <a16:creationId xmlns:a16="http://schemas.microsoft.com/office/drawing/2014/main" id="{38CF8008-6A47-B3F0-E1AA-4ADE7EC14FFE}"/>
                </a:ext>
              </a:extLst>
            </p:cNvPr>
            <p:cNvSpPr/>
            <p:nvPr/>
          </p:nvSpPr>
          <p:spPr>
            <a:xfrm flipH="1">
              <a:off x="348790" y="3512825"/>
              <a:ext cx="2075467" cy="1619813"/>
            </a:xfrm>
            <a:prstGeom prst="callout2">
              <a:avLst>
                <a:gd name="adj1" fmla="val 27134"/>
                <a:gd name="adj2" fmla="val -45"/>
                <a:gd name="adj3" fmla="val 18750"/>
                <a:gd name="adj4" fmla="val -16667"/>
                <a:gd name="adj5" fmla="val 129063"/>
                <a:gd name="adj6" fmla="val -28136"/>
              </a:avLst>
            </a:prstGeom>
            <a:solidFill>
              <a:schemeClr val="accent2">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i="1" dirty="0">
                  <a:solidFill>
                    <a:srgbClr val="C00000"/>
                  </a:solidFill>
                </a:rPr>
                <a:t>They provide a framework to help organizations to establish and assess level of excellence</a:t>
              </a:r>
              <a:r>
                <a:rPr lang="cs-CZ" i="1" dirty="0">
                  <a:solidFill>
                    <a:srgbClr val="C00000"/>
                  </a:solidFill>
                </a:rPr>
                <a:t>.</a:t>
              </a:r>
            </a:p>
          </p:txBody>
        </p:sp>
        <p:sp>
          <p:nvSpPr>
            <p:cNvPr id="23" name="Bublinový popisek: zahnutá čára bez ohraničení 22">
              <a:extLst>
                <a:ext uri="{FF2B5EF4-FFF2-40B4-BE49-F238E27FC236}">
                  <a16:creationId xmlns:a16="http://schemas.microsoft.com/office/drawing/2014/main" id="{3D66F686-C5E0-4341-AAC5-2359C901D26C}"/>
                </a:ext>
              </a:extLst>
            </p:cNvPr>
            <p:cNvSpPr/>
            <p:nvPr/>
          </p:nvSpPr>
          <p:spPr>
            <a:xfrm>
              <a:off x="9726665" y="3614472"/>
              <a:ext cx="2075467" cy="1826025"/>
            </a:xfrm>
            <a:prstGeom prst="callout2">
              <a:avLst>
                <a:gd name="adj1" fmla="val 27544"/>
                <a:gd name="adj2" fmla="val -917"/>
                <a:gd name="adj3" fmla="val 18750"/>
                <a:gd name="adj4" fmla="val -16667"/>
                <a:gd name="adj5" fmla="val 110022"/>
                <a:gd name="adj6" fmla="val -19971"/>
              </a:avLst>
            </a:prstGeom>
            <a:solidFill>
              <a:schemeClr val="accent2">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i="1" dirty="0">
                  <a:solidFill>
                    <a:srgbClr val="C00000"/>
                  </a:solidFill>
                </a:rPr>
                <a:t>It is powerful tool for driving systematic improvement in all areas of the organization</a:t>
              </a:r>
              <a:r>
                <a:rPr lang="cs-CZ" i="1" dirty="0">
                  <a:solidFill>
                    <a:srgbClr val="C00000"/>
                  </a:solidFill>
                </a:rPr>
                <a:t>!</a:t>
              </a:r>
            </a:p>
          </p:txBody>
        </p:sp>
      </p:grpSp>
      <p:pic>
        <p:nvPicPr>
          <p:cNvPr id="11" name="Obrázek 10" descr="Obsah obrázku text, Písmo, snímek obrazovky, Grafika&#10;&#10;Popis byl vytvořen automaticky">
            <a:extLst>
              <a:ext uri="{FF2B5EF4-FFF2-40B4-BE49-F238E27FC236}">
                <a16:creationId xmlns:a16="http://schemas.microsoft.com/office/drawing/2014/main" id="{27EFAADA-BDBE-2706-5469-EF6FA45355A0}"/>
              </a:ext>
            </a:extLst>
          </p:cNvPr>
          <p:cNvPicPr>
            <a:picLocks noChangeAspect="1"/>
          </p:cNvPicPr>
          <p:nvPr/>
        </p:nvPicPr>
        <p:blipFill>
          <a:blip r:embed="rId2"/>
          <a:stretch>
            <a:fillRect/>
          </a:stretch>
        </p:blipFill>
        <p:spPr>
          <a:xfrm>
            <a:off x="-86589" y="-86370"/>
            <a:ext cx="4017656" cy="1058014"/>
          </a:xfrm>
          <a:prstGeom prst="rect">
            <a:avLst/>
          </a:prstGeom>
        </p:spPr>
      </p:pic>
      <p:sp>
        <p:nvSpPr>
          <p:cNvPr id="24" name="Zástupný symbol pro zápatí 4">
            <a:extLst>
              <a:ext uri="{FF2B5EF4-FFF2-40B4-BE49-F238E27FC236}">
                <a16:creationId xmlns:a16="http://schemas.microsoft.com/office/drawing/2014/main" id="{CA3C9D97-EF77-A796-323F-69D268823267}"/>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4619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13</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pPr algn="ctr"/>
            <a:r>
              <a:rPr lang="pt-BR" sz="3600" dirty="0">
                <a:solidFill>
                  <a:srgbClr val="00A499"/>
                </a:solidFill>
              </a:rPr>
              <a:t>EXCELLENCE – FUNDAMENTAL CONCEPTS</a:t>
            </a:r>
            <a:r>
              <a:rPr lang="cs-CZ" sz="3600" dirty="0">
                <a:solidFill>
                  <a:srgbClr val="00A499"/>
                </a:solidFill>
              </a:rPr>
              <a:t> </a:t>
            </a:r>
            <a:endParaRPr lang="cs-CZ" sz="3600" dirty="0"/>
          </a:p>
        </p:txBody>
      </p:sp>
      <p:grpSp>
        <p:nvGrpSpPr>
          <p:cNvPr id="5" name="Skupina 4">
            <a:extLst>
              <a:ext uri="{FF2B5EF4-FFF2-40B4-BE49-F238E27FC236}">
                <a16:creationId xmlns:a16="http://schemas.microsoft.com/office/drawing/2014/main" id="{B07261C7-24A7-4BFD-D000-BD04272EB543}"/>
              </a:ext>
            </a:extLst>
          </p:cNvPr>
          <p:cNvGrpSpPr/>
          <p:nvPr/>
        </p:nvGrpSpPr>
        <p:grpSpPr>
          <a:xfrm>
            <a:off x="887397" y="2115911"/>
            <a:ext cx="10405798" cy="3826634"/>
            <a:chOff x="656652" y="1869503"/>
            <a:chExt cx="10405798" cy="3826634"/>
          </a:xfrm>
        </p:grpSpPr>
        <p:grpSp>
          <p:nvGrpSpPr>
            <p:cNvPr id="11" name="Skupina 10">
              <a:extLst>
                <a:ext uri="{FF2B5EF4-FFF2-40B4-BE49-F238E27FC236}">
                  <a16:creationId xmlns:a16="http://schemas.microsoft.com/office/drawing/2014/main" id="{2EA92E78-4169-A220-B8BF-E5186E407076}"/>
                </a:ext>
              </a:extLst>
            </p:cNvPr>
            <p:cNvGrpSpPr/>
            <p:nvPr/>
          </p:nvGrpSpPr>
          <p:grpSpPr>
            <a:xfrm>
              <a:off x="656652" y="1918260"/>
              <a:ext cx="2889872" cy="3777877"/>
              <a:chOff x="656652" y="1918260"/>
              <a:chExt cx="2889872" cy="3777877"/>
            </a:xfrm>
          </p:grpSpPr>
          <p:sp>
            <p:nvSpPr>
              <p:cNvPr id="38" name="Obdélník 37">
                <a:extLst>
                  <a:ext uri="{FF2B5EF4-FFF2-40B4-BE49-F238E27FC236}">
                    <a16:creationId xmlns:a16="http://schemas.microsoft.com/office/drawing/2014/main" id="{8BF80B31-2438-4F4D-5F1D-8F720D655C4E}"/>
                  </a:ext>
                </a:extLst>
              </p:cNvPr>
              <p:cNvSpPr/>
              <p:nvPr/>
            </p:nvSpPr>
            <p:spPr>
              <a:xfrm>
                <a:off x="666524" y="1918260"/>
                <a:ext cx="2880000" cy="720000"/>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dirty="0" err="1">
                    <a:solidFill>
                      <a:schemeClr val="tx1"/>
                    </a:solidFill>
                  </a:rPr>
                  <a:t>Sustaining</a:t>
                </a:r>
                <a:r>
                  <a:rPr lang="cs-CZ" sz="2000" dirty="0">
                    <a:solidFill>
                      <a:schemeClr val="tx1"/>
                    </a:solidFill>
                  </a:rPr>
                  <a:t> </a:t>
                </a:r>
                <a:r>
                  <a:rPr lang="cs-CZ" sz="2000" dirty="0" err="1">
                    <a:solidFill>
                      <a:schemeClr val="tx1"/>
                    </a:solidFill>
                  </a:rPr>
                  <a:t>Outstanding</a:t>
                </a:r>
                <a:r>
                  <a:rPr lang="cs-CZ" sz="2000" dirty="0">
                    <a:solidFill>
                      <a:schemeClr val="tx1"/>
                    </a:solidFill>
                  </a:rPr>
                  <a:t> </a:t>
                </a:r>
                <a:r>
                  <a:rPr lang="cs-CZ" sz="2000" dirty="0" err="1">
                    <a:solidFill>
                      <a:schemeClr val="tx1"/>
                    </a:solidFill>
                  </a:rPr>
                  <a:t>Results</a:t>
                </a:r>
                <a:endParaRPr lang="cs-CZ" sz="2000" dirty="0">
                  <a:solidFill>
                    <a:schemeClr val="tx1"/>
                  </a:solidFill>
                </a:endParaRPr>
              </a:p>
            </p:txBody>
          </p:sp>
          <p:sp>
            <p:nvSpPr>
              <p:cNvPr id="39" name="Obdélník 38">
                <a:extLst>
                  <a:ext uri="{FF2B5EF4-FFF2-40B4-BE49-F238E27FC236}">
                    <a16:creationId xmlns:a16="http://schemas.microsoft.com/office/drawing/2014/main" id="{B2B0635E-7DD9-364B-5362-017CFBB0ACB1}"/>
                  </a:ext>
                </a:extLst>
              </p:cNvPr>
              <p:cNvSpPr/>
              <p:nvPr/>
            </p:nvSpPr>
            <p:spPr>
              <a:xfrm>
                <a:off x="666524" y="2938473"/>
                <a:ext cx="2880000" cy="720000"/>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dirty="0" err="1">
                    <a:solidFill>
                      <a:schemeClr val="tx1"/>
                    </a:solidFill>
                  </a:rPr>
                  <a:t>Creating</a:t>
                </a:r>
                <a:r>
                  <a:rPr lang="cs-CZ" sz="2000" dirty="0">
                    <a:solidFill>
                      <a:schemeClr val="tx1"/>
                    </a:solidFill>
                  </a:rPr>
                  <a:t> a </a:t>
                </a:r>
                <a:r>
                  <a:rPr lang="cs-CZ" sz="2000" dirty="0" err="1">
                    <a:solidFill>
                      <a:schemeClr val="tx1"/>
                    </a:solidFill>
                  </a:rPr>
                  <a:t>Sustainable</a:t>
                </a:r>
                <a:r>
                  <a:rPr lang="cs-CZ" sz="2000" dirty="0">
                    <a:solidFill>
                      <a:schemeClr val="tx1"/>
                    </a:solidFill>
                  </a:rPr>
                  <a:t> </a:t>
                </a:r>
                <a:r>
                  <a:rPr lang="cs-CZ" sz="2000" dirty="0" err="1">
                    <a:solidFill>
                      <a:schemeClr val="tx1"/>
                    </a:solidFill>
                  </a:rPr>
                  <a:t>Future</a:t>
                </a:r>
                <a:endParaRPr lang="cs-CZ" sz="2000" dirty="0">
                  <a:solidFill>
                    <a:schemeClr val="tx1"/>
                  </a:solidFill>
                </a:endParaRPr>
              </a:p>
            </p:txBody>
          </p:sp>
          <p:sp>
            <p:nvSpPr>
              <p:cNvPr id="40" name="Obdélník 39">
                <a:extLst>
                  <a:ext uri="{FF2B5EF4-FFF2-40B4-BE49-F238E27FC236}">
                    <a16:creationId xmlns:a16="http://schemas.microsoft.com/office/drawing/2014/main" id="{8DD8FE82-EAE7-D730-09EE-5FC67F7594D7}"/>
                  </a:ext>
                </a:extLst>
              </p:cNvPr>
              <p:cNvSpPr/>
              <p:nvPr/>
            </p:nvSpPr>
            <p:spPr>
              <a:xfrm>
                <a:off x="659659" y="3958686"/>
                <a:ext cx="2878498" cy="720000"/>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dirty="0" err="1">
                    <a:solidFill>
                      <a:schemeClr val="tx1"/>
                    </a:solidFill>
                  </a:rPr>
                  <a:t>Developing</a:t>
                </a:r>
                <a:r>
                  <a:rPr lang="cs-CZ" sz="2000" dirty="0">
                    <a:solidFill>
                      <a:schemeClr val="tx1"/>
                    </a:solidFill>
                  </a:rPr>
                  <a:t> </a:t>
                </a:r>
                <a:r>
                  <a:rPr lang="cs-CZ" sz="2000" dirty="0" err="1">
                    <a:solidFill>
                      <a:schemeClr val="tx1"/>
                    </a:solidFill>
                  </a:rPr>
                  <a:t>Organisational</a:t>
                </a:r>
                <a:r>
                  <a:rPr lang="cs-CZ" sz="2000" dirty="0">
                    <a:solidFill>
                      <a:schemeClr val="tx1"/>
                    </a:solidFill>
                  </a:rPr>
                  <a:t> </a:t>
                </a:r>
                <a:r>
                  <a:rPr lang="cs-CZ" sz="2000" dirty="0" err="1">
                    <a:solidFill>
                      <a:schemeClr val="tx1"/>
                    </a:solidFill>
                  </a:rPr>
                  <a:t>Capability</a:t>
                </a:r>
                <a:endParaRPr lang="cs-CZ" sz="2000" dirty="0">
                  <a:solidFill>
                    <a:schemeClr val="tx1"/>
                  </a:solidFill>
                </a:endParaRPr>
              </a:p>
            </p:txBody>
          </p:sp>
          <p:sp>
            <p:nvSpPr>
              <p:cNvPr id="41" name="Obdélník 40">
                <a:extLst>
                  <a:ext uri="{FF2B5EF4-FFF2-40B4-BE49-F238E27FC236}">
                    <a16:creationId xmlns:a16="http://schemas.microsoft.com/office/drawing/2014/main" id="{BC928267-53AC-5A33-8FFE-767119BB1F82}"/>
                  </a:ext>
                </a:extLst>
              </p:cNvPr>
              <p:cNvSpPr/>
              <p:nvPr/>
            </p:nvSpPr>
            <p:spPr>
              <a:xfrm>
                <a:off x="656652" y="4976137"/>
                <a:ext cx="2880001" cy="720000"/>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Leading with Vision, Inspiration and Integrity</a:t>
                </a:r>
              </a:p>
            </p:txBody>
          </p:sp>
        </p:grpSp>
        <p:grpSp>
          <p:nvGrpSpPr>
            <p:cNvPr id="24" name="Skupina 23">
              <a:extLst>
                <a:ext uri="{FF2B5EF4-FFF2-40B4-BE49-F238E27FC236}">
                  <a16:creationId xmlns:a16="http://schemas.microsoft.com/office/drawing/2014/main" id="{E104A6E5-E3C2-7A1B-B664-AD6ED85029B9}"/>
                </a:ext>
              </a:extLst>
            </p:cNvPr>
            <p:cNvGrpSpPr/>
            <p:nvPr/>
          </p:nvGrpSpPr>
          <p:grpSpPr>
            <a:xfrm>
              <a:off x="8180944" y="1869503"/>
              <a:ext cx="2881506" cy="3790385"/>
              <a:chOff x="3890301" y="1905752"/>
              <a:chExt cx="2881506" cy="3790385"/>
            </a:xfrm>
          </p:grpSpPr>
          <p:sp>
            <p:nvSpPr>
              <p:cNvPr id="34" name="Obdélník 33">
                <a:extLst>
                  <a:ext uri="{FF2B5EF4-FFF2-40B4-BE49-F238E27FC236}">
                    <a16:creationId xmlns:a16="http://schemas.microsoft.com/office/drawing/2014/main" id="{A96DAD66-CC97-3299-59EE-BF6BDF620E0E}"/>
                  </a:ext>
                </a:extLst>
              </p:cNvPr>
              <p:cNvSpPr/>
              <p:nvPr/>
            </p:nvSpPr>
            <p:spPr>
              <a:xfrm>
                <a:off x="3890301" y="4976137"/>
                <a:ext cx="2880000" cy="720000"/>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dirty="0" err="1">
                    <a:solidFill>
                      <a:schemeClr val="tx1"/>
                    </a:solidFill>
                  </a:rPr>
                  <a:t>Harnessing</a:t>
                </a:r>
                <a:r>
                  <a:rPr lang="cs-CZ" sz="2000" dirty="0">
                    <a:solidFill>
                      <a:schemeClr val="tx1"/>
                    </a:solidFill>
                  </a:rPr>
                  <a:t> </a:t>
                </a:r>
                <a:r>
                  <a:rPr lang="cs-CZ" sz="2000" dirty="0" err="1">
                    <a:solidFill>
                      <a:schemeClr val="tx1"/>
                    </a:solidFill>
                  </a:rPr>
                  <a:t>Creativity</a:t>
                </a:r>
                <a:r>
                  <a:rPr lang="cs-CZ" sz="2000" dirty="0">
                    <a:solidFill>
                      <a:schemeClr val="tx1"/>
                    </a:solidFill>
                  </a:rPr>
                  <a:t> and Innovation</a:t>
                </a:r>
              </a:p>
            </p:txBody>
          </p:sp>
          <p:sp>
            <p:nvSpPr>
              <p:cNvPr id="35" name="Obdélník 34">
                <a:extLst>
                  <a:ext uri="{FF2B5EF4-FFF2-40B4-BE49-F238E27FC236}">
                    <a16:creationId xmlns:a16="http://schemas.microsoft.com/office/drawing/2014/main" id="{8E5F3873-03A2-4B31-BEC4-9BA47B31B7B9}"/>
                  </a:ext>
                </a:extLst>
              </p:cNvPr>
              <p:cNvSpPr/>
              <p:nvPr/>
            </p:nvSpPr>
            <p:spPr>
              <a:xfrm>
                <a:off x="3891807" y="3958686"/>
                <a:ext cx="2880000" cy="720000"/>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dirty="0" err="1">
                    <a:solidFill>
                      <a:schemeClr val="tx1"/>
                    </a:solidFill>
                  </a:rPr>
                  <a:t>Adding</a:t>
                </a:r>
                <a:r>
                  <a:rPr lang="cs-CZ" sz="2000" dirty="0">
                    <a:solidFill>
                      <a:schemeClr val="tx1"/>
                    </a:solidFill>
                  </a:rPr>
                  <a:t> </a:t>
                </a:r>
                <a:r>
                  <a:rPr lang="cs-CZ" sz="2000" dirty="0" err="1">
                    <a:solidFill>
                      <a:schemeClr val="tx1"/>
                    </a:solidFill>
                  </a:rPr>
                  <a:t>Value</a:t>
                </a:r>
                <a:r>
                  <a:rPr lang="cs-CZ" sz="2000" dirty="0">
                    <a:solidFill>
                      <a:schemeClr val="tx1"/>
                    </a:solidFill>
                  </a:rPr>
                  <a:t> </a:t>
                </a:r>
                <a:r>
                  <a:rPr lang="cs-CZ" sz="2000" dirty="0" err="1">
                    <a:solidFill>
                      <a:schemeClr val="tx1"/>
                    </a:solidFill>
                  </a:rPr>
                  <a:t>for</a:t>
                </a:r>
                <a:r>
                  <a:rPr lang="cs-CZ" sz="2000" dirty="0">
                    <a:solidFill>
                      <a:schemeClr val="tx1"/>
                    </a:solidFill>
                  </a:rPr>
                  <a:t> </a:t>
                </a:r>
                <a:r>
                  <a:rPr lang="cs-CZ" sz="2000" dirty="0" err="1">
                    <a:solidFill>
                      <a:schemeClr val="tx1"/>
                    </a:solidFill>
                  </a:rPr>
                  <a:t>Customers</a:t>
                </a:r>
                <a:endParaRPr lang="cs-CZ" sz="2000" dirty="0">
                  <a:solidFill>
                    <a:schemeClr val="tx1"/>
                  </a:solidFill>
                </a:endParaRPr>
              </a:p>
            </p:txBody>
          </p:sp>
          <p:sp>
            <p:nvSpPr>
              <p:cNvPr id="36" name="Obdélník 35">
                <a:extLst>
                  <a:ext uri="{FF2B5EF4-FFF2-40B4-BE49-F238E27FC236}">
                    <a16:creationId xmlns:a16="http://schemas.microsoft.com/office/drawing/2014/main" id="{C07EA74B-64C2-585E-5C9A-B1DB453AB8DC}"/>
                  </a:ext>
                </a:extLst>
              </p:cNvPr>
              <p:cNvSpPr/>
              <p:nvPr/>
            </p:nvSpPr>
            <p:spPr>
              <a:xfrm>
                <a:off x="3890301" y="1905752"/>
                <a:ext cx="2880004" cy="720000"/>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dirty="0" err="1">
                    <a:solidFill>
                      <a:schemeClr val="tx1"/>
                    </a:solidFill>
                  </a:rPr>
                  <a:t>Managing</a:t>
                </a:r>
                <a:r>
                  <a:rPr lang="cs-CZ" sz="2000" dirty="0">
                    <a:solidFill>
                      <a:schemeClr val="tx1"/>
                    </a:solidFill>
                  </a:rPr>
                  <a:t> </a:t>
                </a:r>
                <a:r>
                  <a:rPr lang="cs-CZ" sz="2000" dirty="0" err="1">
                    <a:solidFill>
                      <a:schemeClr val="tx1"/>
                    </a:solidFill>
                  </a:rPr>
                  <a:t>with</a:t>
                </a:r>
                <a:r>
                  <a:rPr lang="cs-CZ" sz="2000" dirty="0">
                    <a:solidFill>
                      <a:schemeClr val="tx1"/>
                    </a:solidFill>
                  </a:rPr>
                  <a:t> Agility</a:t>
                </a:r>
              </a:p>
            </p:txBody>
          </p:sp>
          <p:sp>
            <p:nvSpPr>
              <p:cNvPr id="37" name="Obdélník 36">
                <a:extLst>
                  <a:ext uri="{FF2B5EF4-FFF2-40B4-BE49-F238E27FC236}">
                    <a16:creationId xmlns:a16="http://schemas.microsoft.com/office/drawing/2014/main" id="{C9EF0F6C-822E-B320-62DC-C8CABD759B38}"/>
                  </a:ext>
                </a:extLst>
              </p:cNvPr>
              <p:cNvSpPr/>
              <p:nvPr/>
            </p:nvSpPr>
            <p:spPr>
              <a:xfrm>
                <a:off x="3891807" y="2938473"/>
                <a:ext cx="2878498" cy="720000"/>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Succeeding through the Talent of People</a:t>
                </a:r>
              </a:p>
            </p:txBody>
          </p:sp>
        </p:grpSp>
        <p:cxnSp>
          <p:nvCxnSpPr>
            <p:cNvPr id="25" name="Přímá spojnice se šipkou 24">
              <a:extLst>
                <a:ext uri="{FF2B5EF4-FFF2-40B4-BE49-F238E27FC236}">
                  <a16:creationId xmlns:a16="http://schemas.microsoft.com/office/drawing/2014/main" id="{3B37F5B2-1510-FBCE-DBB0-938D502473C7}"/>
                </a:ext>
              </a:extLst>
            </p:cNvPr>
            <p:cNvCxnSpPr>
              <a:cxnSpLocks/>
              <a:stCxn id="27" idx="3"/>
              <a:endCxn id="36" idx="1"/>
            </p:cNvCxnSpPr>
            <p:nvPr/>
          </p:nvCxnSpPr>
          <p:spPr>
            <a:xfrm flipV="1">
              <a:off x="7304487" y="2229503"/>
              <a:ext cx="876457" cy="1562130"/>
            </a:xfrm>
            <a:prstGeom prst="straightConnector1">
              <a:avLst/>
            </a:prstGeom>
            <a:ln w="28575">
              <a:solidFill>
                <a:srgbClr val="00A49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Přímá spojnice se šipkou 25">
              <a:extLst>
                <a:ext uri="{FF2B5EF4-FFF2-40B4-BE49-F238E27FC236}">
                  <a16:creationId xmlns:a16="http://schemas.microsoft.com/office/drawing/2014/main" id="{2E5E2653-8B83-DC29-7D2E-4B9EA35F7C6F}"/>
                </a:ext>
              </a:extLst>
            </p:cNvPr>
            <p:cNvCxnSpPr>
              <a:cxnSpLocks/>
              <a:stCxn id="27" idx="3"/>
              <a:endCxn id="37" idx="1"/>
            </p:cNvCxnSpPr>
            <p:nvPr/>
          </p:nvCxnSpPr>
          <p:spPr>
            <a:xfrm flipV="1">
              <a:off x="7304487" y="3262224"/>
              <a:ext cx="877963" cy="529409"/>
            </a:xfrm>
            <a:prstGeom prst="straightConnector1">
              <a:avLst/>
            </a:prstGeom>
            <a:ln w="28575">
              <a:solidFill>
                <a:srgbClr val="00A49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Obdélník 26">
              <a:extLst>
                <a:ext uri="{FF2B5EF4-FFF2-40B4-BE49-F238E27FC236}">
                  <a16:creationId xmlns:a16="http://schemas.microsoft.com/office/drawing/2014/main" id="{4001E2C3-7FA7-690B-41E8-1D5D64A1A396}"/>
                </a:ext>
              </a:extLst>
            </p:cNvPr>
            <p:cNvSpPr/>
            <p:nvPr/>
          </p:nvSpPr>
          <p:spPr>
            <a:xfrm>
              <a:off x="4424487" y="3078178"/>
              <a:ext cx="2880000" cy="1426909"/>
            </a:xfrm>
            <a:prstGeom prst="rect">
              <a:avLst/>
            </a:prstGeom>
            <a:solidFill>
              <a:srgbClr val="00A499"/>
            </a:solid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b="1" dirty="0">
                  <a:solidFill>
                    <a:schemeClr val="bg1"/>
                  </a:solidFill>
                </a:rPr>
                <a:t>EXCELLENCE – FUNDAMENTAL CONCEPTS</a:t>
              </a:r>
            </a:p>
          </p:txBody>
        </p:sp>
        <p:cxnSp>
          <p:nvCxnSpPr>
            <p:cNvPr id="28" name="Přímá spojnice se šipkou 27">
              <a:extLst>
                <a:ext uri="{FF2B5EF4-FFF2-40B4-BE49-F238E27FC236}">
                  <a16:creationId xmlns:a16="http://schemas.microsoft.com/office/drawing/2014/main" id="{8AAF149D-A5DB-7AED-D3B0-DE494BCC357B}"/>
                </a:ext>
              </a:extLst>
            </p:cNvPr>
            <p:cNvCxnSpPr>
              <a:cxnSpLocks/>
              <a:stCxn id="27" idx="3"/>
              <a:endCxn id="35" idx="1"/>
            </p:cNvCxnSpPr>
            <p:nvPr/>
          </p:nvCxnSpPr>
          <p:spPr>
            <a:xfrm>
              <a:off x="7304487" y="3791633"/>
              <a:ext cx="877963" cy="490804"/>
            </a:xfrm>
            <a:prstGeom prst="straightConnector1">
              <a:avLst/>
            </a:prstGeom>
            <a:ln w="28575">
              <a:solidFill>
                <a:srgbClr val="00A49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Přímá spojnice se šipkou 28">
              <a:extLst>
                <a:ext uri="{FF2B5EF4-FFF2-40B4-BE49-F238E27FC236}">
                  <a16:creationId xmlns:a16="http://schemas.microsoft.com/office/drawing/2014/main" id="{88605540-4AE0-59C1-749B-079E6D985665}"/>
                </a:ext>
              </a:extLst>
            </p:cNvPr>
            <p:cNvCxnSpPr>
              <a:cxnSpLocks/>
              <a:stCxn id="27" idx="3"/>
              <a:endCxn id="34" idx="1"/>
            </p:cNvCxnSpPr>
            <p:nvPr/>
          </p:nvCxnSpPr>
          <p:spPr>
            <a:xfrm>
              <a:off x="7304487" y="3791633"/>
              <a:ext cx="876457" cy="1508255"/>
            </a:xfrm>
            <a:prstGeom prst="straightConnector1">
              <a:avLst/>
            </a:prstGeom>
            <a:ln w="28575">
              <a:solidFill>
                <a:srgbClr val="00A49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Přímá spojnice se šipkou 29">
              <a:extLst>
                <a:ext uri="{FF2B5EF4-FFF2-40B4-BE49-F238E27FC236}">
                  <a16:creationId xmlns:a16="http://schemas.microsoft.com/office/drawing/2014/main" id="{11E5115C-3529-9335-5DE4-9EFCA638C54D}"/>
                </a:ext>
              </a:extLst>
            </p:cNvPr>
            <p:cNvCxnSpPr>
              <a:cxnSpLocks/>
            </p:cNvCxnSpPr>
            <p:nvPr/>
          </p:nvCxnSpPr>
          <p:spPr>
            <a:xfrm flipH="1" flipV="1">
              <a:off x="3535900" y="2221459"/>
              <a:ext cx="876457" cy="1562130"/>
            </a:xfrm>
            <a:prstGeom prst="straightConnector1">
              <a:avLst/>
            </a:prstGeom>
            <a:ln w="28575">
              <a:solidFill>
                <a:srgbClr val="00A49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Přímá spojnice se šipkou 30">
              <a:extLst>
                <a:ext uri="{FF2B5EF4-FFF2-40B4-BE49-F238E27FC236}">
                  <a16:creationId xmlns:a16="http://schemas.microsoft.com/office/drawing/2014/main" id="{C32C357D-6B10-591E-27F0-A5F83D0FB8DC}"/>
                </a:ext>
              </a:extLst>
            </p:cNvPr>
            <p:cNvCxnSpPr>
              <a:cxnSpLocks/>
            </p:cNvCxnSpPr>
            <p:nvPr/>
          </p:nvCxnSpPr>
          <p:spPr>
            <a:xfrm flipH="1" flipV="1">
              <a:off x="3535900" y="3254180"/>
              <a:ext cx="877963" cy="529409"/>
            </a:xfrm>
            <a:prstGeom prst="straightConnector1">
              <a:avLst/>
            </a:prstGeom>
            <a:ln w="28575">
              <a:solidFill>
                <a:srgbClr val="00A49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Přímá spojnice se šipkou 31">
              <a:extLst>
                <a:ext uri="{FF2B5EF4-FFF2-40B4-BE49-F238E27FC236}">
                  <a16:creationId xmlns:a16="http://schemas.microsoft.com/office/drawing/2014/main" id="{1157A0CE-14FB-D27E-40B9-5A8A5965570D}"/>
                </a:ext>
              </a:extLst>
            </p:cNvPr>
            <p:cNvCxnSpPr>
              <a:cxnSpLocks/>
            </p:cNvCxnSpPr>
            <p:nvPr/>
          </p:nvCxnSpPr>
          <p:spPr>
            <a:xfrm flipH="1">
              <a:off x="3535900" y="3783589"/>
              <a:ext cx="877963" cy="490804"/>
            </a:xfrm>
            <a:prstGeom prst="straightConnector1">
              <a:avLst/>
            </a:prstGeom>
            <a:ln w="28575">
              <a:solidFill>
                <a:srgbClr val="00A49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Přímá spojnice se šipkou 32">
              <a:extLst>
                <a:ext uri="{FF2B5EF4-FFF2-40B4-BE49-F238E27FC236}">
                  <a16:creationId xmlns:a16="http://schemas.microsoft.com/office/drawing/2014/main" id="{65AFA2B0-7FD4-8B07-F3E7-FD38A11818C8}"/>
                </a:ext>
              </a:extLst>
            </p:cNvPr>
            <p:cNvCxnSpPr>
              <a:cxnSpLocks/>
            </p:cNvCxnSpPr>
            <p:nvPr/>
          </p:nvCxnSpPr>
          <p:spPr>
            <a:xfrm flipH="1">
              <a:off x="3535900" y="3783589"/>
              <a:ext cx="876457" cy="1508255"/>
            </a:xfrm>
            <a:prstGeom prst="straightConnector1">
              <a:avLst/>
            </a:prstGeom>
            <a:ln w="28575">
              <a:solidFill>
                <a:srgbClr val="00A49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pic>
        <p:nvPicPr>
          <p:cNvPr id="3" name="Obrázek 2" descr="Obsah obrázku text, Písmo, snímek obrazovky, Grafika&#10;&#10;Popis byl vytvořen automaticky">
            <a:extLst>
              <a:ext uri="{FF2B5EF4-FFF2-40B4-BE49-F238E27FC236}">
                <a16:creationId xmlns:a16="http://schemas.microsoft.com/office/drawing/2014/main" id="{86CFFC0B-F44A-6A21-09C6-BC7918F22761}"/>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0DF408E4-7CD6-A41D-4864-F9721661B38C}"/>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659922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14</a:t>
            </a:fld>
            <a:endParaRPr lang="cs-CZ" sz="1000" dirty="0"/>
          </a:p>
        </p:txBody>
      </p:sp>
      <p:sp>
        <p:nvSpPr>
          <p:cNvPr id="10" name="Zástupný text 2">
            <a:extLst>
              <a:ext uri="{FF2B5EF4-FFF2-40B4-BE49-F238E27FC236}">
                <a16:creationId xmlns:a16="http://schemas.microsoft.com/office/drawing/2014/main" id="{D2798BA3-65BC-9021-65BA-FC661E90D4F5}"/>
              </a:ext>
            </a:extLst>
          </p:cNvPr>
          <p:cNvSpPr txBox="1">
            <a:spLocks/>
          </p:cNvSpPr>
          <p:nvPr/>
        </p:nvSpPr>
        <p:spPr>
          <a:xfrm>
            <a:off x="666524" y="1069352"/>
            <a:ext cx="10813269" cy="1668444"/>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err="1">
                <a:solidFill>
                  <a:srgbClr val="C00000"/>
                </a:solidFill>
              </a:rPr>
              <a:t>Sustaining</a:t>
            </a:r>
            <a:r>
              <a:rPr lang="cs-CZ" altLang="cs-CZ" u="sng" dirty="0">
                <a:solidFill>
                  <a:srgbClr val="C00000"/>
                </a:solidFill>
              </a:rPr>
              <a:t> </a:t>
            </a:r>
            <a:r>
              <a:rPr lang="cs-CZ" altLang="cs-CZ" u="sng" dirty="0" err="1">
                <a:solidFill>
                  <a:srgbClr val="C00000"/>
                </a:solidFill>
              </a:rPr>
              <a:t>Outstanding</a:t>
            </a:r>
            <a:r>
              <a:rPr lang="cs-CZ" altLang="cs-CZ" u="sng" dirty="0">
                <a:solidFill>
                  <a:srgbClr val="C00000"/>
                </a:solidFill>
              </a:rPr>
              <a:t> </a:t>
            </a:r>
            <a:r>
              <a:rPr lang="cs-CZ" altLang="cs-CZ" u="sng" dirty="0" err="1">
                <a:solidFill>
                  <a:srgbClr val="C00000"/>
                </a:solidFill>
              </a:rPr>
              <a:t>Results</a:t>
            </a:r>
            <a:endParaRPr lang="cs-CZ" altLang="cs-CZ" u="sng" dirty="0">
              <a:solidFill>
                <a:srgbClr val="C00000"/>
              </a:solidFill>
            </a:endParaRPr>
          </a:p>
          <a:p>
            <a:pPr algn="just"/>
            <a:r>
              <a:rPr lang="en-US" altLang="cs-CZ" b="0" i="1" dirty="0"/>
              <a:t>Excellent </a:t>
            </a:r>
            <a:r>
              <a:rPr lang="en-US" altLang="cs-CZ" b="0" i="1" dirty="0" err="1"/>
              <a:t>organisations</a:t>
            </a:r>
            <a:r>
              <a:rPr lang="en-US" altLang="cs-CZ" b="0" i="1" dirty="0"/>
              <a:t> achieve outstanding results that meet both the short and long term needs of all their stakeholders, within the context of their operating environment.</a:t>
            </a:r>
            <a:endParaRPr lang="cs-CZ" altLang="cs-CZ" b="0" i="1" dirty="0"/>
          </a:p>
          <a:p>
            <a:endParaRPr lang="cs-CZ" altLang="cs-CZ" dirty="0"/>
          </a:p>
        </p:txBody>
      </p:sp>
      <p:sp>
        <p:nvSpPr>
          <p:cNvPr id="3" name="Zástupný text 2">
            <a:extLst>
              <a:ext uri="{FF2B5EF4-FFF2-40B4-BE49-F238E27FC236}">
                <a16:creationId xmlns:a16="http://schemas.microsoft.com/office/drawing/2014/main" id="{8E32D7E2-0675-0E64-6309-3FD284B1C7EE}"/>
              </a:ext>
            </a:extLst>
          </p:cNvPr>
          <p:cNvSpPr txBox="1">
            <a:spLocks/>
          </p:cNvSpPr>
          <p:nvPr/>
        </p:nvSpPr>
        <p:spPr>
          <a:xfrm>
            <a:off x="663654" y="3007416"/>
            <a:ext cx="10813269" cy="1348924"/>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err="1">
                <a:solidFill>
                  <a:srgbClr val="C00000"/>
                </a:solidFill>
              </a:rPr>
              <a:t>Adding</a:t>
            </a:r>
            <a:r>
              <a:rPr lang="cs-CZ" altLang="cs-CZ" u="sng" dirty="0">
                <a:solidFill>
                  <a:srgbClr val="C00000"/>
                </a:solidFill>
              </a:rPr>
              <a:t> </a:t>
            </a:r>
            <a:r>
              <a:rPr lang="cs-CZ" altLang="cs-CZ" u="sng" dirty="0" err="1">
                <a:solidFill>
                  <a:srgbClr val="C00000"/>
                </a:solidFill>
              </a:rPr>
              <a:t>Value</a:t>
            </a:r>
            <a:r>
              <a:rPr lang="cs-CZ" altLang="cs-CZ" u="sng" dirty="0">
                <a:solidFill>
                  <a:srgbClr val="C00000"/>
                </a:solidFill>
              </a:rPr>
              <a:t> </a:t>
            </a:r>
            <a:r>
              <a:rPr lang="cs-CZ" altLang="cs-CZ" u="sng" dirty="0" err="1">
                <a:solidFill>
                  <a:srgbClr val="C00000"/>
                </a:solidFill>
              </a:rPr>
              <a:t>for</a:t>
            </a:r>
            <a:r>
              <a:rPr lang="cs-CZ" altLang="cs-CZ" u="sng" dirty="0">
                <a:solidFill>
                  <a:srgbClr val="C00000"/>
                </a:solidFill>
              </a:rPr>
              <a:t> </a:t>
            </a:r>
            <a:r>
              <a:rPr lang="cs-CZ" altLang="cs-CZ" u="sng" dirty="0" err="1">
                <a:solidFill>
                  <a:srgbClr val="C00000"/>
                </a:solidFill>
              </a:rPr>
              <a:t>Customers</a:t>
            </a:r>
            <a:endParaRPr lang="cs-CZ" altLang="cs-CZ" u="sng" dirty="0">
              <a:solidFill>
                <a:srgbClr val="C00000"/>
              </a:solidFill>
            </a:endParaRPr>
          </a:p>
          <a:p>
            <a:pPr algn="just"/>
            <a:r>
              <a:rPr lang="en-US" altLang="cs-CZ" b="0" i="1" dirty="0"/>
              <a:t>Excellent </a:t>
            </a:r>
            <a:r>
              <a:rPr lang="en-US" altLang="cs-CZ" b="0" i="1" dirty="0" err="1"/>
              <a:t>organisations</a:t>
            </a:r>
            <a:r>
              <a:rPr lang="en-US" altLang="cs-CZ" b="0" i="1" dirty="0"/>
              <a:t> consistently add value for customers by understanding, anticipating and fulfilling needs, expectations and opportunities.</a:t>
            </a:r>
            <a:endParaRPr lang="cs-CZ" altLang="cs-CZ" b="0" i="1" dirty="0"/>
          </a:p>
          <a:p>
            <a:endParaRPr lang="cs-CZ" altLang="cs-CZ" dirty="0"/>
          </a:p>
        </p:txBody>
      </p:sp>
      <p:sp>
        <p:nvSpPr>
          <p:cNvPr id="5" name="Zástupný text 2">
            <a:extLst>
              <a:ext uri="{FF2B5EF4-FFF2-40B4-BE49-F238E27FC236}">
                <a16:creationId xmlns:a16="http://schemas.microsoft.com/office/drawing/2014/main" id="{498D88D4-4F98-B803-1C6D-D4CE1F701854}"/>
              </a:ext>
            </a:extLst>
          </p:cNvPr>
          <p:cNvSpPr txBox="1">
            <a:spLocks/>
          </p:cNvSpPr>
          <p:nvPr/>
        </p:nvSpPr>
        <p:spPr>
          <a:xfrm>
            <a:off x="660780" y="4643550"/>
            <a:ext cx="10813269" cy="1668444"/>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err="1">
                <a:solidFill>
                  <a:srgbClr val="C00000"/>
                </a:solidFill>
              </a:rPr>
              <a:t>Creating</a:t>
            </a:r>
            <a:r>
              <a:rPr lang="cs-CZ" altLang="cs-CZ" u="sng" dirty="0">
                <a:solidFill>
                  <a:srgbClr val="C00000"/>
                </a:solidFill>
              </a:rPr>
              <a:t> a </a:t>
            </a:r>
            <a:r>
              <a:rPr lang="cs-CZ" altLang="cs-CZ" u="sng" dirty="0" err="1">
                <a:solidFill>
                  <a:srgbClr val="C00000"/>
                </a:solidFill>
              </a:rPr>
              <a:t>Sustainable</a:t>
            </a:r>
            <a:r>
              <a:rPr lang="cs-CZ" altLang="cs-CZ" u="sng" dirty="0">
                <a:solidFill>
                  <a:srgbClr val="C00000"/>
                </a:solidFill>
              </a:rPr>
              <a:t> </a:t>
            </a:r>
            <a:r>
              <a:rPr lang="cs-CZ" altLang="cs-CZ" u="sng" dirty="0" err="1">
                <a:solidFill>
                  <a:srgbClr val="C00000"/>
                </a:solidFill>
              </a:rPr>
              <a:t>Future</a:t>
            </a:r>
            <a:endParaRPr lang="cs-CZ" altLang="cs-CZ" u="sng" dirty="0">
              <a:solidFill>
                <a:srgbClr val="C00000"/>
              </a:solidFill>
            </a:endParaRPr>
          </a:p>
          <a:p>
            <a:pPr algn="just"/>
            <a:r>
              <a:rPr lang="en-US" altLang="cs-CZ" b="0" i="1" dirty="0"/>
              <a:t>Excellent </a:t>
            </a:r>
            <a:r>
              <a:rPr lang="en-US" altLang="cs-CZ" b="0" i="1" dirty="0" err="1"/>
              <a:t>organisations</a:t>
            </a:r>
            <a:r>
              <a:rPr lang="en-US" altLang="cs-CZ" b="0" i="1" dirty="0"/>
              <a:t> have a positive impact on the world around them by enhancing their performance whilst simultaneously advancing the economic, environmental and social conditions within the communities they touch.</a:t>
            </a:r>
            <a:endParaRPr lang="cs-CZ" altLang="cs-CZ" b="0" i="1" dirty="0"/>
          </a:p>
        </p:txBody>
      </p:sp>
      <p:pic>
        <p:nvPicPr>
          <p:cNvPr id="6" name="Obrázek 5" descr="Obsah obrázku text, Písmo, snímek obrazovky, Grafika&#10;&#10;Popis byl vytvořen automaticky">
            <a:extLst>
              <a:ext uri="{FF2B5EF4-FFF2-40B4-BE49-F238E27FC236}">
                <a16:creationId xmlns:a16="http://schemas.microsoft.com/office/drawing/2014/main" id="{74D7D618-920E-3B28-2054-58EF12893D6F}"/>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0288E1B9-5E94-49CA-15D8-68A0657330D3}"/>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3050347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15</a:t>
            </a:fld>
            <a:endParaRPr lang="cs-CZ" sz="1000" dirty="0"/>
          </a:p>
        </p:txBody>
      </p:sp>
      <p:sp>
        <p:nvSpPr>
          <p:cNvPr id="10" name="Zástupný text 2">
            <a:extLst>
              <a:ext uri="{FF2B5EF4-FFF2-40B4-BE49-F238E27FC236}">
                <a16:creationId xmlns:a16="http://schemas.microsoft.com/office/drawing/2014/main" id="{D2798BA3-65BC-9021-65BA-FC661E90D4F5}"/>
              </a:ext>
            </a:extLst>
          </p:cNvPr>
          <p:cNvSpPr txBox="1">
            <a:spLocks/>
          </p:cNvSpPr>
          <p:nvPr/>
        </p:nvSpPr>
        <p:spPr>
          <a:xfrm>
            <a:off x="666524" y="1138360"/>
            <a:ext cx="10813269" cy="1348924"/>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err="1">
                <a:solidFill>
                  <a:srgbClr val="C00000"/>
                </a:solidFill>
              </a:rPr>
              <a:t>Developing</a:t>
            </a:r>
            <a:r>
              <a:rPr lang="cs-CZ" altLang="cs-CZ" u="sng" dirty="0">
                <a:solidFill>
                  <a:srgbClr val="C00000"/>
                </a:solidFill>
              </a:rPr>
              <a:t> </a:t>
            </a:r>
            <a:r>
              <a:rPr lang="cs-CZ" altLang="cs-CZ" u="sng" dirty="0" err="1">
                <a:solidFill>
                  <a:srgbClr val="C00000"/>
                </a:solidFill>
              </a:rPr>
              <a:t>Organisational</a:t>
            </a:r>
            <a:r>
              <a:rPr lang="cs-CZ" altLang="cs-CZ" u="sng" dirty="0">
                <a:solidFill>
                  <a:srgbClr val="C00000"/>
                </a:solidFill>
              </a:rPr>
              <a:t> </a:t>
            </a:r>
            <a:r>
              <a:rPr lang="cs-CZ" altLang="cs-CZ" u="sng" dirty="0" err="1">
                <a:solidFill>
                  <a:srgbClr val="C00000"/>
                </a:solidFill>
              </a:rPr>
              <a:t>Capability</a:t>
            </a:r>
            <a:endParaRPr lang="cs-CZ" altLang="cs-CZ" u="sng" dirty="0">
              <a:solidFill>
                <a:srgbClr val="C00000"/>
              </a:solidFill>
            </a:endParaRPr>
          </a:p>
          <a:p>
            <a:pPr algn="just"/>
            <a:r>
              <a:rPr lang="en-US" altLang="cs-CZ" b="0" i="1" dirty="0"/>
              <a:t>Excellent </a:t>
            </a:r>
            <a:r>
              <a:rPr lang="en-US" altLang="cs-CZ" b="0" i="1" dirty="0" err="1"/>
              <a:t>organisations</a:t>
            </a:r>
            <a:r>
              <a:rPr lang="en-US" altLang="cs-CZ" b="0" i="1" dirty="0"/>
              <a:t> enhance their capabilities by effectively managing change within and beyond the </a:t>
            </a:r>
            <a:r>
              <a:rPr lang="en-US" altLang="cs-CZ" b="0" i="1" dirty="0" err="1"/>
              <a:t>organisational</a:t>
            </a:r>
            <a:r>
              <a:rPr lang="en-US" altLang="cs-CZ" b="0" i="1" dirty="0"/>
              <a:t> boundaries.</a:t>
            </a:r>
            <a:endParaRPr lang="cs-CZ" altLang="cs-CZ" b="0" i="1" dirty="0"/>
          </a:p>
          <a:p>
            <a:endParaRPr lang="cs-CZ" altLang="cs-CZ" dirty="0"/>
          </a:p>
        </p:txBody>
      </p:sp>
      <p:sp>
        <p:nvSpPr>
          <p:cNvPr id="3" name="Zástupný text 2">
            <a:extLst>
              <a:ext uri="{FF2B5EF4-FFF2-40B4-BE49-F238E27FC236}">
                <a16:creationId xmlns:a16="http://schemas.microsoft.com/office/drawing/2014/main" id="{8E32D7E2-0675-0E64-6309-3FD284B1C7EE}"/>
              </a:ext>
            </a:extLst>
          </p:cNvPr>
          <p:cNvSpPr txBox="1">
            <a:spLocks/>
          </p:cNvSpPr>
          <p:nvPr/>
        </p:nvSpPr>
        <p:spPr>
          <a:xfrm>
            <a:off x="663654" y="2756904"/>
            <a:ext cx="10813269" cy="1668444"/>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err="1">
                <a:solidFill>
                  <a:srgbClr val="C00000"/>
                </a:solidFill>
              </a:rPr>
              <a:t>Harnessing</a:t>
            </a:r>
            <a:r>
              <a:rPr lang="cs-CZ" altLang="cs-CZ" u="sng" dirty="0">
                <a:solidFill>
                  <a:srgbClr val="C00000"/>
                </a:solidFill>
              </a:rPr>
              <a:t> </a:t>
            </a:r>
            <a:r>
              <a:rPr lang="cs-CZ" altLang="cs-CZ" u="sng" dirty="0" err="1">
                <a:solidFill>
                  <a:srgbClr val="C00000"/>
                </a:solidFill>
              </a:rPr>
              <a:t>Creativity</a:t>
            </a:r>
            <a:r>
              <a:rPr lang="cs-CZ" altLang="cs-CZ" u="sng" dirty="0">
                <a:solidFill>
                  <a:srgbClr val="C00000"/>
                </a:solidFill>
              </a:rPr>
              <a:t> and Innovation</a:t>
            </a:r>
          </a:p>
          <a:p>
            <a:pPr algn="just"/>
            <a:r>
              <a:rPr lang="en-US" altLang="cs-CZ" b="0" i="1" dirty="0"/>
              <a:t>Excellent </a:t>
            </a:r>
            <a:r>
              <a:rPr lang="en-US" altLang="cs-CZ" b="0" i="1" dirty="0" err="1"/>
              <a:t>organisations</a:t>
            </a:r>
            <a:r>
              <a:rPr lang="en-US" altLang="cs-CZ" b="0" i="1" dirty="0"/>
              <a:t> generate increased value and levels of performance through continual improvement and systematic innovation by harnessing the creativity of their stakeholders.</a:t>
            </a:r>
            <a:endParaRPr lang="cs-CZ" altLang="cs-CZ" b="0" i="1" dirty="0"/>
          </a:p>
          <a:p>
            <a:endParaRPr lang="cs-CZ" altLang="cs-CZ" dirty="0"/>
          </a:p>
        </p:txBody>
      </p:sp>
      <p:sp>
        <p:nvSpPr>
          <p:cNvPr id="5" name="Zástupný text 2">
            <a:extLst>
              <a:ext uri="{FF2B5EF4-FFF2-40B4-BE49-F238E27FC236}">
                <a16:creationId xmlns:a16="http://schemas.microsoft.com/office/drawing/2014/main" id="{498D88D4-4F98-B803-1C6D-D4CE1F701854}"/>
              </a:ext>
            </a:extLst>
          </p:cNvPr>
          <p:cNvSpPr txBox="1">
            <a:spLocks/>
          </p:cNvSpPr>
          <p:nvPr/>
        </p:nvSpPr>
        <p:spPr>
          <a:xfrm>
            <a:off x="660780" y="4712558"/>
            <a:ext cx="10813269" cy="1348924"/>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en-US" altLang="cs-CZ" u="sng" dirty="0">
                <a:solidFill>
                  <a:srgbClr val="C00000"/>
                </a:solidFill>
              </a:rPr>
              <a:t>Leading with Vision, Inspiration and Integrity</a:t>
            </a:r>
            <a:endParaRPr lang="cs-CZ" altLang="cs-CZ" u="sng" dirty="0">
              <a:solidFill>
                <a:srgbClr val="C00000"/>
              </a:solidFill>
            </a:endParaRPr>
          </a:p>
          <a:p>
            <a:pPr algn="just"/>
            <a:r>
              <a:rPr lang="en-US" altLang="cs-CZ" b="0" i="1" dirty="0"/>
              <a:t>Excellent </a:t>
            </a:r>
            <a:r>
              <a:rPr lang="en-US" altLang="cs-CZ" b="0" i="1" dirty="0" err="1"/>
              <a:t>organisations</a:t>
            </a:r>
            <a:r>
              <a:rPr lang="en-US" altLang="cs-CZ" b="0" i="1" dirty="0"/>
              <a:t> have leaders who shape the future and make it happen, acting as role models for its values and ethics.</a:t>
            </a:r>
            <a:endParaRPr lang="cs-CZ" altLang="cs-CZ" b="0" i="1" dirty="0"/>
          </a:p>
          <a:p>
            <a:endParaRPr lang="cs-CZ" altLang="cs-CZ" dirty="0"/>
          </a:p>
        </p:txBody>
      </p:sp>
      <p:pic>
        <p:nvPicPr>
          <p:cNvPr id="6" name="Obrázek 5" descr="Obsah obrázku text, Písmo, snímek obrazovky, Grafika&#10;&#10;Popis byl vytvořen automaticky">
            <a:extLst>
              <a:ext uri="{FF2B5EF4-FFF2-40B4-BE49-F238E27FC236}">
                <a16:creationId xmlns:a16="http://schemas.microsoft.com/office/drawing/2014/main" id="{9A564558-5F3E-0A3D-8B76-8A3E1ED64D35}"/>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08C162FA-82D4-CFA1-D018-9BCB823130F5}"/>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452626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16</a:t>
            </a:fld>
            <a:endParaRPr lang="cs-CZ" sz="1000" dirty="0"/>
          </a:p>
        </p:txBody>
      </p:sp>
      <p:sp>
        <p:nvSpPr>
          <p:cNvPr id="10" name="Zástupný text 2">
            <a:extLst>
              <a:ext uri="{FF2B5EF4-FFF2-40B4-BE49-F238E27FC236}">
                <a16:creationId xmlns:a16="http://schemas.microsoft.com/office/drawing/2014/main" id="{D2798BA3-65BC-9021-65BA-FC661E90D4F5}"/>
              </a:ext>
            </a:extLst>
          </p:cNvPr>
          <p:cNvSpPr txBox="1">
            <a:spLocks/>
          </p:cNvSpPr>
          <p:nvPr/>
        </p:nvSpPr>
        <p:spPr>
          <a:xfrm>
            <a:off x="666524" y="1811218"/>
            <a:ext cx="10813269" cy="1348924"/>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err="1">
                <a:solidFill>
                  <a:srgbClr val="C00000"/>
                </a:solidFill>
              </a:rPr>
              <a:t>Managing</a:t>
            </a:r>
            <a:r>
              <a:rPr lang="cs-CZ" altLang="cs-CZ" u="sng" dirty="0">
                <a:solidFill>
                  <a:srgbClr val="C00000"/>
                </a:solidFill>
              </a:rPr>
              <a:t> </a:t>
            </a:r>
            <a:r>
              <a:rPr lang="cs-CZ" altLang="cs-CZ" u="sng" dirty="0" err="1">
                <a:solidFill>
                  <a:srgbClr val="C00000"/>
                </a:solidFill>
              </a:rPr>
              <a:t>with</a:t>
            </a:r>
            <a:r>
              <a:rPr lang="cs-CZ" altLang="cs-CZ" u="sng" dirty="0">
                <a:solidFill>
                  <a:srgbClr val="C00000"/>
                </a:solidFill>
              </a:rPr>
              <a:t> Agility</a:t>
            </a:r>
          </a:p>
          <a:p>
            <a:pPr algn="just"/>
            <a:r>
              <a:rPr lang="en-US" altLang="cs-CZ" b="0" i="1" dirty="0"/>
              <a:t>Excellent </a:t>
            </a:r>
            <a:r>
              <a:rPr lang="en-US" altLang="cs-CZ" b="0" i="1" dirty="0" err="1"/>
              <a:t>organisations</a:t>
            </a:r>
            <a:r>
              <a:rPr lang="en-US" altLang="cs-CZ" b="0" i="1" dirty="0"/>
              <a:t> are widely </a:t>
            </a:r>
            <a:r>
              <a:rPr lang="en-US" altLang="cs-CZ" b="0" i="1" dirty="0" err="1"/>
              <a:t>recognised</a:t>
            </a:r>
            <a:r>
              <a:rPr lang="en-US" altLang="cs-CZ" b="0" i="1" dirty="0"/>
              <a:t> for their ability to identify and respond effectively and efficiently to opportunities and threats.</a:t>
            </a:r>
            <a:endParaRPr lang="cs-CZ" altLang="cs-CZ" b="0" i="1" dirty="0"/>
          </a:p>
          <a:p>
            <a:endParaRPr lang="cs-CZ" altLang="cs-CZ" dirty="0"/>
          </a:p>
        </p:txBody>
      </p:sp>
      <p:sp>
        <p:nvSpPr>
          <p:cNvPr id="3" name="Zástupný text 2">
            <a:extLst>
              <a:ext uri="{FF2B5EF4-FFF2-40B4-BE49-F238E27FC236}">
                <a16:creationId xmlns:a16="http://schemas.microsoft.com/office/drawing/2014/main" id="{8E32D7E2-0675-0E64-6309-3FD284B1C7EE}"/>
              </a:ext>
            </a:extLst>
          </p:cNvPr>
          <p:cNvSpPr txBox="1">
            <a:spLocks/>
          </p:cNvSpPr>
          <p:nvPr/>
        </p:nvSpPr>
        <p:spPr>
          <a:xfrm>
            <a:off x="663654" y="3852452"/>
            <a:ext cx="10813269" cy="1348924"/>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en-US" altLang="cs-CZ" u="sng" dirty="0">
                <a:solidFill>
                  <a:srgbClr val="C00000"/>
                </a:solidFill>
              </a:rPr>
              <a:t>Succeeding through the Talent of People</a:t>
            </a:r>
            <a:endParaRPr lang="cs-CZ" altLang="cs-CZ" u="sng" dirty="0">
              <a:solidFill>
                <a:srgbClr val="C00000"/>
              </a:solidFill>
            </a:endParaRPr>
          </a:p>
          <a:p>
            <a:pPr algn="just"/>
            <a:r>
              <a:rPr lang="en-US" altLang="cs-CZ" b="0" i="1" dirty="0"/>
              <a:t>Excellent </a:t>
            </a:r>
            <a:r>
              <a:rPr lang="en-US" altLang="cs-CZ" b="0" i="1" dirty="0" err="1"/>
              <a:t>organisations</a:t>
            </a:r>
            <a:r>
              <a:rPr lang="en-US" altLang="cs-CZ" b="0" i="1" dirty="0"/>
              <a:t> value their people and create a culture of empowerment for the achievement of both </a:t>
            </a:r>
            <a:r>
              <a:rPr lang="en-US" altLang="cs-CZ" b="0" i="1" dirty="0" err="1"/>
              <a:t>organisational</a:t>
            </a:r>
            <a:r>
              <a:rPr lang="en-US" altLang="cs-CZ" b="0" i="1" dirty="0"/>
              <a:t> and personal goals.</a:t>
            </a:r>
            <a:endParaRPr lang="cs-CZ" altLang="cs-CZ" b="0" i="1" dirty="0"/>
          </a:p>
          <a:p>
            <a:endParaRPr lang="cs-CZ" altLang="cs-CZ" dirty="0"/>
          </a:p>
        </p:txBody>
      </p:sp>
      <p:pic>
        <p:nvPicPr>
          <p:cNvPr id="5" name="Obrázek 4" descr="Obsah obrázku text, Písmo, snímek obrazovky, Grafika&#10;&#10;Popis byl vytvořen automaticky">
            <a:extLst>
              <a:ext uri="{FF2B5EF4-FFF2-40B4-BE49-F238E27FC236}">
                <a16:creationId xmlns:a16="http://schemas.microsoft.com/office/drawing/2014/main" id="{26CC491E-C600-657E-E2BC-0CD309FFD24D}"/>
              </a:ext>
            </a:extLst>
          </p:cNvPr>
          <p:cNvPicPr>
            <a:picLocks noChangeAspect="1"/>
          </p:cNvPicPr>
          <p:nvPr/>
        </p:nvPicPr>
        <p:blipFill>
          <a:blip r:embed="rId2"/>
          <a:stretch>
            <a:fillRect/>
          </a:stretch>
        </p:blipFill>
        <p:spPr>
          <a:xfrm>
            <a:off x="-86589" y="-86370"/>
            <a:ext cx="4017656" cy="1058014"/>
          </a:xfrm>
          <a:prstGeom prst="rect">
            <a:avLst/>
          </a:prstGeom>
        </p:spPr>
      </p:pic>
      <p:sp>
        <p:nvSpPr>
          <p:cNvPr id="6" name="Zástupný symbol pro zápatí 4">
            <a:extLst>
              <a:ext uri="{FF2B5EF4-FFF2-40B4-BE49-F238E27FC236}">
                <a16:creationId xmlns:a16="http://schemas.microsoft.com/office/drawing/2014/main" id="{60DD6D1C-D621-7D56-81A0-73276208DC31}"/>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328381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17</a:t>
            </a:fld>
            <a:endParaRPr lang="cs-CZ" sz="1000" dirty="0"/>
          </a:p>
        </p:txBody>
      </p:sp>
      <p:sp>
        <p:nvSpPr>
          <p:cNvPr id="6" name="Nadpis 1">
            <a:extLst>
              <a:ext uri="{FF2B5EF4-FFF2-40B4-BE49-F238E27FC236}">
                <a16:creationId xmlns:a16="http://schemas.microsoft.com/office/drawing/2014/main" id="{4E3BE526-B58C-8ED5-7A68-51EE62FA3C7F}"/>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
        <p:nvSpPr>
          <p:cNvPr id="11" name="Zástupný text 2">
            <a:extLst>
              <a:ext uri="{FF2B5EF4-FFF2-40B4-BE49-F238E27FC236}">
                <a16:creationId xmlns:a16="http://schemas.microsoft.com/office/drawing/2014/main" id="{83FB78EA-A475-11EE-ACCD-346FED68F3ED}"/>
              </a:ext>
            </a:extLst>
          </p:cNvPr>
          <p:cNvSpPr txBox="1">
            <a:spLocks/>
          </p:cNvSpPr>
          <p:nvPr/>
        </p:nvSpPr>
        <p:spPr>
          <a:xfrm>
            <a:off x="7130598" y="1978457"/>
            <a:ext cx="4871519" cy="416098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lnSpc>
                <a:spcPct val="100000"/>
              </a:lnSpc>
              <a:spcBef>
                <a:spcPts val="600"/>
              </a:spcBef>
              <a:buClr>
                <a:srgbClr val="00A499"/>
              </a:buClr>
              <a:buFont typeface="Wingdings" panose="05000000000000000000" pitchFamily="2" charset="2"/>
              <a:buChar char="§"/>
            </a:pPr>
            <a:r>
              <a:rPr lang="en-US" altLang="cs-CZ" sz="1800" u="sng" dirty="0">
                <a:solidFill>
                  <a:schemeClr val="tx1"/>
                </a:solidFill>
                <a:latin typeface="+mn-lt"/>
              </a:rPr>
              <a:t>Publication:</a:t>
            </a:r>
            <a:r>
              <a:rPr lang="en-US" altLang="cs-CZ" sz="1800" dirty="0">
                <a:solidFill>
                  <a:schemeClr val="tx1"/>
                </a:solidFill>
                <a:latin typeface="+mn-lt"/>
              </a:rPr>
              <a:t> October 2019. Second updated edition in 2021</a:t>
            </a:r>
            <a:r>
              <a:rPr lang="cs-CZ" altLang="cs-CZ" sz="1800" dirty="0">
                <a:solidFill>
                  <a:schemeClr val="tx1"/>
                </a:solidFill>
                <a:latin typeface="+mn-lt"/>
              </a:rPr>
              <a:t>.</a:t>
            </a:r>
          </a:p>
          <a:p>
            <a:pPr marL="342900" indent="-342900">
              <a:lnSpc>
                <a:spcPct val="100000"/>
              </a:lnSpc>
              <a:spcBef>
                <a:spcPts val="600"/>
              </a:spcBef>
              <a:buClr>
                <a:srgbClr val="00A499"/>
              </a:buClr>
              <a:buFont typeface="Wingdings" panose="05000000000000000000" pitchFamily="2" charset="2"/>
              <a:buChar char="§"/>
            </a:pPr>
            <a:r>
              <a:rPr lang="en-US" altLang="cs-CZ" sz="1800" u="sng" dirty="0">
                <a:solidFill>
                  <a:schemeClr val="tx1"/>
                </a:solidFill>
                <a:latin typeface="+mn-lt"/>
              </a:rPr>
              <a:t>Purpose:</a:t>
            </a:r>
            <a:r>
              <a:rPr lang="en-US" altLang="cs-CZ" sz="1800" dirty="0">
                <a:solidFill>
                  <a:schemeClr val="tx1"/>
                </a:solidFill>
                <a:latin typeface="+mn-lt"/>
              </a:rPr>
              <a:t> Supporting organizations in their efforts to develop management systems and improve performance.</a:t>
            </a:r>
            <a:endParaRPr lang="cs-CZ" altLang="cs-CZ" sz="1800" dirty="0">
              <a:solidFill>
                <a:schemeClr val="tx1"/>
              </a:solidFill>
              <a:latin typeface="+mn-lt"/>
            </a:endParaRPr>
          </a:p>
          <a:p>
            <a:pPr marL="342900" indent="-342900">
              <a:lnSpc>
                <a:spcPct val="100000"/>
              </a:lnSpc>
              <a:spcBef>
                <a:spcPts val="600"/>
              </a:spcBef>
              <a:buClr>
                <a:srgbClr val="00A499"/>
              </a:buClr>
              <a:buFont typeface="Wingdings" panose="05000000000000000000" pitchFamily="2" charset="2"/>
              <a:buChar char="§"/>
            </a:pPr>
            <a:r>
              <a:rPr lang="en-US" altLang="cs-CZ" sz="1800" u="sng" dirty="0">
                <a:solidFill>
                  <a:schemeClr val="tx1"/>
                </a:solidFill>
                <a:latin typeface="+mn-lt"/>
              </a:rPr>
              <a:t>Character: </a:t>
            </a:r>
            <a:r>
              <a:rPr lang="en-US" altLang="cs-CZ" sz="1800" dirty="0">
                <a:solidFill>
                  <a:schemeClr val="tx1"/>
                </a:solidFill>
                <a:latin typeface="+mn-lt"/>
              </a:rPr>
              <a:t>A generic tool that does not contain requirements, but a set of criteria and guidance points that reflect best practice.</a:t>
            </a:r>
            <a:endParaRPr lang="cs-CZ" altLang="cs-CZ" sz="1800" dirty="0">
              <a:solidFill>
                <a:schemeClr val="tx1"/>
              </a:solidFill>
              <a:latin typeface="+mn-lt"/>
            </a:endParaRPr>
          </a:p>
          <a:p>
            <a:pPr marL="342900" indent="-342900">
              <a:lnSpc>
                <a:spcPct val="100000"/>
              </a:lnSpc>
              <a:spcBef>
                <a:spcPts val="600"/>
              </a:spcBef>
              <a:buClr>
                <a:srgbClr val="00A499"/>
              </a:buClr>
              <a:buFont typeface="Wingdings" panose="05000000000000000000" pitchFamily="2" charset="2"/>
              <a:buChar char="§"/>
            </a:pPr>
            <a:r>
              <a:rPr lang="cs-CZ" altLang="cs-CZ" sz="1800" u="sng" dirty="0" err="1">
                <a:solidFill>
                  <a:schemeClr val="tx1"/>
                </a:solidFill>
                <a:latin typeface="+mn-lt"/>
              </a:rPr>
              <a:t>Areas</a:t>
            </a:r>
            <a:r>
              <a:rPr lang="cs-CZ" altLang="cs-CZ" sz="1800" u="sng" dirty="0">
                <a:solidFill>
                  <a:schemeClr val="tx1"/>
                </a:solidFill>
                <a:latin typeface="+mn-lt"/>
              </a:rPr>
              <a:t> </a:t>
            </a:r>
            <a:r>
              <a:rPr lang="cs-CZ" altLang="cs-CZ" sz="1800" u="sng" dirty="0" err="1">
                <a:solidFill>
                  <a:schemeClr val="tx1"/>
                </a:solidFill>
                <a:latin typeface="+mn-lt"/>
              </a:rPr>
              <a:t>of</a:t>
            </a:r>
            <a:r>
              <a:rPr lang="cs-CZ" altLang="cs-CZ" sz="1800" u="sng" dirty="0">
                <a:solidFill>
                  <a:schemeClr val="tx1"/>
                </a:solidFill>
                <a:latin typeface="+mn-lt"/>
              </a:rPr>
              <a:t> use:</a:t>
            </a:r>
          </a:p>
          <a:p>
            <a:pPr marL="800100" lvl="1" indent="-342900">
              <a:lnSpc>
                <a:spcPct val="100000"/>
              </a:lnSpc>
              <a:spcBef>
                <a:spcPts val="600"/>
              </a:spcBef>
              <a:buClr>
                <a:srgbClr val="00A499"/>
              </a:buClr>
              <a:buFont typeface="+mj-lt"/>
              <a:buAutoNum type="arabicPeriod"/>
            </a:pPr>
            <a:r>
              <a:rPr lang="en-US" altLang="cs-CZ" sz="1800" dirty="0">
                <a:solidFill>
                  <a:schemeClr val="tx1"/>
                </a:solidFill>
                <a:latin typeface="+mn-lt"/>
              </a:rPr>
              <a:t>Inspiration to improve.</a:t>
            </a:r>
          </a:p>
          <a:p>
            <a:pPr marL="800100" lvl="1" indent="-342900">
              <a:lnSpc>
                <a:spcPct val="100000"/>
              </a:lnSpc>
              <a:spcBef>
                <a:spcPts val="600"/>
              </a:spcBef>
              <a:buClr>
                <a:srgbClr val="00A499"/>
              </a:buClr>
              <a:buFont typeface="+mj-lt"/>
              <a:buAutoNum type="arabicPeriod"/>
            </a:pPr>
            <a:r>
              <a:rPr lang="en-US" altLang="cs-CZ" sz="1800" dirty="0">
                <a:solidFill>
                  <a:schemeClr val="tx1"/>
                </a:solidFill>
                <a:latin typeface="+mn-lt"/>
              </a:rPr>
              <a:t>Criteria for self-assessment.</a:t>
            </a:r>
          </a:p>
          <a:p>
            <a:pPr marL="800100" lvl="1" indent="-342900">
              <a:lnSpc>
                <a:spcPct val="100000"/>
              </a:lnSpc>
              <a:spcBef>
                <a:spcPts val="600"/>
              </a:spcBef>
              <a:buClr>
                <a:srgbClr val="00A499"/>
              </a:buClr>
              <a:buFont typeface="+mj-lt"/>
              <a:buAutoNum type="arabicPeriod"/>
            </a:pPr>
            <a:r>
              <a:rPr lang="en-US" altLang="cs-CZ" sz="1800" dirty="0">
                <a:solidFill>
                  <a:schemeClr val="tx1"/>
                </a:solidFill>
                <a:latin typeface="+mn-lt"/>
              </a:rPr>
              <a:t>Criteria for awarding the EFQM Global Award and similar national awards.</a:t>
            </a:r>
            <a:endParaRPr lang="cs-CZ" altLang="cs-CZ" sz="1800" dirty="0">
              <a:solidFill>
                <a:schemeClr val="tx1"/>
              </a:solidFill>
              <a:latin typeface="+mn-lt"/>
            </a:endParaRPr>
          </a:p>
        </p:txBody>
      </p:sp>
      <p:pic>
        <p:nvPicPr>
          <p:cNvPr id="3" name="Obrázek 2">
            <a:extLst>
              <a:ext uri="{FF2B5EF4-FFF2-40B4-BE49-F238E27FC236}">
                <a16:creationId xmlns:a16="http://schemas.microsoft.com/office/drawing/2014/main" id="{A88B4816-8973-87EF-1275-033AA057ABA8}"/>
              </a:ext>
            </a:extLst>
          </p:cNvPr>
          <p:cNvPicPr>
            <a:picLocks noChangeAspect="1"/>
          </p:cNvPicPr>
          <p:nvPr/>
        </p:nvPicPr>
        <p:blipFill>
          <a:blip r:embed="rId2"/>
          <a:stretch>
            <a:fillRect/>
          </a:stretch>
        </p:blipFill>
        <p:spPr>
          <a:xfrm>
            <a:off x="4336797" y="2247850"/>
            <a:ext cx="2604780" cy="3671888"/>
          </a:xfrm>
          <a:prstGeom prst="rect">
            <a:avLst/>
          </a:prstGeom>
        </p:spPr>
      </p:pic>
      <p:pic>
        <p:nvPicPr>
          <p:cNvPr id="5" name="Obrázek 4">
            <a:extLst>
              <a:ext uri="{FF2B5EF4-FFF2-40B4-BE49-F238E27FC236}">
                <a16:creationId xmlns:a16="http://schemas.microsoft.com/office/drawing/2014/main" id="{2AF8B745-96FC-8D41-FF9B-98B35F0A919C}"/>
              </a:ext>
            </a:extLst>
          </p:cNvPr>
          <p:cNvPicPr>
            <a:picLocks noChangeAspect="1"/>
          </p:cNvPicPr>
          <p:nvPr/>
        </p:nvPicPr>
        <p:blipFill>
          <a:blip r:embed="rId3"/>
          <a:stretch>
            <a:fillRect/>
          </a:stretch>
        </p:blipFill>
        <p:spPr>
          <a:xfrm>
            <a:off x="437746" y="2426040"/>
            <a:ext cx="3602876" cy="3493698"/>
          </a:xfrm>
          <a:prstGeom prst="rect">
            <a:avLst/>
          </a:prstGeom>
        </p:spPr>
      </p:pic>
      <p:pic>
        <p:nvPicPr>
          <p:cNvPr id="7" name="Obrázek 6" descr="Obsah obrázku text, Písmo, snímek obrazovky, Grafika&#10;&#10;Popis byl vytvořen automaticky">
            <a:extLst>
              <a:ext uri="{FF2B5EF4-FFF2-40B4-BE49-F238E27FC236}">
                <a16:creationId xmlns:a16="http://schemas.microsoft.com/office/drawing/2014/main" id="{F06EDDAD-45E3-A3E1-4753-19A946CFDFB0}"/>
              </a:ext>
            </a:extLst>
          </p:cNvPr>
          <p:cNvPicPr>
            <a:picLocks noChangeAspect="1"/>
          </p:cNvPicPr>
          <p:nvPr/>
        </p:nvPicPr>
        <p:blipFill>
          <a:blip r:embed="rId4"/>
          <a:stretch>
            <a:fillRect/>
          </a:stretch>
        </p:blipFill>
        <p:spPr>
          <a:xfrm>
            <a:off x="-86589" y="-86370"/>
            <a:ext cx="4017656" cy="1058014"/>
          </a:xfrm>
          <a:prstGeom prst="rect">
            <a:avLst/>
          </a:prstGeom>
        </p:spPr>
      </p:pic>
      <p:sp>
        <p:nvSpPr>
          <p:cNvPr id="10" name="Zástupný symbol pro zápatí 4">
            <a:extLst>
              <a:ext uri="{FF2B5EF4-FFF2-40B4-BE49-F238E27FC236}">
                <a16:creationId xmlns:a16="http://schemas.microsoft.com/office/drawing/2014/main" id="{933B0843-B499-34E3-D308-67F87728C349}"/>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74213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18</a:t>
            </a:fld>
            <a:endParaRPr lang="cs-CZ" sz="1000" dirty="0"/>
          </a:p>
        </p:txBody>
      </p:sp>
      <p:grpSp>
        <p:nvGrpSpPr>
          <p:cNvPr id="3" name="Skupina 2">
            <a:extLst>
              <a:ext uri="{FF2B5EF4-FFF2-40B4-BE49-F238E27FC236}">
                <a16:creationId xmlns:a16="http://schemas.microsoft.com/office/drawing/2014/main" id="{E9304DED-8314-28E5-310F-D6EE507273AA}"/>
              </a:ext>
            </a:extLst>
          </p:cNvPr>
          <p:cNvGrpSpPr/>
          <p:nvPr/>
        </p:nvGrpSpPr>
        <p:grpSpPr>
          <a:xfrm>
            <a:off x="4901937" y="2251285"/>
            <a:ext cx="6325386" cy="3643608"/>
            <a:chOff x="4901937" y="2251285"/>
            <a:chExt cx="6325386" cy="3643608"/>
          </a:xfrm>
        </p:grpSpPr>
        <p:sp>
          <p:nvSpPr>
            <p:cNvPr id="5" name="Ovál 4">
              <a:extLst>
                <a:ext uri="{FF2B5EF4-FFF2-40B4-BE49-F238E27FC236}">
                  <a16:creationId xmlns:a16="http://schemas.microsoft.com/office/drawing/2014/main" id="{C19E51CB-8E7D-C065-74A7-8F20ADA1CF89}"/>
                </a:ext>
              </a:extLst>
            </p:cNvPr>
            <p:cNvSpPr/>
            <p:nvPr/>
          </p:nvSpPr>
          <p:spPr>
            <a:xfrm>
              <a:off x="4901937" y="3158949"/>
              <a:ext cx="1800000" cy="1800000"/>
            </a:xfrm>
            <a:prstGeom prst="ellipse">
              <a:avLst/>
            </a:prstGeom>
            <a:solidFill>
              <a:schemeClr val="bg1"/>
            </a:solid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DIRECTION</a:t>
              </a:r>
            </a:p>
          </p:txBody>
        </p:sp>
        <p:sp>
          <p:nvSpPr>
            <p:cNvPr id="12" name="Ovál 11">
              <a:extLst>
                <a:ext uri="{FF2B5EF4-FFF2-40B4-BE49-F238E27FC236}">
                  <a16:creationId xmlns:a16="http://schemas.microsoft.com/office/drawing/2014/main" id="{F427C4DE-A46E-1299-C9D3-FD36962B1F75}"/>
                </a:ext>
              </a:extLst>
            </p:cNvPr>
            <p:cNvSpPr/>
            <p:nvPr/>
          </p:nvSpPr>
          <p:spPr>
            <a:xfrm>
              <a:off x="7192652" y="2251285"/>
              <a:ext cx="4034671" cy="1274640"/>
            </a:xfrm>
            <a:prstGeom prst="ellipse">
              <a:avLst/>
            </a:prstGeom>
            <a:solidFill>
              <a:schemeClr val="bg1"/>
            </a:solid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1. </a:t>
              </a:r>
              <a:r>
                <a:rPr lang="en-US" b="1" dirty="0">
                  <a:solidFill>
                    <a:schemeClr val="tx1"/>
                  </a:solidFill>
                </a:rPr>
                <a:t>Purpose, vision and </a:t>
              </a:r>
              <a:r>
                <a:rPr lang="en-US" b="1" dirty="0" err="1">
                  <a:solidFill>
                    <a:schemeClr val="tx1"/>
                  </a:solidFill>
                </a:rPr>
                <a:t>strat</a:t>
              </a:r>
              <a:r>
                <a:rPr lang="cs-CZ" b="1" dirty="0">
                  <a:solidFill>
                    <a:schemeClr val="tx1"/>
                  </a:solidFill>
                </a:rPr>
                <a:t>e</a:t>
              </a:r>
              <a:r>
                <a:rPr lang="en-US" b="1" dirty="0" err="1">
                  <a:solidFill>
                    <a:schemeClr val="tx1"/>
                  </a:solidFill>
                </a:rPr>
                <a:t>gy</a:t>
              </a:r>
              <a:br>
                <a:rPr lang="cs-CZ" b="1" dirty="0">
                  <a:solidFill>
                    <a:schemeClr val="tx1"/>
                  </a:solidFill>
                </a:rPr>
              </a:br>
              <a:r>
                <a:rPr lang="en-US" b="1" dirty="0">
                  <a:solidFill>
                    <a:schemeClr val="tx1"/>
                  </a:solidFill>
                </a:rPr>
                <a:t>(100 p.)</a:t>
              </a:r>
              <a:endParaRPr lang="cs-CZ" b="1" dirty="0">
                <a:solidFill>
                  <a:schemeClr val="tx1"/>
                </a:solidFill>
              </a:endParaRPr>
            </a:p>
          </p:txBody>
        </p:sp>
        <p:sp>
          <p:nvSpPr>
            <p:cNvPr id="13" name="Ovál 12">
              <a:extLst>
                <a:ext uri="{FF2B5EF4-FFF2-40B4-BE49-F238E27FC236}">
                  <a16:creationId xmlns:a16="http://schemas.microsoft.com/office/drawing/2014/main" id="{C3278192-82AF-AFFE-10D2-F8115BCBBDD8}"/>
                </a:ext>
              </a:extLst>
            </p:cNvPr>
            <p:cNvSpPr/>
            <p:nvPr/>
          </p:nvSpPr>
          <p:spPr>
            <a:xfrm>
              <a:off x="7192652" y="4620253"/>
              <a:ext cx="4034671" cy="1274640"/>
            </a:xfrm>
            <a:prstGeom prst="ellipse">
              <a:avLst/>
            </a:prstGeom>
            <a:solidFill>
              <a:schemeClr val="bg1"/>
            </a:solid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2. </a:t>
              </a:r>
              <a:r>
                <a:rPr lang="cs-CZ" b="1" dirty="0" err="1">
                  <a:solidFill>
                    <a:schemeClr val="tx1"/>
                  </a:solidFill>
                </a:rPr>
                <a:t>Organizational</a:t>
              </a:r>
              <a:r>
                <a:rPr lang="cs-CZ" b="1" dirty="0">
                  <a:solidFill>
                    <a:schemeClr val="tx1"/>
                  </a:solidFill>
                </a:rPr>
                <a:t> </a:t>
              </a:r>
              <a:r>
                <a:rPr lang="cs-CZ" b="1" dirty="0" err="1">
                  <a:solidFill>
                    <a:schemeClr val="tx1"/>
                  </a:solidFill>
                </a:rPr>
                <a:t>culture</a:t>
              </a:r>
              <a:r>
                <a:rPr lang="cs-CZ" b="1" dirty="0">
                  <a:solidFill>
                    <a:schemeClr val="tx1"/>
                  </a:solidFill>
                </a:rPr>
                <a:t> and leadership</a:t>
              </a:r>
              <a:br>
                <a:rPr lang="cs-CZ" b="1" dirty="0">
                  <a:solidFill>
                    <a:schemeClr val="tx1"/>
                  </a:solidFill>
                </a:rPr>
              </a:br>
              <a:r>
                <a:rPr lang="cs-CZ" b="1" dirty="0">
                  <a:solidFill>
                    <a:schemeClr val="tx1"/>
                  </a:solidFill>
                </a:rPr>
                <a:t>(100 p.)</a:t>
              </a:r>
            </a:p>
          </p:txBody>
        </p:sp>
        <p:cxnSp>
          <p:nvCxnSpPr>
            <p:cNvPr id="14" name="Přímá spojnice 13">
              <a:extLst>
                <a:ext uri="{FF2B5EF4-FFF2-40B4-BE49-F238E27FC236}">
                  <a16:creationId xmlns:a16="http://schemas.microsoft.com/office/drawing/2014/main" id="{40BDD142-A743-981B-E6E8-CB9137D48712}"/>
                </a:ext>
              </a:extLst>
            </p:cNvPr>
            <p:cNvCxnSpPr>
              <a:stCxn id="5" idx="7"/>
              <a:endCxn id="12" idx="2"/>
            </p:cNvCxnSpPr>
            <p:nvPr/>
          </p:nvCxnSpPr>
          <p:spPr>
            <a:xfrm flipV="1">
              <a:off x="6438333" y="2888605"/>
              <a:ext cx="754319" cy="533948"/>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 name="Přímá spojnice 14">
              <a:extLst>
                <a:ext uri="{FF2B5EF4-FFF2-40B4-BE49-F238E27FC236}">
                  <a16:creationId xmlns:a16="http://schemas.microsoft.com/office/drawing/2014/main" id="{0998E69B-B41D-C424-A3E2-A2EB3DB522A6}"/>
                </a:ext>
              </a:extLst>
            </p:cNvPr>
            <p:cNvCxnSpPr>
              <a:cxnSpLocks/>
              <a:stCxn id="5" idx="5"/>
              <a:endCxn id="13" idx="2"/>
            </p:cNvCxnSpPr>
            <p:nvPr/>
          </p:nvCxnSpPr>
          <p:spPr>
            <a:xfrm>
              <a:off x="6438333" y="4695345"/>
              <a:ext cx="754319" cy="562228"/>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grpSp>
      <p:pic>
        <p:nvPicPr>
          <p:cNvPr id="10" name="Obrázek 9">
            <a:extLst>
              <a:ext uri="{FF2B5EF4-FFF2-40B4-BE49-F238E27FC236}">
                <a16:creationId xmlns:a16="http://schemas.microsoft.com/office/drawing/2014/main" id="{F16A2F47-81C6-A863-78A8-F38B08DCCC3A}"/>
              </a:ext>
            </a:extLst>
          </p:cNvPr>
          <p:cNvPicPr>
            <a:picLocks noChangeAspect="1"/>
          </p:cNvPicPr>
          <p:nvPr/>
        </p:nvPicPr>
        <p:blipFill>
          <a:blip r:embed="rId2"/>
          <a:stretch>
            <a:fillRect/>
          </a:stretch>
        </p:blipFill>
        <p:spPr>
          <a:xfrm>
            <a:off x="437746" y="2066670"/>
            <a:ext cx="3973476" cy="3853068"/>
          </a:xfrm>
          <a:prstGeom prst="rect">
            <a:avLst/>
          </a:prstGeom>
        </p:spPr>
      </p:pic>
      <p:pic>
        <p:nvPicPr>
          <p:cNvPr id="7" name="Obrázek 6" descr="Obsah obrázku text, Písmo, snímek obrazovky, Grafika&#10;&#10;Popis byl vytvořen automaticky">
            <a:extLst>
              <a:ext uri="{FF2B5EF4-FFF2-40B4-BE49-F238E27FC236}">
                <a16:creationId xmlns:a16="http://schemas.microsoft.com/office/drawing/2014/main" id="{076730E3-B27D-268F-3AD8-48020E392B4C}"/>
              </a:ext>
            </a:extLst>
          </p:cNvPr>
          <p:cNvPicPr>
            <a:picLocks noChangeAspect="1"/>
          </p:cNvPicPr>
          <p:nvPr/>
        </p:nvPicPr>
        <p:blipFill>
          <a:blip r:embed="rId3"/>
          <a:stretch>
            <a:fillRect/>
          </a:stretch>
        </p:blipFill>
        <p:spPr>
          <a:xfrm>
            <a:off x="-86589" y="-86370"/>
            <a:ext cx="4017656" cy="1058014"/>
          </a:xfrm>
          <a:prstGeom prst="rect">
            <a:avLst/>
          </a:prstGeom>
        </p:spPr>
      </p:pic>
      <p:sp>
        <p:nvSpPr>
          <p:cNvPr id="18" name="Nadpis 1">
            <a:extLst>
              <a:ext uri="{FF2B5EF4-FFF2-40B4-BE49-F238E27FC236}">
                <a16:creationId xmlns:a16="http://schemas.microsoft.com/office/drawing/2014/main" id="{3A679A06-2BE3-62DC-16DA-37573DCD0E42}"/>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
        <p:nvSpPr>
          <p:cNvPr id="19" name="Zástupný symbol pro zápatí 4">
            <a:extLst>
              <a:ext uri="{FF2B5EF4-FFF2-40B4-BE49-F238E27FC236}">
                <a16:creationId xmlns:a16="http://schemas.microsoft.com/office/drawing/2014/main" id="{F76BF758-1CAD-63A6-AF43-7F4D4F53EFF0}"/>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797314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8" name="Zástupný symbol pro zápatí 4">
            <a:extLst>
              <a:ext uri="{FF2B5EF4-FFF2-40B4-BE49-F238E27FC236}">
                <a16:creationId xmlns:a16="http://schemas.microsoft.com/office/drawing/2014/main" id="{22CE6741-B1EA-2D3B-64B8-1139C86609B6}"/>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a:t>
            </a:fld>
            <a:endParaRPr lang="cs-CZ" sz="1000" dirty="0"/>
          </a:p>
        </p:txBody>
      </p:sp>
      <p:sp>
        <p:nvSpPr>
          <p:cNvPr id="11" name="Nadpis 1">
            <a:extLst>
              <a:ext uri="{FF2B5EF4-FFF2-40B4-BE49-F238E27FC236}">
                <a16:creationId xmlns:a16="http://schemas.microsoft.com/office/drawing/2014/main" id="{B59077B1-7889-0F57-4C1F-6E5357BB1470}"/>
              </a:ext>
            </a:extLst>
          </p:cNvPr>
          <p:cNvSpPr>
            <a:spLocks noGrp="1"/>
          </p:cNvSpPr>
          <p:nvPr>
            <p:ph type="title"/>
          </p:nvPr>
        </p:nvSpPr>
        <p:spPr>
          <a:xfrm>
            <a:off x="192088" y="1072505"/>
            <a:ext cx="11796416" cy="1059315"/>
          </a:xfrm>
        </p:spPr>
        <p:txBody>
          <a:bodyPr anchor="ctr">
            <a:normAutofit fontScale="90000"/>
          </a:bodyPr>
          <a:lstStyle/>
          <a:p>
            <a:r>
              <a:rPr lang="cs-CZ" sz="4000" cap="all" dirty="0">
                <a:solidFill>
                  <a:srgbClr val="00A499"/>
                </a:solidFill>
              </a:rPr>
              <a:t>Organizational Excellence</a:t>
            </a:r>
            <a:r>
              <a:rPr lang="cs-CZ" sz="4000" dirty="0">
                <a:solidFill>
                  <a:srgbClr val="00A499"/>
                </a:solidFill>
              </a:rPr>
              <a:t>: Models a assessment</a:t>
            </a:r>
            <a:br>
              <a:rPr lang="cs-CZ" sz="4000" dirty="0">
                <a:solidFill>
                  <a:srgbClr val="00A499"/>
                </a:solidFill>
              </a:rPr>
            </a:br>
            <a:r>
              <a:rPr lang="cs-CZ" sz="3600" b="0" dirty="0">
                <a:solidFill>
                  <a:srgbClr val="00A499"/>
                </a:solidFill>
              </a:rPr>
              <a:t>Introduction to the issue.</a:t>
            </a:r>
            <a:r>
              <a:rPr lang="cs-CZ" sz="4000" dirty="0">
                <a:solidFill>
                  <a:srgbClr val="00A499"/>
                </a:solidFill>
              </a:rPr>
              <a:t> </a:t>
            </a:r>
            <a:endParaRPr lang="cs-CZ" sz="4000" dirty="0"/>
          </a:p>
        </p:txBody>
      </p:sp>
      <p:sp>
        <p:nvSpPr>
          <p:cNvPr id="12" name="Zástupný text 2">
            <a:extLst>
              <a:ext uri="{FF2B5EF4-FFF2-40B4-BE49-F238E27FC236}">
                <a16:creationId xmlns:a16="http://schemas.microsoft.com/office/drawing/2014/main" id="{5A687FC1-07CC-12A8-84B3-6CC7EF3E3510}"/>
              </a:ext>
            </a:extLst>
          </p:cNvPr>
          <p:cNvSpPr txBox="1">
            <a:spLocks/>
          </p:cNvSpPr>
          <p:nvPr/>
        </p:nvSpPr>
        <p:spPr>
          <a:xfrm>
            <a:off x="666524" y="2733757"/>
            <a:ext cx="10813270" cy="1148486"/>
          </a:xfrm>
          <a:prstGeom prst="rect">
            <a:avLst/>
          </a:prstGeom>
          <a:noFill/>
          <a:ln w="19050">
            <a:solidFill>
              <a:srgbClr val="00A499"/>
            </a:solid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spcBef>
                <a:spcPct val="50000"/>
              </a:spcBef>
            </a:pPr>
            <a:r>
              <a:rPr lang="cs-CZ" altLang="cs-CZ" sz="2400" b="1" dirty="0">
                <a:solidFill>
                  <a:schemeClr val="tx1"/>
                </a:solidFill>
                <a:latin typeface="+mn-lt"/>
              </a:rPr>
              <a:t>„</a:t>
            </a:r>
            <a:r>
              <a:rPr lang="en-US" altLang="cs-CZ" sz="2400" b="1" dirty="0">
                <a:solidFill>
                  <a:schemeClr val="tx1"/>
                </a:solidFill>
                <a:latin typeface="+mn-lt"/>
              </a:rPr>
              <a:t>Organizational excellence is not about management of the quality. It is about the quality of management.</a:t>
            </a:r>
            <a:r>
              <a:rPr lang="cs-CZ" altLang="cs-CZ" sz="2400" b="1" dirty="0">
                <a:solidFill>
                  <a:schemeClr val="tx1"/>
                </a:solidFill>
                <a:latin typeface="+mn-lt"/>
              </a:rPr>
              <a:t>”</a:t>
            </a:r>
          </a:p>
          <a:p>
            <a:pPr algn="r">
              <a:spcBef>
                <a:spcPct val="50000"/>
              </a:spcBef>
            </a:pPr>
            <a:r>
              <a:rPr lang="cs-CZ" altLang="cs-CZ" sz="1800" i="1" dirty="0">
                <a:solidFill>
                  <a:srgbClr val="00A499"/>
                </a:solidFill>
                <a:latin typeface="+mn-lt"/>
              </a:rPr>
              <a:t>Haim Berman</a:t>
            </a:r>
            <a:endParaRPr lang="en-AU" altLang="cs-CZ" sz="1800" i="1" dirty="0">
              <a:solidFill>
                <a:srgbClr val="00A499"/>
              </a:solidFill>
              <a:latin typeface="+mn-lt"/>
            </a:endParaRPr>
          </a:p>
        </p:txBody>
      </p:sp>
      <p:sp>
        <p:nvSpPr>
          <p:cNvPr id="13" name="Zástupný text 2">
            <a:extLst>
              <a:ext uri="{FF2B5EF4-FFF2-40B4-BE49-F238E27FC236}">
                <a16:creationId xmlns:a16="http://schemas.microsoft.com/office/drawing/2014/main" id="{6ADD3B57-2815-DE1D-BB93-AD7B3E80AB87}"/>
              </a:ext>
            </a:extLst>
          </p:cNvPr>
          <p:cNvSpPr txBox="1">
            <a:spLocks/>
          </p:cNvSpPr>
          <p:nvPr/>
        </p:nvSpPr>
        <p:spPr>
          <a:xfrm>
            <a:off x="666524" y="4124243"/>
            <a:ext cx="10813269" cy="181508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spcBef>
                <a:spcPct val="50000"/>
              </a:spcBef>
            </a:pPr>
            <a:r>
              <a:rPr lang="cs-CZ" altLang="cs-CZ" sz="2400" b="1" u="sng" dirty="0">
                <a:solidFill>
                  <a:srgbClr val="C00000"/>
                </a:solidFill>
                <a:latin typeface="+mn-lt"/>
              </a:rPr>
              <a:t>WHAT IS TQM?</a:t>
            </a:r>
          </a:p>
          <a:p>
            <a:pPr algn="just">
              <a:spcBef>
                <a:spcPct val="50000"/>
              </a:spcBef>
            </a:pPr>
            <a:r>
              <a:rPr lang="en-US" altLang="cs-CZ" sz="2400" dirty="0">
                <a:solidFill>
                  <a:schemeClr val="tx1"/>
                </a:solidFill>
                <a:latin typeface="+mn-lt"/>
              </a:rPr>
              <a:t>TQM or Total Quality Management is a management philosophy and structured management approach based on the belief that an organization’s continuous effort can contribute to its long-term success.</a:t>
            </a:r>
            <a:endParaRPr lang="cs-CZ" altLang="cs-CZ" sz="2400" dirty="0">
              <a:solidFill>
                <a:schemeClr val="tx1"/>
              </a:solidFill>
              <a:latin typeface="+mn-lt"/>
            </a:endParaRPr>
          </a:p>
          <a:p>
            <a:pPr algn="just">
              <a:spcBef>
                <a:spcPct val="50000"/>
              </a:spcBef>
            </a:pPr>
            <a:endParaRPr lang="cs-CZ" altLang="cs-CZ" sz="2400" b="1" dirty="0">
              <a:solidFill>
                <a:schemeClr val="tx1"/>
              </a:solidFill>
              <a:latin typeface="+mn-lt"/>
            </a:endParaRPr>
          </a:p>
        </p:txBody>
      </p:sp>
      <p:pic>
        <p:nvPicPr>
          <p:cNvPr id="3" name="Obrázek 2" descr="Obsah obrázku text, Písmo, snímek obrazovky, Grafika&#10;&#10;Popis byl vytvořen automaticky">
            <a:extLst>
              <a:ext uri="{FF2B5EF4-FFF2-40B4-BE49-F238E27FC236}">
                <a16:creationId xmlns:a16="http://schemas.microsoft.com/office/drawing/2014/main" id="{26CB5350-7126-8F15-7FEB-EFC1E05986EF}"/>
              </a:ext>
            </a:extLst>
          </p:cNvPr>
          <p:cNvPicPr>
            <a:picLocks noChangeAspect="1"/>
          </p:cNvPicPr>
          <p:nvPr/>
        </p:nvPicPr>
        <p:blipFill>
          <a:blip r:embed="rId2"/>
          <a:stretch>
            <a:fillRect/>
          </a:stretch>
        </p:blipFill>
        <p:spPr>
          <a:xfrm>
            <a:off x="-86589" y="-86370"/>
            <a:ext cx="4017656" cy="1058014"/>
          </a:xfrm>
          <a:prstGeom prst="rect">
            <a:avLst/>
          </a:prstGeom>
        </p:spPr>
      </p:pic>
    </p:spTree>
    <p:extLst>
      <p:ext uri="{BB962C8B-B14F-4D97-AF65-F5344CB8AC3E}">
        <p14:creationId xmlns:p14="http://schemas.microsoft.com/office/powerpoint/2010/main" val="2060635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19</a:t>
            </a:fld>
            <a:endParaRPr lang="cs-CZ" sz="1000" dirty="0"/>
          </a:p>
        </p:txBody>
      </p:sp>
      <p:sp>
        <p:nvSpPr>
          <p:cNvPr id="10" name="Ovál 9">
            <a:extLst>
              <a:ext uri="{FF2B5EF4-FFF2-40B4-BE49-F238E27FC236}">
                <a16:creationId xmlns:a16="http://schemas.microsoft.com/office/drawing/2014/main" id="{336B8FFF-3037-8941-5562-41B612CBC080}"/>
              </a:ext>
            </a:extLst>
          </p:cNvPr>
          <p:cNvSpPr/>
          <p:nvPr/>
        </p:nvSpPr>
        <p:spPr>
          <a:xfrm>
            <a:off x="452485" y="2071052"/>
            <a:ext cx="1800000" cy="1800000"/>
          </a:xfrm>
          <a:prstGeom prst="ellipse">
            <a:avLst/>
          </a:prstGeom>
          <a:solidFill>
            <a:schemeClr val="bg1"/>
          </a:solid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DIRECTION</a:t>
            </a:r>
          </a:p>
        </p:txBody>
      </p:sp>
      <p:sp>
        <p:nvSpPr>
          <p:cNvPr id="11" name="Zástupný text 2">
            <a:extLst>
              <a:ext uri="{FF2B5EF4-FFF2-40B4-BE49-F238E27FC236}">
                <a16:creationId xmlns:a16="http://schemas.microsoft.com/office/drawing/2014/main" id="{ECACACD4-9FD5-FC36-8144-B7EC7C28E09C}"/>
              </a:ext>
            </a:extLst>
          </p:cNvPr>
          <p:cNvSpPr txBox="1">
            <a:spLocks/>
          </p:cNvSpPr>
          <p:nvPr/>
        </p:nvSpPr>
        <p:spPr>
          <a:xfrm>
            <a:off x="2431786" y="1995952"/>
            <a:ext cx="9307729" cy="4179090"/>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spcBef>
                <a:spcPct val="50000"/>
              </a:spcBef>
              <a:buClr>
                <a:srgbClr val="00A499"/>
              </a:buClr>
            </a:pPr>
            <a:r>
              <a:rPr lang="en-US" altLang="cs-CZ" sz="2400" b="1" dirty="0">
                <a:solidFill>
                  <a:schemeClr val="tx1"/>
                </a:solidFill>
                <a:latin typeface="+mn-lt"/>
              </a:rPr>
              <a:t>For an organization to achieve and sustain outstanding results that meet or exceed the expectations of its stakeholders it:</a:t>
            </a:r>
            <a:endParaRPr lang="cs-CZ" altLang="cs-CZ" sz="2400" b="1" dirty="0">
              <a:solidFill>
                <a:schemeClr val="tx1"/>
              </a:solidFill>
              <a:latin typeface="+mn-lt"/>
            </a:endParaRP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Defines an </a:t>
            </a:r>
            <a:r>
              <a:rPr lang="en-US" altLang="cs-CZ" sz="2400" dirty="0" err="1">
                <a:solidFill>
                  <a:schemeClr val="tx1"/>
                </a:solidFill>
                <a:latin typeface="+mn-lt"/>
              </a:rPr>
              <a:t>insipiring</a:t>
            </a:r>
            <a:r>
              <a:rPr lang="en-US" altLang="cs-CZ" sz="2400" dirty="0">
                <a:solidFill>
                  <a:schemeClr val="tx1"/>
                </a:solidFill>
                <a:latin typeface="+mn-lt"/>
              </a:rPr>
              <a:t> purpose</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Creates a vision that is aspirational</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Develops a strategy that is </a:t>
            </a:r>
            <a:r>
              <a:rPr lang="en-US" altLang="cs-CZ" sz="2400" dirty="0" err="1">
                <a:solidFill>
                  <a:schemeClr val="tx1"/>
                </a:solidFill>
                <a:latin typeface="+mn-lt"/>
              </a:rPr>
              <a:t>centred</a:t>
            </a:r>
            <a:r>
              <a:rPr lang="en-US" altLang="cs-CZ" sz="2400" dirty="0">
                <a:solidFill>
                  <a:schemeClr val="tx1"/>
                </a:solidFill>
                <a:latin typeface="+mn-lt"/>
              </a:rPr>
              <a:t> on creating sustainable value</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Builds a winning culture.</a:t>
            </a:r>
            <a:endParaRPr lang="cs-CZ" altLang="cs-CZ" sz="2400" dirty="0">
              <a:solidFill>
                <a:schemeClr val="tx1"/>
              </a:solidFill>
              <a:latin typeface="+mn-lt"/>
            </a:endParaRPr>
          </a:p>
          <a:p>
            <a:pPr>
              <a:spcBef>
                <a:spcPct val="50000"/>
              </a:spcBef>
              <a:buClr>
                <a:srgbClr val="00A499"/>
              </a:buClr>
            </a:pPr>
            <a:r>
              <a:rPr lang="en-US" altLang="cs-CZ" sz="2400" b="1" dirty="0">
                <a:solidFill>
                  <a:schemeClr val="tx1"/>
                </a:solidFill>
                <a:latin typeface="+mn-lt"/>
              </a:rPr>
              <a:t>This direction setting prepares the way forward for the organization to be seen as a leader in its ecosystem and well positioned to execute its plans for the future.</a:t>
            </a:r>
            <a:endParaRPr lang="cs-CZ" altLang="cs-CZ" sz="2400" dirty="0">
              <a:solidFill>
                <a:schemeClr val="tx1"/>
              </a:solidFill>
              <a:latin typeface="+mn-lt"/>
            </a:endParaRPr>
          </a:p>
          <a:p>
            <a:pPr marL="342900" indent="-342900">
              <a:spcBef>
                <a:spcPct val="50000"/>
              </a:spcBef>
              <a:buClr>
                <a:srgbClr val="00A499"/>
              </a:buClr>
              <a:buFont typeface="Wingdings" panose="05000000000000000000" pitchFamily="2" charset="2"/>
              <a:buChar char="§"/>
            </a:pPr>
            <a:endParaRPr lang="cs-CZ" altLang="cs-CZ" sz="2400" dirty="0">
              <a:solidFill>
                <a:schemeClr val="tx1"/>
              </a:solidFill>
              <a:latin typeface="+mn-lt"/>
            </a:endParaRPr>
          </a:p>
        </p:txBody>
      </p:sp>
      <p:pic>
        <p:nvPicPr>
          <p:cNvPr id="3" name="Obrázek 2" descr="Obsah obrázku text, Písmo, snímek obrazovky, Grafika&#10;&#10;Popis byl vytvořen automaticky">
            <a:extLst>
              <a:ext uri="{FF2B5EF4-FFF2-40B4-BE49-F238E27FC236}">
                <a16:creationId xmlns:a16="http://schemas.microsoft.com/office/drawing/2014/main" id="{12276BFF-FC18-9947-34E3-83B59D8605BC}"/>
              </a:ext>
            </a:extLst>
          </p:cNvPr>
          <p:cNvPicPr>
            <a:picLocks noChangeAspect="1"/>
          </p:cNvPicPr>
          <p:nvPr/>
        </p:nvPicPr>
        <p:blipFill>
          <a:blip r:embed="rId2"/>
          <a:stretch>
            <a:fillRect/>
          </a:stretch>
        </p:blipFill>
        <p:spPr>
          <a:xfrm>
            <a:off x="-86589" y="-86370"/>
            <a:ext cx="4017656" cy="1058014"/>
          </a:xfrm>
          <a:prstGeom prst="rect">
            <a:avLst/>
          </a:prstGeom>
        </p:spPr>
      </p:pic>
      <p:sp>
        <p:nvSpPr>
          <p:cNvPr id="12" name="Nadpis 1">
            <a:extLst>
              <a:ext uri="{FF2B5EF4-FFF2-40B4-BE49-F238E27FC236}">
                <a16:creationId xmlns:a16="http://schemas.microsoft.com/office/drawing/2014/main" id="{3AFB412A-78C7-D483-5515-DFF1FB0B662F}"/>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
        <p:nvSpPr>
          <p:cNvPr id="13" name="Zástupný symbol pro zápatí 4">
            <a:extLst>
              <a:ext uri="{FF2B5EF4-FFF2-40B4-BE49-F238E27FC236}">
                <a16:creationId xmlns:a16="http://schemas.microsoft.com/office/drawing/2014/main" id="{EFBE1D8F-204F-F65F-0D3F-848A17B8402B}"/>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327808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20</a:t>
            </a:fld>
            <a:endParaRPr lang="cs-CZ" sz="1000" dirty="0"/>
          </a:p>
        </p:txBody>
      </p:sp>
      <p:sp>
        <p:nvSpPr>
          <p:cNvPr id="3" name="Ovál 2">
            <a:extLst>
              <a:ext uri="{FF2B5EF4-FFF2-40B4-BE49-F238E27FC236}">
                <a16:creationId xmlns:a16="http://schemas.microsoft.com/office/drawing/2014/main" id="{3C9D9698-4058-540B-62D6-E29534376206}"/>
              </a:ext>
            </a:extLst>
          </p:cNvPr>
          <p:cNvSpPr/>
          <p:nvPr/>
        </p:nvSpPr>
        <p:spPr>
          <a:xfrm>
            <a:off x="273378" y="1902493"/>
            <a:ext cx="4034671" cy="1274640"/>
          </a:xfrm>
          <a:prstGeom prst="ellipse">
            <a:avLst/>
          </a:prstGeom>
          <a:solidFill>
            <a:schemeClr val="bg1"/>
          </a:solid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1. PURPOSE, VISION AND STRATEGY</a:t>
            </a:r>
            <a:br>
              <a:rPr lang="cs-CZ" b="1" dirty="0">
                <a:solidFill>
                  <a:schemeClr val="tx1"/>
                </a:solidFill>
              </a:rPr>
            </a:br>
            <a:r>
              <a:rPr lang="cs-CZ" b="1" dirty="0">
                <a:solidFill>
                  <a:schemeClr val="tx1"/>
                </a:solidFill>
              </a:rPr>
              <a:t>(100 p.)</a:t>
            </a:r>
          </a:p>
        </p:txBody>
      </p:sp>
      <p:sp>
        <p:nvSpPr>
          <p:cNvPr id="5" name="Zástupný text 2">
            <a:extLst>
              <a:ext uri="{FF2B5EF4-FFF2-40B4-BE49-F238E27FC236}">
                <a16:creationId xmlns:a16="http://schemas.microsoft.com/office/drawing/2014/main" id="{FB2397EF-3819-93BE-1C06-DD0DD5185305}"/>
              </a:ext>
            </a:extLst>
          </p:cNvPr>
          <p:cNvSpPr txBox="1">
            <a:spLocks/>
          </p:cNvSpPr>
          <p:nvPr/>
        </p:nvSpPr>
        <p:spPr>
          <a:xfrm>
            <a:off x="414780" y="3447853"/>
            <a:ext cx="11324736" cy="275498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600"/>
              </a:spcBef>
              <a:buClr>
                <a:srgbClr val="00A499"/>
              </a:buClr>
            </a:pPr>
            <a:r>
              <a:rPr lang="cs-CZ" altLang="cs-CZ" sz="2400" b="1" u="sng" dirty="0">
                <a:solidFill>
                  <a:schemeClr val="tx1"/>
                </a:solidFill>
                <a:latin typeface="+mn-lt"/>
              </a:rPr>
              <a:t>Sub-</a:t>
            </a:r>
            <a:r>
              <a:rPr lang="cs-CZ" altLang="cs-CZ" sz="2400" b="1" u="sng" dirty="0" err="1">
                <a:solidFill>
                  <a:schemeClr val="tx1"/>
                </a:solidFill>
                <a:latin typeface="+mn-lt"/>
              </a:rPr>
              <a:t>criteria</a:t>
            </a:r>
            <a:r>
              <a:rPr lang="cs-CZ" altLang="cs-CZ" sz="2400" b="1" u="sng" dirty="0">
                <a:solidFill>
                  <a:schemeClr val="tx1"/>
                </a:solidFill>
                <a:latin typeface="+mn-lt"/>
              </a:rPr>
              <a:t>:</a:t>
            </a:r>
          </a:p>
          <a:p>
            <a:pPr>
              <a:lnSpc>
                <a:spcPct val="100000"/>
              </a:lnSpc>
              <a:spcBef>
                <a:spcPts val="600"/>
              </a:spcBef>
              <a:buClr>
                <a:srgbClr val="00A499"/>
              </a:buClr>
            </a:pPr>
            <a:r>
              <a:rPr lang="en-US" altLang="cs-CZ" sz="2400" dirty="0">
                <a:solidFill>
                  <a:schemeClr val="tx1"/>
                </a:solidFill>
                <a:latin typeface="+mn-lt"/>
              </a:rPr>
              <a:t>1.1 Define purpose and vision.</a:t>
            </a:r>
          </a:p>
          <a:p>
            <a:pPr>
              <a:lnSpc>
                <a:spcPct val="100000"/>
              </a:lnSpc>
              <a:spcBef>
                <a:spcPts val="600"/>
              </a:spcBef>
              <a:buClr>
                <a:srgbClr val="00A499"/>
              </a:buClr>
            </a:pPr>
            <a:r>
              <a:rPr lang="en-US" altLang="cs-CZ" sz="2400" dirty="0">
                <a:solidFill>
                  <a:schemeClr val="tx1"/>
                </a:solidFill>
                <a:latin typeface="+mn-lt"/>
              </a:rPr>
              <a:t>1.2 Identify and understand stakeholders needs.</a:t>
            </a:r>
          </a:p>
          <a:p>
            <a:pPr>
              <a:lnSpc>
                <a:spcPct val="100000"/>
              </a:lnSpc>
              <a:spcBef>
                <a:spcPts val="600"/>
              </a:spcBef>
              <a:buClr>
                <a:srgbClr val="00A499"/>
              </a:buClr>
            </a:pPr>
            <a:r>
              <a:rPr lang="en-US" altLang="cs-CZ" sz="2400" dirty="0">
                <a:solidFill>
                  <a:schemeClr val="tx1"/>
                </a:solidFill>
                <a:latin typeface="+mn-lt"/>
              </a:rPr>
              <a:t>1.3 Understand the ecosystem, own capabilities and major challenges.</a:t>
            </a:r>
          </a:p>
          <a:p>
            <a:pPr>
              <a:lnSpc>
                <a:spcPct val="100000"/>
              </a:lnSpc>
              <a:spcBef>
                <a:spcPts val="600"/>
              </a:spcBef>
              <a:buClr>
                <a:srgbClr val="00A499"/>
              </a:buClr>
            </a:pPr>
            <a:r>
              <a:rPr lang="en-US" altLang="cs-CZ" sz="2400" dirty="0">
                <a:solidFill>
                  <a:schemeClr val="tx1"/>
                </a:solidFill>
                <a:latin typeface="+mn-lt"/>
              </a:rPr>
              <a:t>1.4 Develop strategy.</a:t>
            </a:r>
          </a:p>
          <a:p>
            <a:pPr>
              <a:lnSpc>
                <a:spcPct val="100000"/>
              </a:lnSpc>
              <a:spcBef>
                <a:spcPts val="600"/>
              </a:spcBef>
              <a:buClr>
                <a:srgbClr val="00A499"/>
              </a:buClr>
            </a:pPr>
            <a:r>
              <a:rPr lang="en-US" altLang="cs-CZ" sz="2400" dirty="0">
                <a:solidFill>
                  <a:schemeClr val="tx1"/>
                </a:solidFill>
                <a:latin typeface="+mn-lt"/>
              </a:rPr>
              <a:t>1.5 Design and implement a governance and performance management system.</a:t>
            </a:r>
            <a:endParaRPr lang="cs-CZ" altLang="cs-CZ" sz="2400" dirty="0">
              <a:solidFill>
                <a:schemeClr val="tx1"/>
              </a:solidFill>
              <a:latin typeface="+mn-lt"/>
            </a:endParaRPr>
          </a:p>
        </p:txBody>
      </p:sp>
      <p:sp>
        <p:nvSpPr>
          <p:cNvPr id="7" name="Zástupný text 2">
            <a:extLst>
              <a:ext uri="{FF2B5EF4-FFF2-40B4-BE49-F238E27FC236}">
                <a16:creationId xmlns:a16="http://schemas.microsoft.com/office/drawing/2014/main" id="{022B54A8-FED5-47A9-401C-85F630F7EB7D}"/>
              </a:ext>
            </a:extLst>
          </p:cNvPr>
          <p:cNvSpPr txBox="1">
            <a:spLocks/>
          </p:cNvSpPr>
          <p:nvPr/>
        </p:nvSpPr>
        <p:spPr>
          <a:xfrm>
            <a:off x="4854804" y="1986898"/>
            <a:ext cx="6804098" cy="1105829"/>
          </a:xfrm>
          <a:prstGeom prst="rect">
            <a:avLst/>
          </a:prstGeom>
          <a:noFill/>
          <a:ln w="19050">
            <a:solidFill>
              <a:srgbClr val="00B0F0"/>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r>
              <a:rPr lang="en-US" altLang="cs-CZ" b="0" i="1" dirty="0"/>
              <a:t>An outstanding organization is defined by a purpose that inspires, a vision that is aspirational and a strategy that delivers.</a:t>
            </a:r>
            <a:endParaRPr lang="cs-CZ" altLang="cs-CZ" dirty="0"/>
          </a:p>
        </p:txBody>
      </p:sp>
      <p:pic>
        <p:nvPicPr>
          <p:cNvPr id="10" name="Obrázek 9" descr="Obsah obrázku text, Písmo, snímek obrazovky, Grafika&#10;&#10;Popis byl vytvořen automaticky">
            <a:extLst>
              <a:ext uri="{FF2B5EF4-FFF2-40B4-BE49-F238E27FC236}">
                <a16:creationId xmlns:a16="http://schemas.microsoft.com/office/drawing/2014/main" id="{A35A43A9-E9E6-6648-88A0-4ADA1BB98001}"/>
              </a:ext>
            </a:extLst>
          </p:cNvPr>
          <p:cNvPicPr>
            <a:picLocks noChangeAspect="1"/>
          </p:cNvPicPr>
          <p:nvPr/>
        </p:nvPicPr>
        <p:blipFill>
          <a:blip r:embed="rId2"/>
          <a:stretch>
            <a:fillRect/>
          </a:stretch>
        </p:blipFill>
        <p:spPr>
          <a:xfrm>
            <a:off x="-86589" y="-86370"/>
            <a:ext cx="4017656" cy="1058014"/>
          </a:xfrm>
          <a:prstGeom prst="rect">
            <a:avLst/>
          </a:prstGeom>
        </p:spPr>
      </p:pic>
      <p:sp>
        <p:nvSpPr>
          <p:cNvPr id="13" name="Nadpis 1">
            <a:extLst>
              <a:ext uri="{FF2B5EF4-FFF2-40B4-BE49-F238E27FC236}">
                <a16:creationId xmlns:a16="http://schemas.microsoft.com/office/drawing/2014/main" id="{8A505797-1A75-5A0C-CE0B-07B01C7F2FB1}"/>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
        <p:nvSpPr>
          <p:cNvPr id="14" name="Zástupný symbol pro zápatí 4">
            <a:extLst>
              <a:ext uri="{FF2B5EF4-FFF2-40B4-BE49-F238E27FC236}">
                <a16:creationId xmlns:a16="http://schemas.microsoft.com/office/drawing/2014/main" id="{1780519A-33F6-093A-A958-F273007AA776}"/>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541607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21</a:t>
            </a:fld>
            <a:endParaRPr lang="cs-CZ" sz="1000" dirty="0"/>
          </a:p>
        </p:txBody>
      </p:sp>
      <p:sp>
        <p:nvSpPr>
          <p:cNvPr id="10" name="Zástupný text 2">
            <a:extLst>
              <a:ext uri="{FF2B5EF4-FFF2-40B4-BE49-F238E27FC236}">
                <a16:creationId xmlns:a16="http://schemas.microsoft.com/office/drawing/2014/main" id="{E2B1465F-7100-CE39-1EA0-D6942753479A}"/>
              </a:ext>
            </a:extLst>
          </p:cNvPr>
          <p:cNvSpPr txBox="1">
            <a:spLocks/>
          </p:cNvSpPr>
          <p:nvPr/>
        </p:nvSpPr>
        <p:spPr>
          <a:xfrm>
            <a:off x="404948" y="1821433"/>
            <a:ext cx="11324736" cy="438140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600"/>
              </a:spcBef>
              <a:buClr>
                <a:srgbClr val="00A499"/>
              </a:buClr>
            </a:pPr>
            <a:r>
              <a:rPr lang="cs-CZ" altLang="cs-CZ" sz="2400" b="1" u="sng" dirty="0">
                <a:solidFill>
                  <a:srgbClr val="C00000"/>
                </a:solidFill>
                <a:latin typeface="+mn-lt"/>
              </a:rPr>
              <a:t>1.2 </a:t>
            </a:r>
            <a:r>
              <a:rPr lang="cs-CZ" altLang="cs-CZ" sz="2400" b="1" u="sng" dirty="0" err="1">
                <a:solidFill>
                  <a:srgbClr val="C00000"/>
                </a:solidFill>
                <a:latin typeface="+mn-lt"/>
              </a:rPr>
              <a:t>Identify</a:t>
            </a:r>
            <a:r>
              <a:rPr lang="cs-CZ" altLang="cs-CZ" sz="2400" b="1" u="sng" dirty="0">
                <a:solidFill>
                  <a:srgbClr val="C00000"/>
                </a:solidFill>
                <a:latin typeface="+mn-lt"/>
              </a:rPr>
              <a:t> &amp; </a:t>
            </a:r>
            <a:r>
              <a:rPr lang="cs-CZ" altLang="cs-CZ" sz="2400" b="1" u="sng" dirty="0" err="1">
                <a:solidFill>
                  <a:srgbClr val="C00000"/>
                </a:solidFill>
                <a:latin typeface="+mn-lt"/>
              </a:rPr>
              <a:t>Understand</a:t>
            </a:r>
            <a:r>
              <a:rPr lang="cs-CZ" altLang="cs-CZ" sz="2400" b="1" u="sng" dirty="0">
                <a:solidFill>
                  <a:srgbClr val="C00000"/>
                </a:solidFill>
                <a:latin typeface="+mn-lt"/>
              </a:rPr>
              <a:t> </a:t>
            </a:r>
            <a:r>
              <a:rPr lang="cs-CZ" altLang="cs-CZ" sz="2400" b="1" u="sng" dirty="0" err="1">
                <a:solidFill>
                  <a:srgbClr val="C00000"/>
                </a:solidFill>
                <a:latin typeface="+mn-lt"/>
              </a:rPr>
              <a:t>Stakeholders</a:t>
            </a:r>
            <a:r>
              <a:rPr lang="cs-CZ" altLang="cs-CZ" sz="2400" b="1" u="sng" dirty="0">
                <a:solidFill>
                  <a:srgbClr val="C00000"/>
                </a:solidFill>
                <a:latin typeface="+mn-lt"/>
              </a:rPr>
              <a:t> </a:t>
            </a:r>
            <a:r>
              <a:rPr lang="cs-CZ" altLang="cs-CZ" sz="2400" b="1" u="sng" dirty="0" err="1">
                <a:solidFill>
                  <a:srgbClr val="C00000"/>
                </a:solidFill>
                <a:latin typeface="+mn-lt"/>
              </a:rPr>
              <a:t>Needs</a:t>
            </a:r>
            <a:r>
              <a:rPr lang="cs-CZ" altLang="cs-CZ" sz="2400" b="1" u="sng" dirty="0">
                <a:solidFill>
                  <a:srgbClr val="C00000"/>
                </a:solidFill>
                <a:latin typeface="+mn-lt"/>
              </a:rPr>
              <a:t> </a:t>
            </a:r>
          </a:p>
          <a:p>
            <a:pPr>
              <a:lnSpc>
                <a:spcPct val="100000"/>
              </a:lnSpc>
              <a:spcBef>
                <a:spcPts val="600"/>
              </a:spcBef>
              <a:buClr>
                <a:srgbClr val="00A499"/>
              </a:buClr>
            </a:pPr>
            <a:r>
              <a:rPr lang="en-US" altLang="cs-CZ" sz="2400" dirty="0">
                <a:solidFill>
                  <a:schemeClr val="tx1"/>
                </a:solidFill>
                <a:latin typeface="+mn-lt"/>
              </a:rPr>
              <a:t>In practice, we find that an outstanding </a:t>
            </a:r>
            <a:r>
              <a:rPr lang="en-US" altLang="cs-CZ" sz="2400" dirty="0" err="1">
                <a:solidFill>
                  <a:schemeClr val="tx1"/>
                </a:solidFill>
                <a:latin typeface="+mn-lt"/>
              </a:rPr>
              <a:t>organisation</a:t>
            </a:r>
            <a:r>
              <a:rPr lang="cs-CZ" altLang="cs-CZ" sz="2400" dirty="0">
                <a:solidFill>
                  <a:schemeClr val="tx1"/>
                </a:solidFill>
                <a:latin typeface="+mn-lt"/>
              </a:rPr>
              <a:t>: </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Identifies the stakeholders within its ecosystem and</a:t>
            </a:r>
            <a:r>
              <a:rPr lang="cs-CZ" altLang="cs-CZ" sz="2000" dirty="0">
                <a:solidFill>
                  <a:schemeClr val="tx1"/>
                </a:solidFill>
                <a:latin typeface="+mn-lt"/>
              </a:rPr>
              <a:t> </a:t>
            </a:r>
            <a:r>
              <a:rPr lang="en-US" altLang="cs-CZ" sz="2000" dirty="0" err="1">
                <a:solidFill>
                  <a:schemeClr val="tx1"/>
                </a:solidFill>
                <a:latin typeface="+mn-lt"/>
              </a:rPr>
              <a:t>prioritises</a:t>
            </a:r>
            <a:r>
              <a:rPr lang="en-US" altLang="cs-CZ" sz="2000" dirty="0">
                <a:solidFill>
                  <a:schemeClr val="tx1"/>
                </a:solidFill>
                <a:latin typeface="+mn-lt"/>
              </a:rPr>
              <a:t> on those that it sees as the Key Stakeholders,</a:t>
            </a:r>
            <a:r>
              <a:rPr lang="cs-CZ" altLang="cs-CZ" sz="2000" dirty="0">
                <a:solidFill>
                  <a:schemeClr val="tx1"/>
                </a:solidFill>
                <a:latin typeface="+mn-lt"/>
              </a:rPr>
              <a:t> </a:t>
            </a:r>
            <a:r>
              <a:rPr lang="en-US" altLang="cs-CZ" sz="2000" dirty="0">
                <a:solidFill>
                  <a:schemeClr val="tx1"/>
                </a:solidFill>
                <a:latin typeface="+mn-lt"/>
              </a:rPr>
              <a:t>i.e. those with the potential to help or hinder the</a:t>
            </a:r>
            <a:r>
              <a:rPr lang="cs-CZ" altLang="cs-CZ" sz="2000" dirty="0">
                <a:solidFill>
                  <a:schemeClr val="tx1"/>
                </a:solidFill>
                <a:latin typeface="+mn-lt"/>
              </a:rPr>
              <a:t> </a:t>
            </a:r>
            <a:r>
              <a:rPr lang="en-US" altLang="cs-CZ" sz="2000" dirty="0">
                <a:solidFill>
                  <a:schemeClr val="tx1"/>
                </a:solidFill>
                <a:latin typeface="+mn-lt"/>
              </a:rPr>
              <a:t>achievement of the Purpose, Vision and Strategy</a:t>
            </a:r>
            <a:r>
              <a:rPr lang="cs-CZ" altLang="cs-CZ" sz="2000" dirty="0">
                <a:solidFill>
                  <a:schemeClr val="tx1"/>
                </a:solidFill>
                <a:latin typeface="+mn-lt"/>
              </a:rPr>
              <a:t>.</a:t>
            </a:r>
            <a:endParaRPr lang="en-US" altLang="cs-CZ" sz="2000" dirty="0">
              <a:solidFill>
                <a:schemeClr val="tx1"/>
              </a:solidFill>
              <a:latin typeface="+mn-lt"/>
            </a:endParaRP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Understands how its Purpose and Vision affects these</a:t>
            </a:r>
            <a:r>
              <a:rPr lang="cs-CZ" altLang="cs-CZ" sz="2000" dirty="0">
                <a:solidFill>
                  <a:schemeClr val="tx1"/>
                </a:solidFill>
                <a:latin typeface="+mn-lt"/>
              </a:rPr>
              <a:t> </a:t>
            </a:r>
            <a:r>
              <a:rPr lang="en-US" altLang="cs-CZ" sz="2000" dirty="0">
                <a:solidFill>
                  <a:schemeClr val="tx1"/>
                </a:solidFill>
                <a:latin typeface="+mn-lt"/>
              </a:rPr>
              <a:t>Key Stakeholders</a:t>
            </a:r>
            <a:r>
              <a:rPr lang="cs-CZ" altLang="cs-CZ" sz="2000" dirty="0">
                <a:solidFill>
                  <a:schemeClr val="tx1"/>
                </a:solidFill>
                <a:latin typeface="+mn-lt"/>
              </a:rPr>
              <a:t>.</a:t>
            </a:r>
            <a:endParaRPr lang="en-US" altLang="cs-CZ" sz="2000" dirty="0">
              <a:solidFill>
                <a:schemeClr val="tx1"/>
              </a:solidFill>
              <a:latin typeface="+mn-lt"/>
            </a:endParaRP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Identifies Key Stakeholder needs and expectations,</a:t>
            </a:r>
            <a:r>
              <a:rPr lang="cs-CZ" altLang="cs-CZ" sz="2000" dirty="0">
                <a:solidFill>
                  <a:schemeClr val="tx1"/>
                </a:solidFill>
                <a:latin typeface="+mn-lt"/>
              </a:rPr>
              <a:t> </a:t>
            </a:r>
            <a:r>
              <a:rPr lang="en-US" altLang="cs-CZ" sz="2000" dirty="0">
                <a:solidFill>
                  <a:schemeClr val="tx1"/>
                </a:solidFill>
                <a:latin typeface="+mn-lt"/>
              </a:rPr>
              <a:t>considering them within the context of the </a:t>
            </a:r>
            <a:r>
              <a:rPr lang="en-US" altLang="cs-CZ" sz="2000" dirty="0" err="1">
                <a:solidFill>
                  <a:schemeClr val="tx1"/>
                </a:solidFill>
                <a:latin typeface="+mn-lt"/>
              </a:rPr>
              <a:t>organisation’s</a:t>
            </a:r>
            <a:r>
              <a:rPr lang="cs-CZ" altLang="cs-CZ" sz="2000" dirty="0">
                <a:solidFill>
                  <a:schemeClr val="tx1"/>
                </a:solidFill>
                <a:latin typeface="+mn-lt"/>
              </a:rPr>
              <a:t> </a:t>
            </a:r>
            <a:r>
              <a:rPr lang="en-US" altLang="cs-CZ" sz="2000" dirty="0">
                <a:solidFill>
                  <a:schemeClr val="tx1"/>
                </a:solidFill>
                <a:latin typeface="+mn-lt"/>
              </a:rPr>
              <a:t>own Purpose and Vision</a:t>
            </a:r>
            <a:r>
              <a:rPr lang="cs-CZ" altLang="cs-CZ" sz="2000" dirty="0">
                <a:solidFill>
                  <a:schemeClr val="tx1"/>
                </a:solidFill>
                <a:latin typeface="+mn-lt"/>
              </a:rPr>
              <a:t>.</a:t>
            </a:r>
            <a:endParaRPr lang="en-US" altLang="cs-CZ" sz="2000" dirty="0">
              <a:solidFill>
                <a:schemeClr val="tx1"/>
              </a:solidFill>
              <a:latin typeface="+mn-lt"/>
            </a:endParaRP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Analyses the factors that influence the </a:t>
            </a:r>
            <a:r>
              <a:rPr lang="en-US" altLang="cs-CZ" sz="2000" dirty="0" err="1">
                <a:solidFill>
                  <a:schemeClr val="tx1"/>
                </a:solidFill>
                <a:latin typeface="+mn-lt"/>
              </a:rPr>
              <a:t>behaviours</a:t>
            </a:r>
            <a:r>
              <a:rPr lang="en-US" altLang="cs-CZ" sz="2000" dirty="0">
                <a:solidFill>
                  <a:schemeClr val="tx1"/>
                </a:solidFill>
                <a:latin typeface="+mn-lt"/>
              </a:rPr>
              <a:t>,</a:t>
            </a:r>
            <a:r>
              <a:rPr lang="cs-CZ" altLang="cs-CZ" sz="2000" dirty="0">
                <a:solidFill>
                  <a:schemeClr val="tx1"/>
                </a:solidFill>
                <a:latin typeface="+mn-lt"/>
              </a:rPr>
              <a:t> </a:t>
            </a:r>
            <a:r>
              <a:rPr lang="en-US" altLang="cs-CZ" sz="2000" dirty="0">
                <a:solidFill>
                  <a:schemeClr val="tx1"/>
                </a:solidFill>
                <a:latin typeface="+mn-lt"/>
              </a:rPr>
              <a:t>relationships and decision-making of Key Stakeholders</a:t>
            </a:r>
            <a:r>
              <a:rPr lang="cs-CZ" altLang="cs-CZ" sz="2000" dirty="0">
                <a:solidFill>
                  <a:schemeClr val="tx1"/>
                </a:solidFill>
                <a:latin typeface="+mn-lt"/>
              </a:rPr>
              <a:t> </a:t>
            </a:r>
            <a:r>
              <a:rPr lang="en-US" altLang="cs-CZ" sz="2000" dirty="0">
                <a:solidFill>
                  <a:schemeClr val="tx1"/>
                </a:solidFill>
                <a:latin typeface="+mn-lt"/>
              </a:rPr>
              <a:t>and how it may be affected by them</a:t>
            </a:r>
            <a:r>
              <a:rPr lang="cs-CZ" altLang="cs-CZ" sz="2000" dirty="0">
                <a:solidFill>
                  <a:schemeClr val="tx1"/>
                </a:solidFill>
                <a:latin typeface="+mn-lt"/>
              </a:rPr>
              <a:t>.</a:t>
            </a:r>
            <a:endParaRPr lang="en-US" altLang="cs-CZ" sz="2000" dirty="0">
              <a:solidFill>
                <a:schemeClr val="tx1"/>
              </a:solidFill>
              <a:latin typeface="+mn-lt"/>
            </a:endParaRP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Studies and understands Key Stakeholder competences and</a:t>
            </a:r>
            <a:r>
              <a:rPr lang="cs-CZ" altLang="cs-CZ" sz="2000" dirty="0">
                <a:solidFill>
                  <a:schemeClr val="tx1"/>
                </a:solidFill>
                <a:latin typeface="+mn-lt"/>
              </a:rPr>
              <a:t> </a:t>
            </a:r>
            <a:r>
              <a:rPr lang="en-US" altLang="cs-CZ" sz="2000" dirty="0">
                <a:solidFill>
                  <a:schemeClr val="tx1"/>
                </a:solidFill>
                <a:latin typeface="+mn-lt"/>
              </a:rPr>
              <a:t>strategies and responds appropriately to how these could</a:t>
            </a:r>
            <a:r>
              <a:rPr lang="cs-CZ" altLang="cs-CZ" sz="2000">
                <a:solidFill>
                  <a:schemeClr val="tx1"/>
                </a:solidFill>
                <a:latin typeface="+mn-lt"/>
              </a:rPr>
              <a:t> </a:t>
            </a:r>
            <a:r>
              <a:rPr lang="en-US" altLang="cs-CZ" sz="2000">
                <a:solidFill>
                  <a:schemeClr val="tx1"/>
                </a:solidFill>
                <a:latin typeface="+mn-lt"/>
              </a:rPr>
              <a:t>affect </a:t>
            </a:r>
            <a:r>
              <a:rPr lang="en-US" altLang="cs-CZ" sz="2000" dirty="0">
                <a:solidFill>
                  <a:schemeClr val="tx1"/>
                </a:solidFill>
                <a:latin typeface="+mn-lt"/>
              </a:rPr>
              <a:t>its Purpose, Vision, Strategy and business model.</a:t>
            </a:r>
            <a:r>
              <a:rPr lang="cs-CZ" altLang="cs-CZ" sz="2000" dirty="0">
                <a:solidFill>
                  <a:schemeClr val="tx1"/>
                </a:solidFill>
                <a:latin typeface="+mn-lt"/>
              </a:rPr>
              <a:t> </a:t>
            </a:r>
          </a:p>
        </p:txBody>
      </p:sp>
      <p:pic>
        <p:nvPicPr>
          <p:cNvPr id="3" name="Obrázek 2" descr="Obsah obrázku text, Písmo, snímek obrazovky, Grafika&#10;&#10;Popis byl vytvořen automaticky">
            <a:extLst>
              <a:ext uri="{FF2B5EF4-FFF2-40B4-BE49-F238E27FC236}">
                <a16:creationId xmlns:a16="http://schemas.microsoft.com/office/drawing/2014/main" id="{8FB9BFD0-7FFB-A061-FD1E-850B16FDF0B2}"/>
              </a:ext>
            </a:extLst>
          </p:cNvPr>
          <p:cNvPicPr>
            <a:picLocks noChangeAspect="1"/>
          </p:cNvPicPr>
          <p:nvPr/>
        </p:nvPicPr>
        <p:blipFill>
          <a:blip r:embed="rId2"/>
          <a:stretch>
            <a:fillRect/>
          </a:stretch>
        </p:blipFill>
        <p:spPr>
          <a:xfrm>
            <a:off x="-86589" y="-86370"/>
            <a:ext cx="4017656" cy="1058014"/>
          </a:xfrm>
          <a:prstGeom prst="rect">
            <a:avLst/>
          </a:prstGeom>
        </p:spPr>
      </p:pic>
      <p:sp>
        <p:nvSpPr>
          <p:cNvPr id="12" name="Nadpis 1">
            <a:extLst>
              <a:ext uri="{FF2B5EF4-FFF2-40B4-BE49-F238E27FC236}">
                <a16:creationId xmlns:a16="http://schemas.microsoft.com/office/drawing/2014/main" id="{B292B011-D3E1-F5FE-E3C1-97DACD34228C}"/>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
        <p:nvSpPr>
          <p:cNvPr id="13" name="Zástupný symbol pro zápatí 4">
            <a:extLst>
              <a:ext uri="{FF2B5EF4-FFF2-40B4-BE49-F238E27FC236}">
                <a16:creationId xmlns:a16="http://schemas.microsoft.com/office/drawing/2014/main" id="{6F039056-0C94-7597-71C0-63039EEE9F78}"/>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9498355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22</a:t>
            </a:fld>
            <a:endParaRPr lang="cs-CZ" sz="1000" dirty="0"/>
          </a:p>
        </p:txBody>
      </p:sp>
      <p:sp>
        <p:nvSpPr>
          <p:cNvPr id="10" name="Ovál 9">
            <a:extLst>
              <a:ext uri="{FF2B5EF4-FFF2-40B4-BE49-F238E27FC236}">
                <a16:creationId xmlns:a16="http://schemas.microsoft.com/office/drawing/2014/main" id="{992D67D0-A1E2-5F46-182D-33205ED6ED63}"/>
              </a:ext>
            </a:extLst>
          </p:cNvPr>
          <p:cNvSpPr/>
          <p:nvPr/>
        </p:nvSpPr>
        <p:spPr>
          <a:xfrm>
            <a:off x="273378" y="2158872"/>
            <a:ext cx="4034671" cy="1274640"/>
          </a:xfrm>
          <a:prstGeom prst="ellipse">
            <a:avLst/>
          </a:prstGeom>
          <a:solidFill>
            <a:schemeClr val="bg1"/>
          </a:solid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2. ORGANIZATIONAL CULTURE AND LEADERSHIP</a:t>
            </a:r>
            <a:br>
              <a:rPr lang="cs-CZ" b="1" dirty="0">
                <a:solidFill>
                  <a:schemeClr val="tx1"/>
                </a:solidFill>
              </a:rPr>
            </a:br>
            <a:r>
              <a:rPr lang="cs-CZ" b="1" dirty="0">
                <a:solidFill>
                  <a:schemeClr val="tx1"/>
                </a:solidFill>
              </a:rPr>
              <a:t>(100 p.)</a:t>
            </a:r>
          </a:p>
        </p:txBody>
      </p:sp>
      <p:sp>
        <p:nvSpPr>
          <p:cNvPr id="11" name="Zástupný text 2">
            <a:extLst>
              <a:ext uri="{FF2B5EF4-FFF2-40B4-BE49-F238E27FC236}">
                <a16:creationId xmlns:a16="http://schemas.microsoft.com/office/drawing/2014/main" id="{7822DCBD-CFE3-2672-92CF-516EB404899E}"/>
              </a:ext>
            </a:extLst>
          </p:cNvPr>
          <p:cNvSpPr txBox="1">
            <a:spLocks/>
          </p:cNvSpPr>
          <p:nvPr/>
        </p:nvSpPr>
        <p:spPr>
          <a:xfrm>
            <a:off x="4675695" y="1941616"/>
            <a:ext cx="7164371" cy="1746116"/>
          </a:xfrm>
          <a:prstGeom prst="rect">
            <a:avLst/>
          </a:prstGeom>
          <a:noFill/>
          <a:ln w="19050">
            <a:solidFill>
              <a:srgbClr val="00B0F0"/>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r>
              <a:rPr lang="en-US" altLang="cs-CZ" b="0" i="1" dirty="0"/>
              <a:t>Organizational culture is the specific collection of values and norms that are shared by people and groups within an organization that influence over time, the way they behave with each other and with key stakeholders outside the organization.</a:t>
            </a:r>
            <a:endParaRPr lang="cs-CZ" altLang="cs-CZ" dirty="0"/>
          </a:p>
        </p:txBody>
      </p:sp>
      <p:sp>
        <p:nvSpPr>
          <p:cNvPr id="12" name="Zástupný text 2">
            <a:extLst>
              <a:ext uri="{FF2B5EF4-FFF2-40B4-BE49-F238E27FC236}">
                <a16:creationId xmlns:a16="http://schemas.microsoft.com/office/drawing/2014/main" id="{716737F6-A5B3-F220-7F95-6498649A8694}"/>
              </a:ext>
            </a:extLst>
          </p:cNvPr>
          <p:cNvSpPr txBox="1">
            <a:spLocks/>
          </p:cNvSpPr>
          <p:nvPr/>
        </p:nvSpPr>
        <p:spPr>
          <a:xfrm>
            <a:off x="414780" y="3704232"/>
            <a:ext cx="11324736" cy="2272937"/>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600"/>
              </a:spcBef>
              <a:buClr>
                <a:srgbClr val="00A499"/>
              </a:buClr>
            </a:pPr>
            <a:r>
              <a:rPr lang="cs-CZ" altLang="cs-CZ" sz="2400" b="1" u="sng" dirty="0">
                <a:solidFill>
                  <a:schemeClr val="tx1"/>
                </a:solidFill>
                <a:latin typeface="+mn-lt"/>
              </a:rPr>
              <a:t>Sub-</a:t>
            </a:r>
            <a:r>
              <a:rPr lang="cs-CZ" altLang="cs-CZ" sz="2400" b="1" u="sng" dirty="0" err="1">
                <a:solidFill>
                  <a:schemeClr val="tx1"/>
                </a:solidFill>
                <a:latin typeface="+mn-lt"/>
              </a:rPr>
              <a:t>criteria</a:t>
            </a:r>
            <a:r>
              <a:rPr lang="cs-CZ" altLang="cs-CZ" sz="2400" b="1" u="sng" dirty="0">
                <a:solidFill>
                  <a:schemeClr val="tx1"/>
                </a:solidFill>
                <a:latin typeface="+mn-lt"/>
              </a:rPr>
              <a:t>:</a:t>
            </a:r>
          </a:p>
          <a:p>
            <a:pPr>
              <a:lnSpc>
                <a:spcPct val="100000"/>
              </a:lnSpc>
              <a:spcBef>
                <a:spcPts val="600"/>
              </a:spcBef>
              <a:buClr>
                <a:srgbClr val="00A499"/>
              </a:buClr>
            </a:pPr>
            <a:r>
              <a:rPr lang="en-US" altLang="cs-CZ" sz="2400" dirty="0">
                <a:solidFill>
                  <a:schemeClr val="tx1"/>
                </a:solidFill>
                <a:latin typeface="+mn-lt"/>
              </a:rPr>
              <a:t>2.1 Steer the organization´s culture and nurture values.</a:t>
            </a:r>
          </a:p>
          <a:p>
            <a:pPr>
              <a:lnSpc>
                <a:spcPct val="100000"/>
              </a:lnSpc>
              <a:spcBef>
                <a:spcPts val="600"/>
              </a:spcBef>
              <a:buClr>
                <a:srgbClr val="00A499"/>
              </a:buClr>
            </a:pPr>
            <a:r>
              <a:rPr lang="en-US" altLang="cs-CZ" sz="2400" dirty="0">
                <a:solidFill>
                  <a:schemeClr val="tx1"/>
                </a:solidFill>
                <a:latin typeface="+mn-lt"/>
              </a:rPr>
              <a:t>2.2 Create the conditions for </a:t>
            </a:r>
            <a:r>
              <a:rPr lang="en-US" altLang="cs-CZ" sz="2400" dirty="0" err="1">
                <a:solidFill>
                  <a:schemeClr val="tx1"/>
                </a:solidFill>
                <a:latin typeface="+mn-lt"/>
              </a:rPr>
              <a:t>realising</a:t>
            </a:r>
            <a:r>
              <a:rPr lang="en-US" altLang="cs-CZ" sz="2400" dirty="0">
                <a:solidFill>
                  <a:schemeClr val="tx1"/>
                </a:solidFill>
                <a:latin typeface="+mn-lt"/>
              </a:rPr>
              <a:t> change.</a:t>
            </a:r>
          </a:p>
          <a:p>
            <a:pPr>
              <a:lnSpc>
                <a:spcPct val="100000"/>
              </a:lnSpc>
              <a:spcBef>
                <a:spcPts val="600"/>
              </a:spcBef>
              <a:buClr>
                <a:srgbClr val="00A499"/>
              </a:buClr>
            </a:pPr>
            <a:r>
              <a:rPr lang="en-US" altLang="cs-CZ" sz="2400" dirty="0">
                <a:solidFill>
                  <a:schemeClr val="tx1"/>
                </a:solidFill>
                <a:latin typeface="+mn-lt"/>
              </a:rPr>
              <a:t>2.3  Enable creativity and innovations.</a:t>
            </a:r>
          </a:p>
          <a:p>
            <a:pPr>
              <a:lnSpc>
                <a:spcPct val="100000"/>
              </a:lnSpc>
              <a:spcBef>
                <a:spcPts val="600"/>
              </a:spcBef>
              <a:buClr>
                <a:srgbClr val="00A499"/>
              </a:buClr>
            </a:pPr>
            <a:r>
              <a:rPr lang="en-US" altLang="cs-CZ" sz="2400" dirty="0">
                <a:solidFill>
                  <a:schemeClr val="tx1"/>
                </a:solidFill>
                <a:latin typeface="+mn-lt"/>
              </a:rPr>
              <a:t>2.4 Unite behind and engage in purpose, vision and strategy.</a:t>
            </a:r>
            <a:endParaRPr lang="cs-CZ" altLang="cs-CZ" sz="2400" dirty="0">
              <a:solidFill>
                <a:schemeClr val="tx1"/>
              </a:solidFill>
              <a:latin typeface="+mn-lt"/>
            </a:endParaRPr>
          </a:p>
          <a:p>
            <a:pPr marL="342900" indent="-342900">
              <a:lnSpc>
                <a:spcPct val="100000"/>
              </a:lnSpc>
              <a:spcBef>
                <a:spcPts val="600"/>
              </a:spcBef>
              <a:buClr>
                <a:srgbClr val="00A499"/>
              </a:buClr>
              <a:buFont typeface="Wingdings" panose="05000000000000000000" pitchFamily="2" charset="2"/>
              <a:buChar char="§"/>
            </a:pPr>
            <a:endParaRPr lang="cs-CZ" altLang="cs-CZ" sz="2400" dirty="0">
              <a:solidFill>
                <a:schemeClr val="tx1"/>
              </a:solidFill>
              <a:latin typeface="+mn-lt"/>
            </a:endParaRPr>
          </a:p>
        </p:txBody>
      </p:sp>
      <p:pic>
        <p:nvPicPr>
          <p:cNvPr id="3" name="Obrázek 2" descr="Obsah obrázku text, Písmo, snímek obrazovky, Grafika&#10;&#10;Popis byl vytvořen automaticky">
            <a:extLst>
              <a:ext uri="{FF2B5EF4-FFF2-40B4-BE49-F238E27FC236}">
                <a16:creationId xmlns:a16="http://schemas.microsoft.com/office/drawing/2014/main" id="{27F8171D-84F6-28FB-A833-AFD76B57A9C9}"/>
              </a:ext>
            </a:extLst>
          </p:cNvPr>
          <p:cNvPicPr>
            <a:picLocks noChangeAspect="1"/>
          </p:cNvPicPr>
          <p:nvPr/>
        </p:nvPicPr>
        <p:blipFill>
          <a:blip r:embed="rId2"/>
          <a:stretch>
            <a:fillRect/>
          </a:stretch>
        </p:blipFill>
        <p:spPr>
          <a:xfrm>
            <a:off x="-86589" y="-86370"/>
            <a:ext cx="4017656" cy="1058014"/>
          </a:xfrm>
          <a:prstGeom prst="rect">
            <a:avLst/>
          </a:prstGeom>
        </p:spPr>
      </p:pic>
      <p:sp>
        <p:nvSpPr>
          <p:cNvPr id="14" name="Nadpis 1">
            <a:extLst>
              <a:ext uri="{FF2B5EF4-FFF2-40B4-BE49-F238E27FC236}">
                <a16:creationId xmlns:a16="http://schemas.microsoft.com/office/drawing/2014/main" id="{FFDEEBDB-EC19-E3C3-F8CA-0BB5FE2A173D}"/>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
        <p:nvSpPr>
          <p:cNvPr id="15" name="Zástupný symbol pro zápatí 4">
            <a:extLst>
              <a:ext uri="{FF2B5EF4-FFF2-40B4-BE49-F238E27FC236}">
                <a16:creationId xmlns:a16="http://schemas.microsoft.com/office/drawing/2014/main" id="{2A9BD36C-7D6F-9842-CDD6-18295DA75CD0}"/>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069768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23</a:t>
            </a:fld>
            <a:endParaRPr lang="cs-CZ" sz="1000" dirty="0"/>
          </a:p>
        </p:txBody>
      </p:sp>
      <p:grpSp>
        <p:nvGrpSpPr>
          <p:cNvPr id="10" name="Skupina 9">
            <a:extLst>
              <a:ext uri="{FF2B5EF4-FFF2-40B4-BE49-F238E27FC236}">
                <a16:creationId xmlns:a16="http://schemas.microsoft.com/office/drawing/2014/main" id="{89044AA9-34D6-1DC6-FBC5-1A5CBC6EBCC1}"/>
              </a:ext>
            </a:extLst>
          </p:cNvPr>
          <p:cNvGrpSpPr/>
          <p:nvPr/>
        </p:nvGrpSpPr>
        <p:grpSpPr>
          <a:xfrm>
            <a:off x="4901937" y="1902489"/>
            <a:ext cx="6325386" cy="4303491"/>
            <a:chOff x="4901937" y="1902489"/>
            <a:chExt cx="6325386" cy="4303491"/>
          </a:xfrm>
        </p:grpSpPr>
        <p:sp>
          <p:nvSpPr>
            <p:cNvPr id="11" name="Ovál 10">
              <a:extLst>
                <a:ext uri="{FF2B5EF4-FFF2-40B4-BE49-F238E27FC236}">
                  <a16:creationId xmlns:a16="http://schemas.microsoft.com/office/drawing/2014/main" id="{FEB58EFE-273F-1C7F-D80A-0C4A42FADBE8}"/>
                </a:ext>
              </a:extLst>
            </p:cNvPr>
            <p:cNvSpPr/>
            <p:nvPr/>
          </p:nvSpPr>
          <p:spPr>
            <a:xfrm>
              <a:off x="4901937" y="3158949"/>
              <a:ext cx="1800000" cy="1800000"/>
            </a:xfrm>
            <a:prstGeom prst="ellipse">
              <a:avLst/>
            </a:prstGeom>
            <a:solidFill>
              <a:schemeClr val="bg1"/>
            </a:solid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EXECUTION</a:t>
              </a:r>
            </a:p>
          </p:txBody>
        </p:sp>
        <p:sp>
          <p:nvSpPr>
            <p:cNvPr id="16" name="Ovál 15">
              <a:extLst>
                <a:ext uri="{FF2B5EF4-FFF2-40B4-BE49-F238E27FC236}">
                  <a16:creationId xmlns:a16="http://schemas.microsoft.com/office/drawing/2014/main" id="{B2748D5F-029C-727D-839E-35096D0479BF}"/>
                </a:ext>
              </a:extLst>
            </p:cNvPr>
            <p:cNvSpPr/>
            <p:nvPr/>
          </p:nvSpPr>
          <p:spPr>
            <a:xfrm>
              <a:off x="7192652" y="1902489"/>
              <a:ext cx="4034671" cy="1274640"/>
            </a:xfrm>
            <a:prstGeom prst="ellipse">
              <a:avLst/>
            </a:prstGeom>
            <a:solidFill>
              <a:schemeClr val="bg1"/>
            </a:solid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3. </a:t>
              </a:r>
              <a:r>
                <a:rPr lang="cs-CZ" b="1" dirty="0" err="1">
                  <a:solidFill>
                    <a:schemeClr val="tx1"/>
                  </a:solidFill>
                </a:rPr>
                <a:t>Engaging</a:t>
              </a:r>
              <a:r>
                <a:rPr lang="cs-CZ" b="1" dirty="0">
                  <a:solidFill>
                    <a:schemeClr val="tx1"/>
                  </a:solidFill>
                </a:rPr>
                <a:t> </a:t>
              </a:r>
              <a:r>
                <a:rPr lang="cs-CZ" b="1" dirty="0" err="1">
                  <a:solidFill>
                    <a:schemeClr val="tx1"/>
                  </a:solidFill>
                </a:rPr>
                <a:t>stakeholders</a:t>
              </a:r>
              <a:br>
                <a:rPr lang="cs-CZ" b="1" dirty="0">
                  <a:solidFill>
                    <a:schemeClr val="tx1"/>
                  </a:solidFill>
                </a:rPr>
              </a:br>
              <a:r>
                <a:rPr lang="cs-CZ" b="1" dirty="0">
                  <a:solidFill>
                    <a:schemeClr val="tx1"/>
                  </a:solidFill>
                </a:rPr>
                <a:t>(100 p.)</a:t>
              </a:r>
            </a:p>
          </p:txBody>
        </p:sp>
        <p:sp>
          <p:nvSpPr>
            <p:cNvPr id="17" name="Ovál 16">
              <a:extLst>
                <a:ext uri="{FF2B5EF4-FFF2-40B4-BE49-F238E27FC236}">
                  <a16:creationId xmlns:a16="http://schemas.microsoft.com/office/drawing/2014/main" id="{895E0914-7003-3FDB-A530-33F6A15867DA}"/>
                </a:ext>
              </a:extLst>
            </p:cNvPr>
            <p:cNvSpPr/>
            <p:nvPr/>
          </p:nvSpPr>
          <p:spPr>
            <a:xfrm>
              <a:off x="7192652" y="4931340"/>
              <a:ext cx="4034671" cy="1274640"/>
            </a:xfrm>
            <a:prstGeom prst="ellipse">
              <a:avLst/>
            </a:prstGeom>
            <a:solidFill>
              <a:schemeClr val="bg1"/>
            </a:solid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5. </a:t>
              </a:r>
              <a:r>
                <a:rPr lang="cs-CZ" b="1" dirty="0" err="1">
                  <a:solidFill>
                    <a:schemeClr val="tx1"/>
                  </a:solidFill>
                </a:rPr>
                <a:t>Driving</a:t>
              </a:r>
              <a:r>
                <a:rPr lang="cs-CZ" b="1" dirty="0">
                  <a:solidFill>
                    <a:schemeClr val="tx1"/>
                  </a:solidFill>
                </a:rPr>
                <a:t> performance and </a:t>
              </a:r>
              <a:r>
                <a:rPr lang="cs-CZ" b="1" dirty="0" err="1">
                  <a:solidFill>
                    <a:schemeClr val="tx1"/>
                  </a:solidFill>
                </a:rPr>
                <a:t>transformation</a:t>
              </a:r>
              <a:r>
                <a:rPr lang="cs-CZ" b="1" dirty="0">
                  <a:solidFill>
                    <a:schemeClr val="tx1"/>
                  </a:solidFill>
                </a:rPr>
                <a:t> </a:t>
              </a:r>
              <a:br>
                <a:rPr lang="cs-CZ" b="1" dirty="0">
                  <a:solidFill>
                    <a:schemeClr val="tx1"/>
                  </a:solidFill>
                </a:rPr>
              </a:br>
              <a:r>
                <a:rPr lang="cs-CZ" b="1" dirty="0">
                  <a:solidFill>
                    <a:schemeClr val="tx1"/>
                  </a:solidFill>
                </a:rPr>
                <a:t>(100 p.)</a:t>
              </a:r>
            </a:p>
          </p:txBody>
        </p:sp>
        <p:cxnSp>
          <p:nvCxnSpPr>
            <p:cNvPr id="18" name="Přímá spojnice 17">
              <a:extLst>
                <a:ext uri="{FF2B5EF4-FFF2-40B4-BE49-F238E27FC236}">
                  <a16:creationId xmlns:a16="http://schemas.microsoft.com/office/drawing/2014/main" id="{6B559CEF-2B8D-D07D-B995-580D1951D68E}"/>
                </a:ext>
              </a:extLst>
            </p:cNvPr>
            <p:cNvCxnSpPr>
              <a:stCxn id="11" idx="7"/>
              <a:endCxn id="16" idx="2"/>
            </p:cNvCxnSpPr>
            <p:nvPr/>
          </p:nvCxnSpPr>
          <p:spPr>
            <a:xfrm flipV="1">
              <a:off x="6438333" y="2539809"/>
              <a:ext cx="754319" cy="882744"/>
            </a:xfrm>
            <a:prstGeom prst="line">
              <a:avLst/>
            </a:prstGeom>
            <a:ln w="571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Přímá spojnice 18">
              <a:extLst>
                <a:ext uri="{FF2B5EF4-FFF2-40B4-BE49-F238E27FC236}">
                  <a16:creationId xmlns:a16="http://schemas.microsoft.com/office/drawing/2014/main" id="{5B959419-1BEC-346A-C0A1-3B60A95620FE}"/>
                </a:ext>
              </a:extLst>
            </p:cNvPr>
            <p:cNvCxnSpPr>
              <a:cxnSpLocks/>
              <a:stCxn id="11" idx="5"/>
              <a:endCxn id="17" idx="2"/>
            </p:cNvCxnSpPr>
            <p:nvPr/>
          </p:nvCxnSpPr>
          <p:spPr>
            <a:xfrm>
              <a:off x="6438333" y="4695345"/>
              <a:ext cx="754319" cy="873315"/>
            </a:xfrm>
            <a:prstGeom prst="line">
              <a:avLst/>
            </a:prstGeom>
            <a:ln w="571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3" name="Obrázek 2" descr="Obsah obrázku text, Písmo, snímek obrazovky, Grafika&#10;&#10;Popis byl vytvořen automaticky">
            <a:extLst>
              <a:ext uri="{FF2B5EF4-FFF2-40B4-BE49-F238E27FC236}">
                <a16:creationId xmlns:a16="http://schemas.microsoft.com/office/drawing/2014/main" id="{3B2C911A-72D4-E497-F820-297CD38E33EB}"/>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7A79582B-85EF-566E-51F0-C77FF4A5CE35}"/>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pic>
        <p:nvPicPr>
          <p:cNvPr id="12" name="Obrázek 11">
            <a:extLst>
              <a:ext uri="{FF2B5EF4-FFF2-40B4-BE49-F238E27FC236}">
                <a16:creationId xmlns:a16="http://schemas.microsoft.com/office/drawing/2014/main" id="{7A438791-865C-DB67-4C43-9C95D193F710}"/>
              </a:ext>
            </a:extLst>
          </p:cNvPr>
          <p:cNvPicPr>
            <a:picLocks noChangeAspect="1"/>
          </p:cNvPicPr>
          <p:nvPr/>
        </p:nvPicPr>
        <p:blipFill>
          <a:blip r:embed="rId3"/>
          <a:stretch>
            <a:fillRect/>
          </a:stretch>
        </p:blipFill>
        <p:spPr>
          <a:xfrm>
            <a:off x="437746" y="2066670"/>
            <a:ext cx="3973476" cy="3853068"/>
          </a:xfrm>
          <a:prstGeom prst="rect">
            <a:avLst/>
          </a:prstGeom>
        </p:spPr>
      </p:pic>
      <p:sp>
        <p:nvSpPr>
          <p:cNvPr id="20" name="Nadpis 1">
            <a:extLst>
              <a:ext uri="{FF2B5EF4-FFF2-40B4-BE49-F238E27FC236}">
                <a16:creationId xmlns:a16="http://schemas.microsoft.com/office/drawing/2014/main" id="{28E3EBA4-F8B5-93B5-F736-C8D5D1C60D52}"/>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
        <p:nvSpPr>
          <p:cNvPr id="21" name="Ovál 20">
            <a:extLst>
              <a:ext uri="{FF2B5EF4-FFF2-40B4-BE49-F238E27FC236}">
                <a16:creationId xmlns:a16="http://schemas.microsoft.com/office/drawing/2014/main" id="{4C8A7B97-30A3-614C-62A0-A55CA4296A55}"/>
              </a:ext>
            </a:extLst>
          </p:cNvPr>
          <p:cNvSpPr/>
          <p:nvPr/>
        </p:nvSpPr>
        <p:spPr>
          <a:xfrm>
            <a:off x="7199773" y="3405124"/>
            <a:ext cx="4034671" cy="1274640"/>
          </a:xfrm>
          <a:prstGeom prst="ellipse">
            <a:avLst/>
          </a:prstGeom>
          <a:solidFill>
            <a:schemeClr val="bg1"/>
          </a:solid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4. </a:t>
            </a:r>
            <a:r>
              <a:rPr lang="cs-CZ" b="1" dirty="0" err="1">
                <a:solidFill>
                  <a:schemeClr val="tx1"/>
                </a:solidFill>
              </a:rPr>
              <a:t>Creating</a:t>
            </a:r>
            <a:r>
              <a:rPr lang="cs-CZ" b="1" dirty="0">
                <a:solidFill>
                  <a:schemeClr val="tx1"/>
                </a:solidFill>
              </a:rPr>
              <a:t> </a:t>
            </a:r>
            <a:r>
              <a:rPr lang="cs-CZ" b="1" dirty="0" err="1">
                <a:solidFill>
                  <a:schemeClr val="tx1"/>
                </a:solidFill>
              </a:rPr>
              <a:t>sustainable</a:t>
            </a:r>
            <a:r>
              <a:rPr lang="cs-CZ" b="1" dirty="0">
                <a:solidFill>
                  <a:schemeClr val="tx1"/>
                </a:solidFill>
              </a:rPr>
              <a:t> </a:t>
            </a:r>
            <a:r>
              <a:rPr lang="cs-CZ" b="1" dirty="0" err="1">
                <a:solidFill>
                  <a:schemeClr val="tx1"/>
                </a:solidFill>
              </a:rPr>
              <a:t>value</a:t>
            </a:r>
            <a:br>
              <a:rPr lang="cs-CZ" b="1" dirty="0">
                <a:solidFill>
                  <a:schemeClr val="tx1"/>
                </a:solidFill>
              </a:rPr>
            </a:br>
            <a:r>
              <a:rPr lang="cs-CZ" b="1" dirty="0">
                <a:solidFill>
                  <a:schemeClr val="tx1"/>
                </a:solidFill>
              </a:rPr>
              <a:t>(200 p.)</a:t>
            </a:r>
          </a:p>
        </p:txBody>
      </p:sp>
      <p:cxnSp>
        <p:nvCxnSpPr>
          <p:cNvPr id="22" name="Přímá spojnice 21">
            <a:extLst>
              <a:ext uri="{FF2B5EF4-FFF2-40B4-BE49-F238E27FC236}">
                <a16:creationId xmlns:a16="http://schemas.microsoft.com/office/drawing/2014/main" id="{F4134C5F-A07D-0D09-AB8E-537F7BA1FB86}"/>
              </a:ext>
            </a:extLst>
          </p:cNvPr>
          <p:cNvCxnSpPr>
            <a:cxnSpLocks/>
            <a:stCxn id="11" idx="6"/>
            <a:endCxn id="21" idx="2"/>
          </p:cNvCxnSpPr>
          <p:nvPr/>
        </p:nvCxnSpPr>
        <p:spPr>
          <a:xfrm flipV="1">
            <a:off x="6701937" y="4042444"/>
            <a:ext cx="497836" cy="16505"/>
          </a:xfrm>
          <a:prstGeom prst="line">
            <a:avLst/>
          </a:prstGeom>
          <a:ln w="571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5766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24</a:t>
            </a:fld>
            <a:endParaRPr lang="cs-CZ" sz="1000" dirty="0"/>
          </a:p>
        </p:txBody>
      </p:sp>
      <p:sp>
        <p:nvSpPr>
          <p:cNvPr id="3" name="Ovál 2">
            <a:extLst>
              <a:ext uri="{FF2B5EF4-FFF2-40B4-BE49-F238E27FC236}">
                <a16:creationId xmlns:a16="http://schemas.microsoft.com/office/drawing/2014/main" id="{715F14C5-8272-5AEE-0158-53C65B298E1B}"/>
              </a:ext>
            </a:extLst>
          </p:cNvPr>
          <p:cNvSpPr/>
          <p:nvPr/>
        </p:nvSpPr>
        <p:spPr>
          <a:xfrm>
            <a:off x="452485" y="2259056"/>
            <a:ext cx="1800000" cy="1800000"/>
          </a:xfrm>
          <a:prstGeom prst="ellipse">
            <a:avLst/>
          </a:prstGeom>
          <a:solidFill>
            <a:schemeClr val="bg1"/>
          </a:solid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EXECUTION</a:t>
            </a:r>
          </a:p>
        </p:txBody>
      </p:sp>
      <p:sp>
        <p:nvSpPr>
          <p:cNvPr id="5" name="Zástupný text 2">
            <a:extLst>
              <a:ext uri="{FF2B5EF4-FFF2-40B4-BE49-F238E27FC236}">
                <a16:creationId xmlns:a16="http://schemas.microsoft.com/office/drawing/2014/main" id="{EA8637DD-1B4C-630D-FBFC-7EC37017ABAE}"/>
              </a:ext>
            </a:extLst>
          </p:cNvPr>
          <p:cNvSpPr txBox="1">
            <a:spLocks/>
          </p:cNvSpPr>
          <p:nvPr/>
        </p:nvSpPr>
        <p:spPr>
          <a:xfrm>
            <a:off x="2431786" y="2183956"/>
            <a:ext cx="9307729" cy="3829210"/>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spcBef>
                <a:spcPct val="50000"/>
              </a:spcBef>
              <a:buClr>
                <a:srgbClr val="00A499"/>
              </a:buClr>
            </a:pPr>
            <a:r>
              <a:rPr lang="en-US" altLang="cs-CZ" sz="2400" b="1" dirty="0">
                <a:solidFill>
                  <a:schemeClr val="tx1"/>
                </a:solidFill>
                <a:latin typeface="+mn-lt"/>
              </a:rPr>
              <a:t>The direction setting as outlined above (see section „Direction”), prepares the way forward for the organization, but it then needs to execute its strategy effectively and efficiently, ensuring that it:</a:t>
            </a:r>
            <a:endParaRPr lang="cs-CZ" altLang="cs-CZ" sz="2400" b="1" dirty="0">
              <a:solidFill>
                <a:schemeClr val="tx1"/>
              </a:solidFill>
              <a:latin typeface="+mn-lt"/>
            </a:endParaRP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Knows who the stakeholders are in its ecosystem and engages fully with those that are key to its success</a:t>
            </a:r>
            <a:r>
              <a:rPr lang="cs-CZ" altLang="cs-CZ" sz="2400" dirty="0">
                <a:solidFill>
                  <a:schemeClr val="tx1"/>
                </a:solidFill>
                <a:latin typeface="+mn-lt"/>
              </a:rPr>
              <a:t>.</a:t>
            </a:r>
            <a:endParaRPr lang="en-US" altLang="cs-CZ" sz="2400" dirty="0">
              <a:solidFill>
                <a:schemeClr val="tx1"/>
              </a:solidFill>
              <a:latin typeface="+mn-lt"/>
            </a:endParaRP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Creates sustainable value</a:t>
            </a:r>
            <a:r>
              <a:rPr lang="cs-CZ" altLang="cs-CZ" sz="2400" dirty="0">
                <a:solidFill>
                  <a:schemeClr val="tx1"/>
                </a:solidFill>
                <a:latin typeface="+mn-lt"/>
              </a:rPr>
              <a:t>.</a:t>
            </a:r>
            <a:endParaRPr lang="en-US" altLang="cs-CZ" sz="2400" dirty="0">
              <a:solidFill>
                <a:schemeClr val="tx1"/>
              </a:solidFill>
              <a:latin typeface="+mn-lt"/>
            </a:endParaRP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Drives the levels of performance necessary for success today and, at the same time, drives the necessary improvement and transformation if it is to be successful in the future.</a:t>
            </a:r>
            <a:endParaRPr lang="cs-CZ" altLang="cs-CZ" sz="2400" dirty="0">
              <a:solidFill>
                <a:schemeClr val="tx1"/>
              </a:solidFill>
              <a:latin typeface="+mn-lt"/>
            </a:endParaRPr>
          </a:p>
        </p:txBody>
      </p:sp>
      <p:pic>
        <p:nvPicPr>
          <p:cNvPr id="7" name="Obrázek 6" descr="Obsah obrázku text, Písmo, snímek obrazovky, Grafika&#10;&#10;Popis byl vytvořen automaticky">
            <a:extLst>
              <a:ext uri="{FF2B5EF4-FFF2-40B4-BE49-F238E27FC236}">
                <a16:creationId xmlns:a16="http://schemas.microsoft.com/office/drawing/2014/main" id="{FE436610-E486-D588-5569-5340939EB2C8}"/>
              </a:ext>
            </a:extLst>
          </p:cNvPr>
          <p:cNvPicPr>
            <a:picLocks noChangeAspect="1"/>
          </p:cNvPicPr>
          <p:nvPr/>
        </p:nvPicPr>
        <p:blipFill>
          <a:blip r:embed="rId2"/>
          <a:stretch>
            <a:fillRect/>
          </a:stretch>
        </p:blipFill>
        <p:spPr>
          <a:xfrm>
            <a:off x="-86589" y="-86370"/>
            <a:ext cx="4017656" cy="1058014"/>
          </a:xfrm>
          <a:prstGeom prst="rect">
            <a:avLst/>
          </a:prstGeom>
        </p:spPr>
      </p:pic>
      <p:sp>
        <p:nvSpPr>
          <p:cNvPr id="10" name="Zástupný symbol pro zápatí 4">
            <a:extLst>
              <a:ext uri="{FF2B5EF4-FFF2-40B4-BE49-F238E27FC236}">
                <a16:creationId xmlns:a16="http://schemas.microsoft.com/office/drawing/2014/main" id="{2892D270-523B-4239-5DB3-568B6C25043A}"/>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6" name="Nadpis 1">
            <a:extLst>
              <a:ext uri="{FF2B5EF4-FFF2-40B4-BE49-F238E27FC236}">
                <a16:creationId xmlns:a16="http://schemas.microsoft.com/office/drawing/2014/main" id="{7B61943A-EC2F-134C-6D31-BB74BE4803C7}"/>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11503427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25</a:t>
            </a:fld>
            <a:endParaRPr lang="cs-CZ" sz="1000" dirty="0"/>
          </a:p>
        </p:txBody>
      </p:sp>
      <p:sp>
        <p:nvSpPr>
          <p:cNvPr id="7" name="Ovál 6">
            <a:extLst>
              <a:ext uri="{FF2B5EF4-FFF2-40B4-BE49-F238E27FC236}">
                <a16:creationId xmlns:a16="http://schemas.microsoft.com/office/drawing/2014/main" id="{C6D55414-C649-27BC-9D74-39A6EC4768B7}"/>
              </a:ext>
            </a:extLst>
          </p:cNvPr>
          <p:cNvSpPr/>
          <p:nvPr/>
        </p:nvSpPr>
        <p:spPr>
          <a:xfrm>
            <a:off x="273378" y="1902493"/>
            <a:ext cx="4034671" cy="1274640"/>
          </a:xfrm>
          <a:prstGeom prst="ellipse">
            <a:avLst/>
          </a:prstGeom>
          <a:solidFill>
            <a:schemeClr val="bg1"/>
          </a:solid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3. ENGAGING STAKEHOLDERS</a:t>
            </a:r>
            <a:br>
              <a:rPr lang="cs-CZ" b="1" dirty="0">
                <a:solidFill>
                  <a:schemeClr val="tx1"/>
                </a:solidFill>
              </a:rPr>
            </a:br>
            <a:r>
              <a:rPr lang="cs-CZ" b="1" dirty="0">
                <a:solidFill>
                  <a:schemeClr val="tx1"/>
                </a:solidFill>
              </a:rPr>
              <a:t>(100 p.)</a:t>
            </a:r>
          </a:p>
        </p:txBody>
      </p:sp>
      <p:sp>
        <p:nvSpPr>
          <p:cNvPr id="10" name="Zástupný text 2">
            <a:extLst>
              <a:ext uri="{FF2B5EF4-FFF2-40B4-BE49-F238E27FC236}">
                <a16:creationId xmlns:a16="http://schemas.microsoft.com/office/drawing/2014/main" id="{F17B6057-4547-6B75-D8A2-A5CB7A8BE2D3}"/>
              </a:ext>
            </a:extLst>
          </p:cNvPr>
          <p:cNvSpPr txBox="1">
            <a:spLocks/>
          </p:cNvSpPr>
          <p:nvPr/>
        </p:nvSpPr>
        <p:spPr>
          <a:xfrm>
            <a:off x="414780" y="3261039"/>
            <a:ext cx="11324736" cy="275498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600"/>
              </a:spcBef>
              <a:buClr>
                <a:srgbClr val="00A499"/>
              </a:buClr>
            </a:pPr>
            <a:r>
              <a:rPr lang="cs-CZ" altLang="cs-CZ" sz="2400" b="1" u="sng" dirty="0">
                <a:solidFill>
                  <a:schemeClr val="tx1"/>
                </a:solidFill>
                <a:latin typeface="+mn-lt"/>
              </a:rPr>
              <a:t>Sub-</a:t>
            </a:r>
            <a:r>
              <a:rPr lang="cs-CZ" altLang="cs-CZ" sz="2400" b="1" u="sng" dirty="0" err="1">
                <a:solidFill>
                  <a:schemeClr val="tx1"/>
                </a:solidFill>
                <a:latin typeface="+mn-lt"/>
              </a:rPr>
              <a:t>criteria</a:t>
            </a:r>
            <a:r>
              <a:rPr lang="cs-CZ" altLang="cs-CZ" sz="2400" b="1" u="sng" dirty="0">
                <a:solidFill>
                  <a:schemeClr val="tx1"/>
                </a:solidFill>
                <a:latin typeface="+mn-lt"/>
              </a:rPr>
              <a:t>:</a:t>
            </a:r>
          </a:p>
          <a:p>
            <a:pPr>
              <a:lnSpc>
                <a:spcPct val="100000"/>
              </a:lnSpc>
              <a:spcBef>
                <a:spcPts val="600"/>
              </a:spcBef>
              <a:buClr>
                <a:srgbClr val="00A499"/>
              </a:buClr>
            </a:pPr>
            <a:r>
              <a:rPr lang="en-US" altLang="cs-CZ" sz="2400" dirty="0">
                <a:solidFill>
                  <a:schemeClr val="tx1"/>
                </a:solidFill>
                <a:latin typeface="+mn-lt"/>
              </a:rPr>
              <a:t>3.1 Customers: Build sustainable development.</a:t>
            </a:r>
          </a:p>
          <a:p>
            <a:pPr>
              <a:lnSpc>
                <a:spcPct val="100000"/>
              </a:lnSpc>
              <a:spcBef>
                <a:spcPts val="600"/>
              </a:spcBef>
              <a:buClr>
                <a:srgbClr val="00A499"/>
              </a:buClr>
            </a:pPr>
            <a:r>
              <a:rPr lang="en-US" altLang="cs-CZ" sz="2400" dirty="0">
                <a:solidFill>
                  <a:schemeClr val="tx1"/>
                </a:solidFill>
                <a:latin typeface="+mn-lt"/>
              </a:rPr>
              <a:t>3.2 People: Attract, engage, develop and retain.</a:t>
            </a:r>
          </a:p>
          <a:p>
            <a:pPr>
              <a:lnSpc>
                <a:spcPct val="100000"/>
              </a:lnSpc>
              <a:spcBef>
                <a:spcPts val="600"/>
              </a:spcBef>
              <a:buClr>
                <a:srgbClr val="00A499"/>
              </a:buClr>
            </a:pPr>
            <a:r>
              <a:rPr lang="en-US" altLang="cs-CZ" sz="2400" dirty="0">
                <a:solidFill>
                  <a:schemeClr val="tx1"/>
                </a:solidFill>
                <a:latin typeface="+mn-lt"/>
              </a:rPr>
              <a:t>3.3 Business and governing stakeholders: Secure and sustain ongoing support.</a:t>
            </a:r>
          </a:p>
          <a:p>
            <a:pPr>
              <a:lnSpc>
                <a:spcPct val="100000"/>
              </a:lnSpc>
              <a:spcBef>
                <a:spcPts val="600"/>
              </a:spcBef>
              <a:buClr>
                <a:srgbClr val="00A499"/>
              </a:buClr>
            </a:pPr>
            <a:r>
              <a:rPr lang="en-US" altLang="cs-CZ" sz="2400" dirty="0">
                <a:solidFill>
                  <a:schemeClr val="tx1"/>
                </a:solidFill>
                <a:latin typeface="+mn-lt"/>
              </a:rPr>
              <a:t>3.4 Society: Contribute to development, well-being and prosperity.</a:t>
            </a:r>
          </a:p>
          <a:p>
            <a:pPr>
              <a:lnSpc>
                <a:spcPct val="100000"/>
              </a:lnSpc>
              <a:spcBef>
                <a:spcPts val="600"/>
              </a:spcBef>
              <a:buClr>
                <a:srgbClr val="00A499"/>
              </a:buClr>
            </a:pPr>
            <a:r>
              <a:rPr lang="en-US" altLang="cs-CZ" sz="2400" dirty="0">
                <a:solidFill>
                  <a:schemeClr val="tx1"/>
                </a:solidFill>
                <a:latin typeface="+mn-lt"/>
              </a:rPr>
              <a:t>3.5 Partners and Suppliers: Build relationship and ensure support for creating sustainable value.</a:t>
            </a:r>
            <a:endParaRPr lang="cs-CZ" altLang="cs-CZ" sz="2400" dirty="0">
              <a:solidFill>
                <a:schemeClr val="tx1"/>
              </a:solidFill>
              <a:latin typeface="+mn-lt"/>
            </a:endParaRPr>
          </a:p>
        </p:txBody>
      </p:sp>
      <p:sp>
        <p:nvSpPr>
          <p:cNvPr id="11" name="Zástupný text 2">
            <a:extLst>
              <a:ext uri="{FF2B5EF4-FFF2-40B4-BE49-F238E27FC236}">
                <a16:creationId xmlns:a16="http://schemas.microsoft.com/office/drawing/2014/main" id="{9871FDA9-699D-70EB-77DF-BC15EAF00E9B}"/>
              </a:ext>
            </a:extLst>
          </p:cNvPr>
          <p:cNvSpPr txBox="1">
            <a:spLocks/>
          </p:cNvSpPr>
          <p:nvPr/>
        </p:nvSpPr>
        <p:spPr>
          <a:xfrm>
            <a:off x="4854804" y="1819749"/>
            <a:ext cx="6804098" cy="1726756"/>
          </a:xfrm>
          <a:prstGeom prst="rect">
            <a:avLst/>
          </a:prstGeom>
          <a:noFill/>
          <a:ln w="19050">
            <a:solidFill>
              <a:schemeClr val="accent1">
                <a:lumMod val="75000"/>
              </a:schemeClr>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r>
              <a:rPr lang="en-US" altLang="cs-CZ" b="0" i="1" dirty="0"/>
              <a:t>Having decided which stakeholders are the most important to the organization and independent of the specific groups identified, it is highly likely that there is a degree of similarity in applying the engaging with key stakeholders.</a:t>
            </a:r>
            <a:endParaRPr lang="cs-CZ" altLang="cs-CZ" dirty="0"/>
          </a:p>
        </p:txBody>
      </p:sp>
      <p:pic>
        <p:nvPicPr>
          <p:cNvPr id="3" name="Obrázek 2" descr="Obsah obrázku text, Písmo, snímek obrazovky, Grafika&#10;&#10;Popis byl vytvořen automaticky">
            <a:extLst>
              <a:ext uri="{FF2B5EF4-FFF2-40B4-BE49-F238E27FC236}">
                <a16:creationId xmlns:a16="http://schemas.microsoft.com/office/drawing/2014/main" id="{C7B13BA4-6771-D8C9-ACC9-87CA78B68328}"/>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83B0F4C3-D7C3-F41E-4973-A82E76D859F8}"/>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4" name="Nadpis 1">
            <a:extLst>
              <a:ext uri="{FF2B5EF4-FFF2-40B4-BE49-F238E27FC236}">
                <a16:creationId xmlns:a16="http://schemas.microsoft.com/office/drawing/2014/main" id="{1F42F744-B6F7-5EAC-B2A8-4B97827101A5}"/>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915216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26</a:t>
            </a:fld>
            <a:endParaRPr lang="cs-CZ" sz="1000" dirty="0"/>
          </a:p>
        </p:txBody>
      </p:sp>
      <p:sp>
        <p:nvSpPr>
          <p:cNvPr id="3" name="Ovál 2">
            <a:extLst>
              <a:ext uri="{FF2B5EF4-FFF2-40B4-BE49-F238E27FC236}">
                <a16:creationId xmlns:a16="http://schemas.microsoft.com/office/drawing/2014/main" id="{5848E05C-FB0E-6996-6112-D17B248D790D}"/>
              </a:ext>
            </a:extLst>
          </p:cNvPr>
          <p:cNvSpPr/>
          <p:nvPr/>
        </p:nvSpPr>
        <p:spPr>
          <a:xfrm>
            <a:off x="273378" y="2090503"/>
            <a:ext cx="4034671" cy="1274640"/>
          </a:xfrm>
          <a:prstGeom prst="ellipse">
            <a:avLst/>
          </a:prstGeom>
          <a:solidFill>
            <a:schemeClr val="bg1"/>
          </a:solid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4. CREATING SUSTAINABLE VALUE (200 p.)</a:t>
            </a:r>
          </a:p>
        </p:txBody>
      </p:sp>
      <p:sp>
        <p:nvSpPr>
          <p:cNvPr id="5" name="Zástupný text 2">
            <a:extLst>
              <a:ext uri="{FF2B5EF4-FFF2-40B4-BE49-F238E27FC236}">
                <a16:creationId xmlns:a16="http://schemas.microsoft.com/office/drawing/2014/main" id="{CCF5C5BE-3ACB-E646-3DDE-B05A31CE0C58}"/>
              </a:ext>
            </a:extLst>
          </p:cNvPr>
          <p:cNvSpPr txBox="1">
            <a:spLocks/>
          </p:cNvSpPr>
          <p:nvPr/>
        </p:nvSpPr>
        <p:spPr>
          <a:xfrm>
            <a:off x="414780" y="3635863"/>
            <a:ext cx="11324736" cy="2406015"/>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600"/>
              </a:spcBef>
              <a:buClr>
                <a:srgbClr val="00A499"/>
              </a:buClr>
            </a:pPr>
            <a:r>
              <a:rPr lang="cs-CZ" altLang="cs-CZ" sz="2400" b="1" u="sng" dirty="0">
                <a:solidFill>
                  <a:schemeClr val="tx1"/>
                </a:solidFill>
                <a:latin typeface="+mn-lt"/>
              </a:rPr>
              <a:t>Sub-</a:t>
            </a:r>
            <a:r>
              <a:rPr lang="cs-CZ" altLang="cs-CZ" sz="2400" b="1" u="sng" dirty="0" err="1">
                <a:solidFill>
                  <a:schemeClr val="tx1"/>
                </a:solidFill>
                <a:latin typeface="+mn-lt"/>
              </a:rPr>
              <a:t>criteria</a:t>
            </a:r>
            <a:r>
              <a:rPr lang="cs-CZ" altLang="cs-CZ" sz="2400" b="1" u="sng" dirty="0">
                <a:solidFill>
                  <a:schemeClr val="tx1"/>
                </a:solidFill>
                <a:latin typeface="+mn-lt"/>
              </a:rPr>
              <a:t>:</a:t>
            </a:r>
          </a:p>
          <a:p>
            <a:pPr>
              <a:lnSpc>
                <a:spcPct val="100000"/>
              </a:lnSpc>
              <a:spcBef>
                <a:spcPts val="600"/>
              </a:spcBef>
              <a:buClr>
                <a:srgbClr val="00A499"/>
              </a:buClr>
            </a:pPr>
            <a:r>
              <a:rPr lang="en-US" altLang="cs-CZ" sz="2400" dirty="0">
                <a:solidFill>
                  <a:schemeClr val="tx1"/>
                </a:solidFill>
                <a:latin typeface="+mn-lt"/>
              </a:rPr>
              <a:t>4.1 Design the value and how it is created.</a:t>
            </a:r>
          </a:p>
          <a:p>
            <a:pPr>
              <a:lnSpc>
                <a:spcPct val="100000"/>
              </a:lnSpc>
              <a:spcBef>
                <a:spcPts val="600"/>
              </a:spcBef>
              <a:buClr>
                <a:srgbClr val="00A499"/>
              </a:buClr>
            </a:pPr>
            <a:r>
              <a:rPr lang="en-US" altLang="cs-CZ" sz="2400" dirty="0">
                <a:solidFill>
                  <a:schemeClr val="tx1"/>
                </a:solidFill>
                <a:latin typeface="+mn-lt"/>
              </a:rPr>
              <a:t>4.2 Communicate and sell the value.</a:t>
            </a:r>
          </a:p>
          <a:p>
            <a:pPr>
              <a:lnSpc>
                <a:spcPct val="100000"/>
              </a:lnSpc>
              <a:spcBef>
                <a:spcPts val="600"/>
              </a:spcBef>
              <a:buClr>
                <a:srgbClr val="00A499"/>
              </a:buClr>
            </a:pPr>
            <a:r>
              <a:rPr lang="en-US" altLang="cs-CZ" sz="2400" dirty="0">
                <a:solidFill>
                  <a:schemeClr val="tx1"/>
                </a:solidFill>
                <a:latin typeface="+mn-lt"/>
              </a:rPr>
              <a:t>4.3 Deliver the value.</a:t>
            </a:r>
          </a:p>
          <a:p>
            <a:pPr>
              <a:lnSpc>
                <a:spcPct val="100000"/>
              </a:lnSpc>
              <a:spcBef>
                <a:spcPts val="600"/>
              </a:spcBef>
              <a:buClr>
                <a:srgbClr val="00A499"/>
              </a:buClr>
            </a:pPr>
            <a:r>
              <a:rPr lang="en-US" altLang="cs-CZ" sz="2400" dirty="0">
                <a:solidFill>
                  <a:schemeClr val="tx1"/>
                </a:solidFill>
                <a:latin typeface="+mn-lt"/>
              </a:rPr>
              <a:t>4.4 Define and implement the overall experience.</a:t>
            </a:r>
            <a:endParaRPr lang="cs-CZ" altLang="cs-CZ" sz="2400" dirty="0">
              <a:solidFill>
                <a:schemeClr val="tx1"/>
              </a:solidFill>
              <a:latin typeface="+mn-lt"/>
            </a:endParaRPr>
          </a:p>
        </p:txBody>
      </p:sp>
      <p:sp>
        <p:nvSpPr>
          <p:cNvPr id="12" name="Zástupný text 2">
            <a:extLst>
              <a:ext uri="{FF2B5EF4-FFF2-40B4-BE49-F238E27FC236}">
                <a16:creationId xmlns:a16="http://schemas.microsoft.com/office/drawing/2014/main" id="{E35DC5BB-B353-2428-BA5B-4C49C661C358}"/>
              </a:ext>
            </a:extLst>
          </p:cNvPr>
          <p:cNvSpPr txBox="1">
            <a:spLocks/>
          </p:cNvSpPr>
          <p:nvPr/>
        </p:nvSpPr>
        <p:spPr>
          <a:xfrm>
            <a:off x="4854804" y="2174908"/>
            <a:ext cx="6804098" cy="1105829"/>
          </a:xfrm>
          <a:prstGeom prst="rect">
            <a:avLst/>
          </a:prstGeom>
          <a:noFill/>
          <a:ln w="19050">
            <a:solidFill>
              <a:schemeClr val="accent1">
                <a:lumMod val="75000"/>
              </a:schemeClr>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r>
              <a:rPr lang="en-US" altLang="cs-CZ" b="0" i="1" dirty="0"/>
              <a:t>An outstanding organization recognizes that creating sustainable value is vital for its long-term success and financial strength.</a:t>
            </a:r>
            <a:endParaRPr lang="cs-CZ" altLang="cs-CZ" b="0" i="1" dirty="0"/>
          </a:p>
          <a:p>
            <a:pPr algn="ctr"/>
            <a:endParaRPr lang="cs-CZ" altLang="cs-CZ" dirty="0"/>
          </a:p>
        </p:txBody>
      </p:sp>
      <p:pic>
        <p:nvPicPr>
          <p:cNvPr id="7" name="Obrázek 6" descr="Obsah obrázku text, Písmo, snímek obrazovky, Grafika&#10;&#10;Popis byl vytvořen automaticky">
            <a:extLst>
              <a:ext uri="{FF2B5EF4-FFF2-40B4-BE49-F238E27FC236}">
                <a16:creationId xmlns:a16="http://schemas.microsoft.com/office/drawing/2014/main" id="{E1655FAA-8A1E-16C0-482B-91BB301CFD83}"/>
              </a:ext>
            </a:extLst>
          </p:cNvPr>
          <p:cNvPicPr>
            <a:picLocks noChangeAspect="1"/>
          </p:cNvPicPr>
          <p:nvPr/>
        </p:nvPicPr>
        <p:blipFill>
          <a:blip r:embed="rId2"/>
          <a:stretch>
            <a:fillRect/>
          </a:stretch>
        </p:blipFill>
        <p:spPr>
          <a:xfrm>
            <a:off x="-86589" y="-86370"/>
            <a:ext cx="4017656" cy="1058014"/>
          </a:xfrm>
          <a:prstGeom prst="rect">
            <a:avLst/>
          </a:prstGeom>
        </p:spPr>
      </p:pic>
      <p:sp>
        <p:nvSpPr>
          <p:cNvPr id="10" name="Zástupný symbol pro zápatí 4">
            <a:extLst>
              <a:ext uri="{FF2B5EF4-FFF2-40B4-BE49-F238E27FC236}">
                <a16:creationId xmlns:a16="http://schemas.microsoft.com/office/drawing/2014/main" id="{4C15C16B-7560-EBC7-684F-2D95193F36AD}"/>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4" name="Nadpis 1">
            <a:extLst>
              <a:ext uri="{FF2B5EF4-FFF2-40B4-BE49-F238E27FC236}">
                <a16:creationId xmlns:a16="http://schemas.microsoft.com/office/drawing/2014/main" id="{D3CC0B00-22F8-2A13-3817-BF5D28FD36EA}"/>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4208682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27</a:t>
            </a:fld>
            <a:endParaRPr lang="cs-CZ" sz="1000" dirty="0"/>
          </a:p>
        </p:txBody>
      </p:sp>
      <p:sp>
        <p:nvSpPr>
          <p:cNvPr id="7" name="Zástupný text 2">
            <a:extLst>
              <a:ext uri="{FF2B5EF4-FFF2-40B4-BE49-F238E27FC236}">
                <a16:creationId xmlns:a16="http://schemas.microsoft.com/office/drawing/2014/main" id="{3D9340DD-D7C1-9D0D-630D-7E80329B7AC1}"/>
              </a:ext>
            </a:extLst>
          </p:cNvPr>
          <p:cNvSpPr txBox="1">
            <a:spLocks/>
          </p:cNvSpPr>
          <p:nvPr/>
        </p:nvSpPr>
        <p:spPr>
          <a:xfrm>
            <a:off x="404948" y="1821433"/>
            <a:ext cx="11324736" cy="4075165"/>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600"/>
              </a:spcBef>
              <a:buClr>
                <a:srgbClr val="00A499"/>
              </a:buClr>
            </a:pPr>
            <a:r>
              <a:rPr lang="cs-CZ" altLang="cs-CZ" sz="2400" b="1" u="sng" dirty="0">
                <a:solidFill>
                  <a:srgbClr val="C00000"/>
                </a:solidFill>
                <a:latin typeface="+mn-lt"/>
              </a:rPr>
              <a:t>4.1 </a:t>
            </a:r>
            <a:r>
              <a:rPr lang="en-US" altLang="cs-CZ" sz="2400" b="1" u="sng" dirty="0">
                <a:solidFill>
                  <a:srgbClr val="C00000"/>
                </a:solidFill>
                <a:latin typeface="+mn-lt"/>
              </a:rPr>
              <a:t>Design the Value &amp; How it is Created</a:t>
            </a:r>
            <a:endParaRPr lang="cs-CZ" altLang="cs-CZ" sz="2400" b="1" u="sng" dirty="0">
              <a:solidFill>
                <a:srgbClr val="C00000"/>
              </a:solidFill>
              <a:latin typeface="+mn-lt"/>
            </a:endParaRPr>
          </a:p>
          <a:p>
            <a:pPr>
              <a:lnSpc>
                <a:spcPct val="100000"/>
              </a:lnSpc>
              <a:spcBef>
                <a:spcPts val="600"/>
              </a:spcBef>
              <a:buClr>
                <a:srgbClr val="00A499"/>
              </a:buClr>
            </a:pPr>
            <a:r>
              <a:rPr lang="en-US" altLang="cs-CZ" sz="2400" dirty="0">
                <a:solidFill>
                  <a:schemeClr val="tx1"/>
                </a:solidFill>
                <a:latin typeface="+mn-lt"/>
              </a:rPr>
              <a:t>In practice, we find that an outstanding </a:t>
            </a:r>
            <a:r>
              <a:rPr lang="en-US" altLang="cs-CZ" sz="2400" dirty="0" err="1">
                <a:solidFill>
                  <a:schemeClr val="tx1"/>
                </a:solidFill>
                <a:latin typeface="+mn-lt"/>
              </a:rPr>
              <a:t>organisatio</a:t>
            </a:r>
            <a:r>
              <a:rPr lang="cs-CZ" altLang="cs-CZ" sz="2400" dirty="0">
                <a:solidFill>
                  <a:schemeClr val="tx1"/>
                </a:solidFill>
                <a:latin typeface="+mn-lt"/>
              </a:rPr>
              <a:t>n: </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Understands what differentiates it from others, including,</a:t>
            </a:r>
            <a:r>
              <a:rPr lang="cs-CZ" altLang="cs-CZ" sz="2000" dirty="0">
                <a:solidFill>
                  <a:schemeClr val="tx1"/>
                </a:solidFill>
                <a:latin typeface="+mn-lt"/>
              </a:rPr>
              <a:t> </a:t>
            </a:r>
            <a:r>
              <a:rPr lang="en-US" altLang="cs-CZ" sz="2000" dirty="0">
                <a:solidFill>
                  <a:schemeClr val="tx1"/>
                </a:solidFill>
                <a:latin typeface="+mn-lt"/>
              </a:rPr>
              <a:t>where relevant, its competitors, and makes these</a:t>
            </a:r>
            <a:r>
              <a:rPr lang="cs-CZ" altLang="cs-CZ" sz="2000" dirty="0">
                <a:solidFill>
                  <a:schemeClr val="tx1"/>
                </a:solidFill>
                <a:latin typeface="+mn-lt"/>
              </a:rPr>
              <a:t> </a:t>
            </a:r>
            <a:r>
              <a:rPr lang="en-US" altLang="cs-CZ" sz="2000" dirty="0">
                <a:solidFill>
                  <a:schemeClr val="tx1"/>
                </a:solidFill>
                <a:latin typeface="+mn-lt"/>
              </a:rPr>
              <a:t>differentiators an integral part of the value it creates.</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Involves its Key Stakeholders in the development process</a:t>
            </a:r>
            <a:r>
              <a:rPr lang="cs-CZ" altLang="cs-CZ" sz="2000" dirty="0">
                <a:solidFill>
                  <a:schemeClr val="tx1"/>
                </a:solidFill>
                <a:latin typeface="+mn-lt"/>
              </a:rPr>
              <a:t> </a:t>
            </a:r>
            <a:r>
              <a:rPr lang="en-US" altLang="cs-CZ" sz="2000" dirty="0">
                <a:solidFill>
                  <a:schemeClr val="tx1"/>
                </a:solidFill>
                <a:latin typeface="+mn-lt"/>
              </a:rPr>
              <a:t>to (co-)create and </a:t>
            </a:r>
            <a:r>
              <a:rPr lang="en-US" altLang="cs-CZ" sz="2000" dirty="0" err="1">
                <a:solidFill>
                  <a:schemeClr val="tx1"/>
                </a:solidFill>
                <a:latin typeface="+mn-lt"/>
              </a:rPr>
              <a:t>maximise</a:t>
            </a:r>
            <a:r>
              <a:rPr lang="en-US" altLang="cs-CZ" sz="2000" dirty="0">
                <a:solidFill>
                  <a:schemeClr val="tx1"/>
                </a:solidFill>
                <a:latin typeface="+mn-lt"/>
              </a:rPr>
              <a:t> value.</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Develops the portfolio of its products, services and solutions</a:t>
            </a:r>
            <a:r>
              <a:rPr lang="cs-CZ" altLang="cs-CZ" sz="2000" dirty="0">
                <a:solidFill>
                  <a:schemeClr val="tx1"/>
                </a:solidFill>
                <a:latin typeface="+mn-lt"/>
              </a:rPr>
              <a:t> </a:t>
            </a:r>
            <a:r>
              <a:rPr lang="en-US" altLang="cs-CZ" sz="2000" dirty="0">
                <a:solidFill>
                  <a:schemeClr val="tx1"/>
                </a:solidFill>
                <a:latin typeface="+mn-lt"/>
              </a:rPr>
              <a:t>in line with its Purpose and the current and future needs of</a:t>
            </a:r>
            <a:r>
              <a:rPr lang="cs-CZ" altLang="cs-CZ" sz="2000" dirty="0">
                <a:solidFill>
                  <a:schemeClr val="tx1"/>
                </a:solidFill>
                <a:latin typeface="+mn-lt"/>
              </a:rPr>
              <a:t> </a:t>
            </a:r>
            <a:r>
              <a:rPr lang="en-US" altLang="cs-CZ" sz="2000" dirty="0">
                <a:solidFill>
                  <a:schemeClr val="tx1"/>
                </a:solidFill>
                <a:latin typeface="+mn-lt"/>
              </a:rPr>
              <a:t>existing and potential target groups.</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Designs the value and the value creation approaches to</a:t>
            </a:r>
            <a:r>
              <a:rPr lang="cs-CZ" altLang="cs-CZ" sz="2000" dirty="0">
                <a:solidFill>
                  <a:schemeClr val="tx1"/>
                </a:solidFill>
                <a:latin typeface="+mn-lt"/>
              </a:rPr>
              <a:t> </a:t>
            </a:r>
            <a:r>
              <a:rPr lang="en-US" altLang="cs-CZ" sz="2000" dirty="0">
                <a:solidFill>
                  <a:schemeClr val="tx1"/>
                </a:solidFill>
                <a:latin typeface="+mn-lt"/>
              </a:rPr>
              <a:t>reflect their lifecycle in a responsible way, considering</a:t>
            </a:r>
            <a:r>
              <a:rPr lang="cs-CZ" altLang="cs-CZ" sz="2000" dirty="0">
                <a:solidFill>
                  <a:schemeClr val="tx1"/>
                </a:solidFill>
                <a:latin typeface="+mn-lt"/>
              </a:rPr>
              <a:t> </a:t>
            </a:r>
            <a:r>
              <a:rPr lang="en-US" altLang="cs-CZ" sz="2000" dirty="0">
                <a:solidFill>
                  <a:schemeClr val="tx1"/>
                </a:solidFill>
                <a:latin typeface="+mn-lt"/>
              </a:rPr>
              <a:t>impacts on public health, safety and the environment.</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Uses quantitative and qualitative market research,</a:t>
            </a:r>
            <a:r>
              <a:rPr lang="cs-CZ" altLang="cs-CZ" sz="2000" dirty="0">
                <a:solidFill>
                  <a:schemeClr val="tx1"/>
                </a:solidFill>
                <a:latin typeface="+mn-lt"/>
              </a:rPr>
              <a:t> </a:t>
            </a:r>
            <a:r>
              <a:rPr lang="en-US" altLang="cs-CZ" sz="2000" dirty="0">
                <a:solidFill>
                  <a:schemeClr val="tx1"/>
                </a:solidFill>
                <a:latin typeface="+mn-lt"/>
              </a:rPr>
              <a:t>(customer) surveys and other forms of feedback, as well as</a:t>
            </a:r>
            <a:r>
              <a:rPr lang="cs-CZ" altLang="cs-CZ" sz="2000" dirty="0">
                <a:solidFill>
                  <a:schemeClr val="tx1"/>
                </a:solidFill>
                <a:latin typeface="+mn-lt"/>
              </a:rPr>
              <a:t> </a:t>
            </a:r>
            <a:r>
              <a:rPr lang="en-US" altLang="cs-CZ" sz="2000" dirty="0">
                <a:solidFill>
                  <a:schemeClr val="tx1"/>
                </a:solidFill>
                <a:latin typeface="+mn-lt"/>
              </a:rPr>
              <a:t>insights, to develop and improve its value proposition and</a:t>
            </a:r>
            <a:r>
              <a:rPr lang="cs-CZ" altLang="cs-CZ" sz="2000" dirty="0">
                <a:solidFill>
                  <a:schemeClr val="tx1"/>
                </a:solidFill>
                <a:latin typeface="+mn-lt"/>
              </a:rPr>
              <a:t> </a:t>
            </a:r>
            <a:r>
              <a:rPr lang="en-US" altLang="cs-CZ" sz="2000" dirty="0">
                <a:solidFill>
                  <a:schemeClr val="tx1"/>
                </a:solidFill>
                <a:latin typeface="+mn-lt"/>
              </a:rPr>
              <a:t>value creation.</a:t>
            </a:r>
            <a:r>
              <a:rPr lang="cs-CZ" altLang="cs-CZ" sz="2000" dirty="0">
                <a:solidFill>
                  <a:schemeClr val="tx1"/>
                </a:solidFill>
                <a:latin typeface="+mn-lt"/>
              </a:rPr>
              <a:t> </a:t>
            </a:r>
          </a:p>
        </p:txBody>
      </p:sp>
      <p:pic>
        <p:nvPicPr>
          <p:cNvPr id="3" name="Obrázek 2" descr="Obsah obrázku text, Písmo, snímek obrazovky, Grafika&#10;&#10;Popis byl vytvořen automaticky">
            <a:extLst>
              <a:ext uri="{FF2B5EF4-FFF2-40B4-BE49-F238E27FC236}">
                <a16:creationId xmlns:a16="http://schemas.microsoft.com/office/drawing/2014/main" id="{363BFCEA-FFAC-DFA7-52F7-FFDFE1E4267C}"/>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EA726507-7CAA-06CE-7E81-E1E3DE19AE7A}"/>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3" name="Nadpis 1">
            <a:extLst>
              <a:ext uri="{FF2B5EF4-FFF2-40B4-BE49-F238E27FC236}">
                <a16:creationId xmlns:a16="http://schemas.microsoft.com/office/drawing/2014/main" id="{FE1457A5-69A0-388E-3B6C-A97AF9931087}"/>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3518317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28</a:t>
            </a:fld>
            <a:endParaRPr lang="cs-CZ" sz="1000" dirty="0"/>
          </a:p>
        </p:txBody>
      </p:sp>
      <p:sp>
        <p:nvSpPr>
          <p:cNvPr id="3" name="Ovál 2">
            <a:extLst>
              <a:ext uri="{FF2B5EF4-FFF2-40B4-BE49-F238E27FC236}">
                <a16:creationId xmlns:a16="http://schemas.microsoft.com/office/drawing/2014/main" id="{A436FE5D-BCAB-CD5D-5562-975F7EE3F7B7}"/>
              </a:ext>
            </a:extLst>
          </p:cNvPr>
          <p:cNvSpPr/>
          <p:nvPr/>
        </p:nvSpPr>
        <p:spPr>
          <a:xfrm>
            <a:off x="273378" y="1936677"/>
            <a:ext cx="4034671" cy="1274640"/>
          </a:xfrm>
          <a:prstGeom prst="ellipse">
            <a:avLst/>
          </a:prstGeom>
          <a:solidFill>
            <a:schemeClr val="bg1"/>
          </a:solid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5. DRIVING PERFORMANCE AND TRANSFORMATION </a:t>
            </a:r>
            <a:br>
              <a:rPr lang="cs-CZ" b="1" dirty="0">
                <a:solidFill>
                  <a:schemeClr val="tx1"/>
                </a:solidFill>
              </a:rPr>
            </a:br>
            <a:r>
              <a:rPr lang="cs-CZ" b="1" dirty="0">
                <a:solidFill>
                  <a:schemeClr val="tx1"/>
                </a:solidFill>
              </a:rPr>
              <a:t>(100 p.)</a:t>
            </a:r>
          </a:p>
        </p:txBody>
      </p:sp>
      <p:sp>
        <p:nvSpPr>
          <p:cNvPr id="5" name="Zástupný text 2">
            <a:extLst>
              <a:ext uri="{FF2B5EF4-FFF2-40B4-BE49-F238E27FC236}">
                <a16:creationId xmlns:a16="http://schemas.microsoft.com/office/drawing/2014/main" id="{C1795B02-F932-4EFE-3BDF-13EE576B36FD}"/>
              </a:ext>
            </a:extLst>
          </p:cNvPr>
          <p:cNvSpPr txBox="1">
            <a:spLocks/>
          </p:cNvSpPr>
          <p:nvPr/>
        </p:nvSpPr>
        <p:spPr>
          <a:xfrm>
            <a:off x="414780" y="3482037"/>
            <a:ext cx="11324736" cy="275498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600"/>
              </a:spcBef>
              <a:buClr>
                <a:srgbClr val="00A499"/>
              </a:buClr>
            </a:pPr>
            <a:r>
              <a:rPr lang="cs-CZ" altLang="cs-CZ" sz="2400" b="1" u="sng" dirty="0">
                <a:solidFill>
                  <a:schemeClr val="tx1"/>
                </a:solidFill>
                <a:latin typeface="+mn-lt"/>
              </a:rPr>
              <a:t>Sub-</a:t>
            </a:r>
            <a:r>
              <a:rPr lang="cs-CZ" altLang="cs-CZ" sz="2400" b="1" u="sng" dirty="0" err="1">
                <a:solidFill>
                  <a:schemeClr val="tx1"/>
                </a:solidFill>
                <a:latin typeface="+mn-lt"/>
              </a:rPr>
              <a:t>criteria</a:t>
            </a:r>
            <a:r>
              <a:rPr lang="cs-CZ" altLang="cs-CZ" sz="2400" b="1" u="sng" dirty="0">
                <a:solidFill>
                  <a:schemeClr val="tx1"/>
                </a:solidFill>
                <a:latin typeface="+mn-lt"/>
              </a:rPr>
              <a:t>:</a:t>
            </a:r>
          </a:p>
          <a:p>
            <a:pPr>
              <a:lnSpc>
                <a:spcPct val="100000"/>
              </a:lnSpc>
              <a:spcBef>
                <a:spcPts val="600"/>
              </a:spcBef>
              <a:buClr>
                <a:srgbClr val="00A499"/>
              </a:buClr>
            </a:pPr>
            <a:r>
              <a:rPr lang="en-US" altLang="cs-CZ" sz="2400" dirty="0">
                <a:solidFill>
                  <a:schemeClr val="tx1"/>
                </a:solidFill>
                <a:latin typeface="+mn-lt"/>
              </a:rPr>
              <a:t>5.1 Drive performance and manage risk.</a:t>
            </a:r>
          </a:p>
          <a:p>
            <a:pPr>
              <a:lnSpc>
                <a:spcPct val="100000"/>
              </a:lnSpc>
              <a:spcBef>
                <a:spcPts val="600"/>
              </a:spcBef>
              <a:buClr>
                <a:srgbClr val="00A499"/>
              </a:buClr>
            </a:pPr>
            <a:r>
              <a:rPr lang="en-US" altLang="cs-CZ" sz="2400" dirty="0">
                <a:solidFill>
                  <a:schemeClr val="tx1"/>
                </a:solidFill>
                <a:latin typeface="+mn-lt"/>
              </a:rPr>
              <a:t>5.2 Transform the organization for future.</a:t>
            </a:r>
          </a:p>
          <a:p>
            <a:pPr>
              <a:lnSpc>
                <a:spcPct val="100000"/>
              </a:lnSpc>
              <a:spcBef>
                <a:spcPts val="600"/>
              </a:spcBef>
              <a:buClr>
                <a:srgbClr val="00A499"/>
              </a:buClr>
            </a:pPr>
            <a:r>
              <a:rPr lang="en-US" altLang="cs-CZ" sz="2400" dirty="0">
                <a:solidFill>
                  <a:schemeClr val="tx1"/>
                </a:solidFill>
                <a:latin typeface="+mn-lt"/>
              </a:rPr>
              <a:t>5.3 Drive Innovation and </a:t>
            </a:r>
            <a:r>
              <a:rPr lang="en-US" altLang="cs-CZ" sz="2400" dirty="0" err="1">
                <a:solidFill>
                  <a:schemeClr val="tx1"/>
                </a:solidFill>
                <a:latin typeface="+mn-lt"/>
              </a:rPr>
              <a:t>utilise</a:t>
            </a:r>
            <a:r>
              <a:rPr lang="en-US" altLang="cs-CZ" sz="2400" dirty="0">
                <a:solidFill>
                  <a:schemeClr val="tx1"/>
                </a:solidFill>
                <a:latin typeface="+mn-lt"/>
              </a:rPr>
              <a:t> technology.</a:t>
            </a:r>
          </a:p>
          <a:p>
            <a:pPr>
              <a:lnSpc>
                <a:spcPct val="100000"/>
              </a:lnSpc>
              <a:spcBef>
                <a:spcPts val="600"/>
              </a:spcBef>
              <a:buClr>
                <a:srgbClr val="00A499"/>
              </a:buClr>
            </a:pPr>
            <a:r>
              <a:rPr lang="en-US" altLang="cs-CZ" sz="2400" dirty="0">
                <a:solidFill>
                  <a:schemeClr val="tx1"/>
                </a:solidFill>
                <a:latin typeface="+mn-lt"/>
              </a:rPr>
              <a:t>5.4 Leverage data, information and knowledge.</a:t>
            </a:r>
          </a:p>
          <a:p>
            <a:pPr>
              <a:lnSpc>
                <a:spcPct val="100000"/>
              </a:lnSpc>
              <a:spcBef>
                <a:spcPts val="600"/>
              </a:spcBef>
              <a:buClr>
                <a:srgbClr val="00A499"/>
              </a:buClr>
            </a:pPr>
            <a:r>
              <a:rPr lang="en-US" altLang="cs-CZ" sz="2400" dirty="0">
                <a:solidFill>
                  <a:schemeClr val="tx1"/>
                </a:solidFill>
                <a:latin typeface="+mn-lt"/>
              </a:rPr>
              <a:t>5.5 Manage assets and resources.</a:t>
            </a:r>
            <a:endParaRPr lang="cs-CZ" altLang="cs-CZ" sz="2400" dirty="0">
              <a:solidFill>
                <a:schemeClr val="tx1"/>
              </a:solidFill>
              <a:latin typeface="+mn-lt"/>
            </a:endParaRPr>
          </a:p>
        </p:txBody>
      </p:sp>
      <p:sp>
        <p:nvSpPr>
          <p:cNvPr id="10" name="Zástupný text 2">
            <a:extLst>
              <a:ext uri="{FF2B5EF4-FFF2-40B4-BE49-F238E27FC236}">
                <a16:creationId xmlns:a16="http://schemas.microsoft.com/office/drawing/2014/main" id="{F11BA843-84E4-78B8-6B67-1A13FFAD61D3}"/>
              </a:ext>
            </a:extLst>
          </p:cNvPr>
          <p:cNvSpPr txBox="1">
            <a:spLocks/>
          </p:cNvSpPr>
          <p:nvPr/>
        </p:nvSpPr>
        <p:spPr>
          <a:xfrm>
            <a:off x="4854804" y="2021082"/>
            <a:ext cx="6804098" cy="1407918"/>
          </a:xfrm>
          <a:prstGeom prst="rect">
            <a:avLst/>
          </a:prstGeom>
          <a:noFill/>
          <a:ln w="19050">
            <a:solidFill>
              <a:schemeClr val="accent1">
                <a:lumMod val="75000"/>
              </a:schemeClr>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r>
              <a:rPr lang="en-US" altLang="cs-CZ" b="0" i="1" dirty="0"/>
              <a:t>Now and in the future, an organization needs to be able to meet the following these two important requirements at the same time to become and remain successful.</a:t>
            </a:r>
            <a:endParaRPr lang="cs-CZ" altLang="cs-CZ" dirty="0"/>
          </a:p>
        </p:txBody>
      </p:sp>
      <p:pic>
        <p:nvPicPr>
          <p:cNvPr id="7" name="Obrázek 6" descr="Obsah obrázku text, Písmo, snímek obrazovky, Grafika&#10;&#10;Popis byl vytvořen automaticky">
            <a:extLst>
              <a:ext uri="{FF2B5EF4-FFF2-40B4-BE49-F238E27FC236}">
                <a16:creationId xmlns:a16="http://schemas.microsoft.com/office/drawing/2014/main" id="{014B800D-01BD-09A2-F42A-ED85F3AA2A64}"/>
              </a:ext>
            </a:extLst>
          </p:cNvPr>
          <p:cNvPicPr>
            <a:picLocks noChangeAspect="1"/>
          </p:cNvPicPr>
          <p:nvPr/>
        </p:nvPicPr>
        <p:blipFill>
          <a:blip r:embed="rId2"/>
          <a:stretch>
            <a:fillRect/>
          </a:stretch>
        </p:blipFill>
        <p:spPr>
          <a:xfrm>
            <a:off x="-86589" y="-86370"/>
            <a:ext cx="4017656" cy="1058014"/>
          </a:xfrm>
          <a:prstGeom prst="rect">
            <a:avLst/>
          </a:prstGeom>
        </p:spPr>
      </p:pic>
      <p:sp>
        <p:nvSpPr>
          <p:cNvPr id="11" name="Zástupný symbol pro zápatí 4">
            <a:extLst>
              <a:ext uri="{FF2B5EF4-FFF2-40B4-BE49-F238E27FC236}">
                <a16:creationId xmlns:a16="http://schemas.microsoft.com/office/drawing/2014/main" id="{069A4796-3968-CA1F-FB5F-01F9DD28C0A4}"/>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4" name="Nadpis 1">
            <a:extLst>
              <a:ext uri="{FF2B5EF4-FFF2-40B4-BE49-F238E27FC236}">
                <a16:creationId xmlns:a16="http://schemas.microsoft.com/office/drawing/2014/main" id="{1254DE99-1945-E4C9-B210-423D80257F2F}"/>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3059057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WHAT IS ORGANIZATIONAL EXCELLENCE? </a:t>
            </a:r>
            <a:endParaRPr lang="cs-CZ" sz="3600" dirty="0"/>
          </a:p>
        </p:txBody>
      </p:sp>
      <p:sp>
        <p:nvSpPr>
          <p:cNvPr id="7" name="Zástupný text 2">
            <a:extLst>
              <a:ext uri="{FF2B5EF4-FFF2-40B4-BE49-F238E27FC236}">
                <a16:creationId xmlns:a16="http://schemas.microsoft.com/office/drawing/2014/main" id="{DF941EB8-E821-7BE5-7D2C-4265A0D27B7E}"/>
              </a:ext>
            </a:extLst>
          </p:cNvPr>
          <p:cNvSpPr txBox="1">
            <a:spLocks/>
          </p:cNvSpPr>
          <p:nvPr/>
        </p:nvSpPr>
        <p:spPr>
          <a:xfrm>
            <a:off x="666524" y="1919432"/>
            <a:ext cx="10813269" cy="1242939"/>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a:solidFill>
                  <a:srgbClr val="C00000"/>
                </a:solidFill>
              </a:rPr>
              <a:t>According to EFQM:</a:t>
            </a:r>
          </a:p>
          <a:p>
            <a:pPr algn="just"/>
            <a:r>
              <a:rPr lang="cs-CZ" altLang="cs-CZ" b="0" i="1" dirty="0"/>
              <a:t>„</a:t>
            </a:r>
            <a:r>
              <a:rPr lang="en-US" altLang="cs-CZ" b="0" i="1" dirty="0"/>
              <a:t>Outstanding practice in managing the organization and achieving results based on set of fundamental concepts.</a:t>
            </a:r>
            <a:r>
              <a:rPr lang="cs-CZ" altLang="cs-CZ" b="0" i="1" dirty="0"/>
              <a:t>“</a:t>
            </a:r>
          </a:p>
          <a:p>
            <a:endParaRPr lang="cs-CZ" altLang="cs-CZ" dirty="0"/>
          </a:p>
        </p:txBody>
      </p:sp>
      <p:sp>
        <p:nvSpPr>
          <p:cNvPr id="14" name="Zástupný text 2">
            <a:extLst>
              <a:ext uri="{FF2B5EF4-FFF2-40B4-BE49-F238E27FC236}">
                <a16:creationId xmlns:a16="http://schemas.microsoft.com/office/drawing/2014/main" id="{A22EBF31-BDF5-0F4B-C2E6-7F6BF7DB8C27}"/>
              </a:ext>
            </a:extLst>
          </p:cNvPr>
          <p:cNvSpPr txBox="1">
            <a:spLocks/>
          </p:cNvSpPr>
          <p:nvPr/>
        </p:nvSpPr>
        <p:spPr>
          <a:xfrm>
            <a:off x="674070" y="3387041"/>
            <a:ext cx="10813269" cy="1242939"/>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a:solidFill>
                  <a:srgbClr val="C00000"/>
                </a:solidFill>
              </a:rPr>
              <a:t>According to M. Webster:</a:t>
            </a:r>
          </a:p>
          <a:p>
            <a:pPr algn="just"/>
            <a:r>
              <a:rPr lang="cs-CZ" altLang="cs-CZ" b="0" i="1" dirty="0"/>
              <a:t>„</a:t>
            </a:r>
            <a:r>
              <a:rPr lang="en-US" altLang="cs-CZ" b="0" i="1" dirty="0"/>
              <a:t>Organization´s ability to deliver the highest possible performance that exceeds expectations of all interested parties.</a:t>
            </a:r>
            <a:r>
              <a:rPr lang="cs-CZ" altLang="cs-CZ" b="0" i="1" dirty="0"/>
              <a:t>“</a:t>
            </a:r>
          </a:p>
          <a:p>
            <a:endParaRPr lang="cs-CZ" altLang="cs-CZ" dirty="0"/>
          </a:p>
        </p:txBody>
      </p:sp>
      <p:sp>
        <p:nvSpPr>
          <p:cNvPr id="15" name="Zástupný text 2">
            <a:extLst>
              <a:ext uri="{FF2B5EF4-FFF2-40B4-BE49-F238E27FC236}">
                <a16:creationId xmlns:a16="http://schemas.microsoft.com/office/drawing/2014/main" id="{6B8FC758-2E51-9753-6CA6-82A642C75CCC}"/>
              </a:ext>
            </a:extLst>
          </p:cNvPr>
          <p:cNvSpPr txBox="1">
            <a:spLocks/>
          </p:cNvSpPr>
          <p:nvPr/>
        </p:nvSpPr>
        <p:spPr>
          <a:xfrm>
            <a:off x="672564" y="4889327"/>
            <a:ext cx="10813269" cy="1242939"/>
          </a:xfrm>
          <a:prstGeom prst="rect">
            <a:avLst/>
          </a:prstGeom>
          <a:noFill/>
          <a:ln w="19050">
            <a:no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just"/>
            <a:r>
              <a:rPr lang="cs-CZ" altLang="cs-CZ" i="1" dirty="0"/>
              <a:t>„</a:t>
            </a:r>
            <a:r>
              <a:rPr lang="en-US" altLang="cs-CZ" i="1" dirty="0"/>
              <a:t>An excellent organizations achieve and sustain outstanding levels of performance that meet or exceed the expectations of all their stakeholders.</a:t>
            </a:r>
            <a:r>
              <a:rPr lang="cs-CZ" altLang="cs-CZ" i="1" dirty="0"/>
              <a:t>“</a:t>
            </a:r>
          </a:p>
          <a:p>
            <a:pPr algn="r"/>
            <a:r>
              <a:rPr lang="pl-PL" altLang="cs-CZ" b="0" dirty="0">
                <a:solidFill>
                  <a:srgbClr val="00A499"/>
                </a:solidFill>
              </a:rPr>
              <a:t>From EFQM Excellence Model, version for 2013</a:t>
            </a:r>
            <a:endParaRPr lang="cs-CZ" altLang="cs-CZ" b="0" dirty="0">
              <a:solidFill>
                <a:srgbClr val="00A499"/>
              </a:solidFill>
            </a:endParaRPr>
          </a:p>
        </p:txBody>
      </p:sp>
      <p:pic>
        <p:nvPicPr>
          <p:cNvPr id="3" name="Obrázek 2" descr="Obsah obrázku text, Písmo, snímek obrazovky, Grafika&#10;&#10;Popis byl vytvořen automaticky">
            <a:extLst>
              <a:ext uri="{FF2B5EF4-FFF2-40B4-BE49-F238E27FC236}">
                <a16:creationId xmlns:a16="http://schemas.microsoft.com/office/drawing/2014/main" id="{F04774B7-66AB-4395-400B-FF32370BAFF5}"/>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F363CD0B-B89A-3818-D0A7-01CC0A6B2498}"/>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64937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29</a:t>
            </a:fld>
            <a:endParaRPr lang="cs-CZ" sz="1000" dirty="0"/>
          </a:p>
        </p:txBody>
      </p:sp>
      <p:grpSp>
        <p:nvGrpSpPr>
          <p:cNvPr id="3" name="Skupina 2">
            <a:extLst>
              <a:ext uri="{FF2B5EF4-FFF2-40B4-BE49-F238E27FC236}">
                <a16:creationId xmlns:a16="http://schemas.microsoft.com/office/drawing/2014/main" id="{1C028AC5-9F90-B6C5-DB3F-CAACB5A83CDE}"/>
              </a:ext>
            </a:extLst>
          </p:cNvPr>
          <p:cNvGrpSpPr/>
          <p:nvPr/>
        </p:nvGrpSpPr>
        <p:grpSpPr>
          <a:xfrm>
            <a:off x="4901937" y="2251285"/>
            <a:ext cx="6325386" cy="3643608"/>
            <a:chOff x="4901937" y="2251285"/>
            <a:chExt cx="6325386" cy="3643608"/>
          </a:xfrm>
        </p:grpSpPr>
        <p:sp>
          <p:nvSpPr>
            <p:cNvPr id="5" name="Ovál 4">
              <a:extLst>
                <a:ext uri="{FF2B5EF4-FFF2-40B4-BE49-F238E27FC236}">
                  <a16:creationId xmlns:a16="http://schemas.microsoft.com/office/drawing/2014/main" id="{60E257ED-A29F-F353-7A9D-AA7CBC56C13E}"/>
                </a:ext>
              </a:extLst>
            </p:cNvPr>
            <p:cNvSpPr/>
            <p:nvPr/>
          </p:nvSpPr>
          <p:spPr>
            <a:xfrm>
              <a:off x="4901937" y="3158949"/>
              <a:ext cx="1800000" cy="1800000"/>
            </a:xfrm>
            <a:prstGeom prst="ellipse">
              <a:avLst/>
            </a:prstGeom>
            <a:solidFill>
              <a:schemeClr val="bg1"/>
            </a:solid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RESULTS</a:t>
              </a:r>
            </a:p>
          </p:txBody>
        </p:sp>
        <p:sp>
          <p:nvSpPr>
            <p:cNvPr id="12" name="Ovál 11">
              <a:extLst>
                <a:ext uri="{FF2B5EF4-FFF2-40B4-BE49-F238E27FC236}">
                  <a16:creationId xmlns:a16="http://schemas.microsoft.com/office/drawing/2014/main" id="{395603F4-7FCE-4F61-32FB-842C1D46F87F}"/>
                </a:ext>
              </a:extLst>
            </p:cNvPr>
            <p:cNvSpPr/>
            <p:nvPr/>
          </p:nvSpPr>
          <p:spPr>
            <a:xfrm>
              <a:off x="7192652" y="2251285"/>
              <a:ext cx="4034671" cy="1274640"/>
            </a:xfrm>
            <a:prstGeom prst="ellipse">
              <a:avLst/>
            </a:prstGeom>
            <a:solidFill>
              <a:schemeClr val="bg1"/>
            </a:solid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6. Stakeholder </a:t>
              </a:r>
              <a:r>
                <a:rPr lang="cs-CZ" b="1" dirty="0" err="1">
                  <a:solidFill>
                    <a:schemeClr val="tx1"/>
                  </a:solidFill>
                </a:rPr>
                <a:t>perception</a:t>
              </a:r>
              <a:r>
                <a:rPr lang="cs-CZ" b="1" dirty="0">
                  <a:solidFill>
                    <a:schemeClr val="tx1"/>
                  </a:solidFill>
                </a:rPr>
                <a:t> (200 p.)</a:t>
              </a:r>
            </a:p>
          </p:txBody>
        </p:sp>
        <p:sp>
          <p:nvSpPr>
            <p:cNvPr id="13" name="Ovál 12">
              <a:extLst>
                <a:ext uri="{FF2B5EF4-FFF2-40B4-BE49-F238E27FC236}">
                  <a16:creationId xmlns:a16="http://schemas.microsoft.com/office/drawing/2014/main" id="{ECD7FCE8-BB34-1331-E0D5-2C17FA225644}"/>
                </a:ext>
              </a:extLst>
            </p:cNvPr>
            <p:cNvSpPr/>
            <p:nvPr/>
          </p:nvSpPr>
          <p:spPr>
            <a:xfrm>
              <a:off x="7192652" y="4620253"/>
              <a:ext cx="4034671" cy="1274640"/>
            </a:xfrm>
            <a:prstGeom prst="ellipse">
              <a:avLst/>
            </a:prstGeom>
            <a:solidFill>
              <a:schemeClr val="bg1"/>
            </a:solid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7. </a:t>
              </a:r>
              <a:r>
                <a:rPr lang="cs-CZ" b="1" dirty="0" err="1">
                  <a:solidFill>
                    <a:schemeClr val="tx1"/>
                  </a:solidFill>
                </a:rPr>
                <a:t>Strategic</a:t>
              </a:r>
              <a:r>
                <a:rPr lang="cs-CZ" b="1" dirty="0">
                  <a:solidFill>
                    <a:schemeClr val="tx1"/>
                  </a:solidFill>
                </a:rPr>
                <a:t> and </a:t>
              </a:r>
              <a:r>
                <a:rPr lang="cs-CZ" b="1" dirty="0" err="1">
                  <a:solidFill>
                    <a:schemeClr val="tx1"/>
                  </a:solidFill>
                </a:rPr>
                <a:t>operational</a:t>
              </a:r>
              <a:r>
                <a:rPr lang="cs-CZ" b="1" dirty="0">
                  <a:solidFill>
                    <a:schemeClr val="tx1"/>
                  </a:solidFill>
                </a:rPr>
                <a:t> performance</a:t>
              </a:r>
              <a:br>
                <a:rPr lang="cs-CZ" b="1" dirty="0">
                  <a:solidFill>
                    <a:schemeClr val="tx1"/>
                  </a:solidFill>
                </a:rPr>
              </a:br>
              <a:r>
                <a:rPr lang="cs-CZ" b="1" dirty="0">
                  <a:solidFill>
                    <a:schemeClr val="tx1"/>
                  </a:solidFill>
                </a:rPr>
                <a:t>(200 p.)</a:t>
              </a:r>
            </a:p>
          </p:txBody>
        </p:sp>
        <p:cxnSp>
          <p:nvCxnSpPr>
            <p:cNvPr id="14" name="Přímá spojnice 13">
              <a:extLst>
                <a:ext uri="{FF2B5EF4-FFF2-40B4-BE49-F238E27FC236}">
                  <a16:creationId xmlns:a16="http://schemas.microsoft.com/office/drawing/2014/main" id="{03826FB4-6B52-2C1B-AE12-5E5F50538294}"/>
                </a:ext>
              </a:extLst>
            </p:cNvPr>
            <p:cNvCxnSpPr>
              <a:stCxn id="5" idx="7"/>
              <a:endCxn id="12" idx="2"/>
            </p:cNvCxnSpPr>
            <p:nvPr/>
          </p:nvCxnSpPr>
          <p:spPr>
            <a:xfrm flipV="1">
              <a:off x="6438333" y="2888605"/>
              <a:ext cx="754319" cy="53394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Přímá spojnice 14">
              <a:extLst>
                <a:ext uri="{FF2B5EF4-FFF2-40B4-BE49-F238E27FC236}">
                  <a16:creationId xmlns:a16="http://schemas.microsoft.com/office/drawing/2014/main" id="{5616D0E3-4303-94AC-7A97-3201C2941E7C}"/>
                </a:ext>
              </a:extLst>
            </p:cNvPr>
            <p:cNvCxnSpPr>
              <a:cxnSpLocks/>
              <a:stCxn id="5" idx="5"/>
              <a:endCxn id="13" idx="2"/>
            </p:cNvCxnSpPr>
            <p:nvPr/>
          </p:nvCxnSpPr>
          <p:spPr>
            <a:xfrm>
              <a:off x="6438333" y="4695345"/>
              <a:ext cx="754319" cy="56222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pic>
        <p:nvPicPr>
          <p:cNvPr id="10" name="Obrázek 9" descr="Obsah obrázku text, Písmo, snímek obrazovky, Grafika&#10;&#10;Popis byl vytvořen automaticky">
            <a:extLst>
              <a:ext uri="{FF2B5EF4-FFF2-40B4-BE49-F238E27FC236}">
                <a16:creationId xmlns:a16="http://schemas.microsoft.com/office/drawing/2014/main" id="{2675EA01-E29B-6CD7-A6A3-C29FB70252AA}"/>
              </a:ext>
            </a:extLst>
          </p:cNvPr>
          <p:cNvPicPr>
            <a:picLocks noChangeAspect="1"/>
          </p:cNvPicPr>
          <p:nvPr/>
        </p:nvPicPr>
        <p:blipFill>
          <a:blip r:embed="rId2"/>
          <a:stretch>
            <a:fillRect/>
          </a:stretch>
        </p:blipFill>
        <p:spPr>
          <a:xfrm>
            <a:off x="-86589" y="-86370"/>
            <a:ext cx="4017656" cy="1058014"/>
          </a:xfrm>
          <a:prstGeom prst="rect">
            <a:avLst/>
          </a:prstGeom>
        </p:spPr>
      </p:pic>
      <p:sp>
        <p:nvSpPr>
          <p:cNvPr id="11" name="Zástupný symbol pro zápatí 4">
            <a:extLst>
              <a:ext uri="{FF2B5EF4-FFF2-40B4-BE49-F238E27FC236}">
                <a16:creationId xmlns:a16="http://schemas.microsoft.com/office/drawing/2014/main" id="{87901BA4-1927-4025-9BDB-93C9EF7BFFC1}"/>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pic>
        <p:nvPicPr>
          <p:cNvPr id="16" name="Obrázek 15">
            <a:extLst>
              <a:ext uri="{FF2B5EF4-FFF2-40B4-BE49-F238E27FC236}">
                <a16:creationId xmlns:a16="http://schemas.microsoft.com/office/drawing/2014/main" id="{555E709C-6B61-9A38-06CB-59EC7E8B2105}"/>
              </a:ext>
            </a:extLst>
          </p:cNvPr>
          <p:cNvPicPr>
            <a:picLocks noChangeAspect="1"/>
          </p:cNvPicPr>
          <p:nvPr/>
        </p:nvPicPr>
        <p:blipFill>
          <a:blip r:embed="rId3"/>
          <a:stretch>
            <a:fillRect/>
          </a:stretch>
        </p:blipFill>
        <p:spPr>
          <a:xfrm>
            <a:off x="437746" y="2066670"/>
            <a:ext cx="3973476" cy="3853068"/>
          </a:xfrm>
          <a:prstGeom prst="rect">
            <a:avLst/>
          </a:prstGeom>
        </p:spPr>
      </p:pic>
      <p:sp>
        <p:nvSpPr>
          <p:cNvPr id="19" name="Nadpis 1">
            <a:extLst>
              <a:ext uri="{FF2B5EF4-FFF2-40B4-BE49-F238E27FC236}">
                <a16:creationId xmlns:a16="http://schemas.microsoft.com/office/drawing/2014/main" id="{479346C1-A430-463C-9A7C-9AC4C619BF7B}"/>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20790484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30</a:t>
            </a:fld>
            <a:endParaRPr lang="cs-CZ" sz="1000" dirty="0"/>
          </a:p>
        </p:txBody>
      </p:sp>
      <p:sp>
        <p:nvSpPr>
          <p:cNvPr id="7" name="Ovál 6">
            <a:extLst>
              <a:ext uri="{FF2B5EF4-FFF2-40B4-BE49-F238E27FC236}">
                <a16:creationId xmlns:a16="http://schemas.microsoft.com/office/drawing/2014/main" id="{D7FAA9D7-6C16-E87E-7B6D-0CE183E3CB98}"/>
              </a:ext>
            </a:extLst>
          </p:cNvPr>
          <p:cNvSpPr/>
          <p:nvPr/>
        </p:nvSpPr>
        <p:spPr>
          <a:xfrm>
            <a:off x="452485" y="2156508"/>
            <a:ext cx="1800000" cy="1800000"/>
          </a:xfrm>
          <a:prstGeom prst="ellipse">
            <a:avLst/>
          </a:prstGeom>
          <a:solidFill>
            <a:schemeClr val="bg1"/>
          </a:solid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RESULTS</a:t>
            </a:r>
          </a:p>
        </p:txBody>
      </p:sp>
      <p:sp>
        <p:nvSpPr>
          <p:cNvPr id="11" name="Zástupný text 2">
            <a:extLst>
              <a:ext uri="{FF2B5EF4-FFF2-40B4-BE49-F238E27FC236}">
                <a16:creationId xmlns:a16="http://schemas.microsoft.com/office/drawing/2014/main" id="{3BA902DE-51C4-1D33-83DD-534A8B64058A}"/>
              </a:ext>
            </a:extLst>
          </p:cNvPr>
          <p:cNvSpPr txBox="1">
            <a:spLocks/>
          </p:cNvSpPr>
          <p:nvPr/>
        </p:nvSpPr>
        <p:spPr>
          <a:xfrm>
            <a:off x="2431786" y="2098500"/>
            <a:ext cx="9307729" cy="273722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spcBef>
                <a:spcPct val="50000"/>
              </a:spcBef>
              <a:buClr>
                <a:srgbClr val="00A499"/>
              </a:buClr>
            </a:pPr>
            <a:r>
              <a:rPr lang="en-US" altLang="cs-CZ" sz="2400" b="1" dirty="0">
                <a:solidFill>
                  <a:schemeClr val="tx1"/>
                </a:solidFill>
                <a:latin typeface="+mn-lt"/>
              </a:rPr>
              <a:t>What the organization has achieved in relation to what has been described in the „Direction” and „Execution” sections, including the forecast for the future. In practice, an outstanding organization provides results data for:</a:t>
            </a:r>
            <a:endParaRPr lang="cs-CZ" altLang="cs-CZ" sz="2400" b="1" dirty="0">
              <a:solidFill>
                <a:schemeClr val="tx1"/>
              </a:solidFill>
              <a:latin typeface="+mn-lt"/>
            </a:endParaRP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Stakeholders perception</a:t>
            </a:r>
            <a:r>
              <a:rPr lang="cs-CZ" altLang="cs-CZ" sz="2400" dirty="0">
                <a:solidFill>
                  <a:schemeClr val="tx1"/>
                </a:solidFill>
                <a:latin typeface="+mn-lt"/>
              </a:rPr>
              <a:t>.</a:t>
            </a:r>
            <a:endParaRPr lang="en-US" altLang="cs-CZ" sz="2400" dirty="0">
              <a:solidFill>
                <a:schemeClr val="tx1"/>
              </a:solidFill>
              <a:latin typeface="+mn-lt"/>
            </a:endParaRP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Creating sustainable value</a:t>
            </a:r>
            <a:r>
              <a:rPr lang="cs-CZ" altLang="cs-CZ" sz="2400" dirty="0">
                <a:solidFill>
                  <a:schemeClr val="tx1"/>
                </a:solidFill>
                <a:latin typeface="+mn-lt"/>
              </a:rPr>
              <a:t>.</a:t>
            </a:r>
            <a:endParaRPr lang="en-US" altLang="cs-CZ" sz="2400" dirty="0">
              <a:solidFill>
                <a:schemeClr val="tx1"/>
              </a:solidFill>
              <a:latin typeface="+mn-lt"/>
            </a:endParaRP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Driving performance and transformation.</a:t>
            </a:r>
            <a:endParaRPr lang="cs-CZ" altLang="cs-CZ" sz="2400" dirty="0">
              <a:solidFill>
                <a:schemeClr val="tx1"/>
              </a:solidFill>
              <a:latin typeface="+mn-lt"/>
            </a:endParaRPr>
          </a:p>
        </p:txBody>
      </p:sp>
      <p:pic>
        <p:nvPicPr>
          <p:cNvPr id="3" name="Obrázek 2" descr="Obsah obrázku text, Písmo, snímek obrazovky, Grafika&#10;&#10;Popis byl vytvořen automaticky">
            <a:extLst>
              <a:ext uri="{FF2B5EF4-FFF2-40B4-BE49-F238E27FC236}">
                <a16:creationId xmlns:a16="http://schemas.microsoft.com/office/drawing/2014/main" id="{40163782-EC32-2191-7470-BD2106676A16}"/>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0B7ED34C-7076-67AB-6BDC-51F63480A9FD}"/>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3" name="Nadpis 1">
            <a:extLst>
              <a:ext uri="{FF2B5EF4-FFF2-40B4-BE49-F238E27FC236}">
                <a16:creationId xmlns:a16="http://schemas.microsoft.com/office/drawing/2014/main" id="{8BDD8376-6012-16D4-EF2B-61BF1319A0AC}"/>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31106094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31</a:t>
            </a:fld>
            <a:endParaRPr lang="cs-CZ" sz="1000" dirty="0"/>
          </a:p>
        </p:txBody>
      </p:sp>
      <p:sp>
        <p:nvSpPr>
          <p:cNvPr id="3" name="Ovál 2">
            <a:extLst>
              <a:ext uri="{FF2B5EF4-FFF2-40B4-BE49-F238E27FC236}">
                <a16:creationId xmlns:a16="http://schemas.microsoft.com/office/drawing/2014/main" id="{1F543544-8D72-A1C2-F847-16FE7B10E0BF}"/>
              </a:ext>
            </a:extLst>
          </p:cNvPr>
          <p:cNvSpPr/>
          <p:nvPr/>
        </p:nvSpPr>
        <p:spPr>
          <a:xfrm>
            <a:off x="273378" y="2030682"/>
            <a:ext cx="4034671" cy="1274640"/>
          </a:xfrm>
          <a:prstGeom prst="ellipse">
            <a:avLst/>
          </a:prstGeom>
          <a:solidFill>
            <a:schemeClr val="bg1"/>
          </a:solid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6. STAKEHOLDER PERCEPTION (200 p.)</a:t>
            </a:r>
          </a:p>
        </p:txBody>
      </p:sp>
      <p:sp>
        <p:nvSpPr>
          <p:cNvPr id="5" name="Zástupný text 2">
            <a:extLst>
              <a:ext uri="{FF2B5EF4-FFF2-40B4-BE49-F238E27FC236}">
                <a16:creationId xmlns:a16="http://schemas.microsoft.com/office/drawing/2014/main" id="{A27B793D-1EB1-3D28-F67A-C871876AA603}"/>
              </a:ext>
            </a:extLst>
          </p:cNvPr>
          <p:cNvSpPr txBox="1">
            <a:spLocks/>
          </p:cNvSpPr>
          <p:nvPr/>
        </p:nvSpPr>
        <p:spPr>
          <a:xfrm>
            <a:off x="414780" y="3389228"/>
            <a:ext cx="11324736" cy="275498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600"/>
              </a:spcBef>
              <a:buClr>
                <a:srgbClr val="00A499"/>
              </a:buClr>
            </a:pPr>
            <a:r>
              <a:rPr lang="en-US" altLang="cs-CZ" sz="2400" b="1" u="sng" dirty="0">
                <a:solidFill>
                  <a:schemeClr val="tx1"/>
                </a:solidFill>
                <a:latin typeface="+mn-lt"/>
              </a:rPr>
              <a:t>Stakeholders perception could include minimally:</a:t>
            </a:r>
            <a:endParaRPr lang="cs-CZ" altLang="cs-CZ" sz="2400" b="1" u="sng" dirty="0">
              <a:solidFill>
                <a:schemeClr val="tx1"/>
              </a:solidFill>
              <a:latin typeface="+mn-lt"/>
            </a:endParaRPr>
          </a:p>
          <a:p>
            <a:pPr>
              <a:lnSpc>
                <a:spcPct val="100000"/>
              </a:lnSpc>
              <a:spcBef>
                <a:spcPts val="600"/>
              </a:spcBef>
              <a:buClr>
                <a:srgbClr val="00A499"/>
              </a:buClr>
            </a:pPr>
            <a:r>
              <a:rPr lang="cs-CZ" altLang="cs-CZ" sz="2400" dirty="0">
                <a:solidFill>
                  <a:schemeClr val="tx1"/>
                </a:solidFill>
                <a:latin typeface="+mn-lt"/>
              </a:rPr>
              <a:t>6.1 </a:t>
            </a:r>
            <a:r>
              <a:rPr lang="en-US" altLang="cs-CZ" sz="2400" dirty="0">
                <a:solidFill>
                  <a:schemeClr val="tx1"/>
                </a:solidFill>
                <a:latin typeface="+mn-lt"/>
              </a:rPr>
              <a:t>Customer perception results.</a:t>
            </a:r>
          </a:p>
          <a:p>
            <a:pPr>
              <a:lnSpc>
                <a:spcPct val="100000"/>
              </a:lnSpc>
              <a:spcBef>
                <a:spcPts val="600"/>
              </a:spcBef>
              <a:buClr>
                <a:srgbClr val="00A499"/>
              </a:buClr>
            </a:pPr>
            <a:r>
              <a:rPr lang="cs-CZ" altLang="cs-CZ" sz="2400" dirty="0">
                <a:solidFill>
                  <a:schemeClr val="tx1"/>
                </a:solidFill>
                <a:latin typeface="+mn-lt"/>
              </a:rPr>
              <a:t>6.1 </a:t>
            </a:r>
            <a:r>
              <a:rPr lang="en-US" altLang="cs-CZ" sz="2400" dirty="0">
                <a:solidFill>
                  <a:schemeClr val="tx1"/>
                </a:solidFill>
                <a:latin typeface="+mn-lt"/>
              </a:rPr>
              <a:t>People perception results.</a:t>
            </a:r>
          </a:p>
          <a:p>
            <a:pPr>
              <a:lnSpc>
                <a:spcPct val="100000"/>
              </a:lnSpc>
              <a:spcBef>
                <a:spcPts val="600"/>
              </a:spcBef>
              <a:buClr>
                <a:srgbClr val="00A499"/>
              </a:buClr>
            </a:pPr>
            <a:r>
              <a:rPr lang="cs-CZ" altLang="cs-CZ" sz="2400" dirty="0">
                <a:solidFill>
                  <a:schemeClr val="tx1"/>
                </a:solidFill>
                <a:latin typeface="+mn-lt"/>
              </a:rPr>
              <a:t>6.3 </a:t>
            </a:r>
            <a:r>
              <a:rPr lang="en-US" altLang="cs-CZ" sz="2400" dirty="0">
                <a:solidFill>
                  <a:schemeClr val="tx1"/>
                </a:solidFill>
                <a:latin typeface="+mn-lt"/>
              </a:rPr>
              <a:t>Business and governing stakeholders perception results.</a:t>
            </a:r>
          </a:p>
          <a:p>
            <a:pPr>
              <a:lnSpc>
                <a:spcPct val="100000"/>
              </a:lnSpc>
              <a:spcBef>
                <a:spcPts val="600"/>
              </a:spcBef>
              <a:buClr>
                <a:srgbClr val="00A499"/>
              </a:buClr>
            </a:pPr>
            <a:r>
              <a:rPr lang="cs-CZ" altLang="cs-CZ" sz="2400" dirty="0">
                <a:solidFill>
                  <a:schemeClr val="tx1"/>
                </a:solidFill>
                <a:latin typeface="+mn-lt"/>
              </a:rPr>
              <a:t>6.4 </a:t>
            </a:r>
            <a:r>
              <a:rPr lang="en-US" altLang="cs-CZ" sz="2400" dirty="0">
                <a:solidFill>
                  <a:schemeClr val="tx1"/>
                </a:solidFill>
                <a:latin typeface="+mn-lt"/>
              </a:rPr>
              <a:t>Society perception results.</a:t>
            </a:r>
          </a:p>
          <a:p>
            <a:pPr>
              <a:lnSpc>
                <a:spcPct val="100000"/>
              </a:lnSpc>
              <a:spcBef>
                <a:spcPts val="600"/>
              </a:spcBef>
              <a:buClr>
                <a:srgbClr val="00A499"/>
              </a:buClr>
            </a:pPr>
            <a:r>
              <a:rPr lang="cs-CZ" altLang="cs-CZ" sz="2400" dirty="0">
                <a:solidFill>
                  <a:schemeClr val="tx1"/>
                </a:solidFill>
                <a:latin typeface="+mn-lt"/>
              </a:rPr>
              <a:t>6.5 </a:t>
            </a:r>
            <a:r>
              <a:rPr lang="en-US" altLang="cs-CZ" sz="2400" dirty="0">
                <a:solidFill>
                  <a:schemeClr val="tx1"/>
                </a:solidFill>
                <a:latin typeface="+mn-lt"/>
              </a:rPr>
              <a:t>Partners and suppliers perception results.</a:t>
            </a:r>
            <a:endParaRPr lang="cs-CZ" altLang="cs-CZ" sz="2400" dirty="0">
              <a:solidFill>
                <a:schemeClr val="tx1"/>
              </a:solidFill>
              <a:latin typeface="+mn-lt"/>
            </a:endParaRPr>
          </a:p>
        </p:txBody>
      </p:sp>
      <p:sp>
        <p:nvSpPr>
          <p:cNvPr id="10" name="Zástupný text 2">
            <a:extLst>
              <a:ext uri="{FF2B5EF4-FFF2-40B4-BE49-F238E27FC236}">
                <a16:creationId xmlns:a16="http://schemas.microsoft.com/office/drawing/2014/main" id="{93DDBBB3-5353-5970-25C8-000FDB029925}"/>
              </a:ext>
            </a:extLst>
          </p:cNvPr>
          <p:cNvSpPr txBox="1">
            <a:spLocks/>
          </p:cNvSpPr>
          <p:nvPr/>
        </p:nvSpPr>
        <p:spPr>
          <a:xfrm>
            <a:off x="4689987" y="1947938"/>
            <a:ext cx="6968915" cy="1423249"/>
          </a:xfrm>
          <a:prstGeom prst="rect">
            <a:avLst/>
          </a:prstGeom>
          <a:noFill/>
          <a:ln w="19050">
            <a:solidFill>
              <a:srgbClr val="92D050"/>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r>
              <a:rPr lang="en-US" altLang="cs-CZ" b="0" i="1" dirty="0"/>
              <a:t>This criterion concentrates on results based on feedback from key stakeholders about their personal experience of dealing with the organization – their perceptions.</a:t>
            </a:r>
            <a:endParaRPr lang="cs-CZ" altLang="cs-CZ" dirty="0"/>
          </a:p>
        </p:txBody>
      </p:sp>
      <p:pic>
        <p:nvPicPr>
          <p:cNvPr id="7" name="Obrázek 6" descr="Obsah obrázku text, Písmo, snímek obrazovky, Grafika&#10;&#10;Popis byl vytvořen automaticky">
            <a:extLst>
              <a:ext uri="{FF2B5EF4-FFF2-40B4-BE49-F238E27FC236}">
                <a16:creationId xmlns:a16="http://schemas.microsoft.com/office/drawing/2014/main" id="{AEC3E7FD-43CE-1150-32AF-EC2B0B48C989}"/>
              </a:ext>
            </a:extLst>
          </p:cNvPr>
          <p:cNvPicPr>
            <a:picLocks noChangeAspect="1"/>
          </p:cNvPicPr>
          <p:nvPr/>
        </p:nvPicPr>
        <p:blipFill>
          <a:blip r:embed="rId2"/>
          <a:stretch>
            <a:fillRect/>
          </a:stretch>
        </p:blipFill>
        <p:spPr>
          <a:xfrm>
            <a:off x="-86589" y="-86370"/>
            <a:ext cx="4017656" cy="1058014"/>
          </a:xfrm>
          <a:prstGeom prst="rect">
            <a:avLst/>
          </a:prstGeom>
        </p:spPr>
      </p:pic>
      <p:sp>
        <p:nvSpPr>
          <p:cNvPr id="11" name="Zástupný symbol pro zápatí 4">
            <a:extLst>
              <a:ext uri="{FF2B5EF4-FFF2-40B4-BE49-F238E27FC236}">
                <a16:creationId xmlns:a16="http://schemas.microsoft.com/office/drawing/2014/main" id="{EA469FFC-C70E-6EF0-4628-485306D766A2}"/>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4" name="Nadpis 1">
            <a:extLst>
              <a:ext uri="{FF2B5EF4-FFF2-40B4-BE49-F238E27FC236}">
                <a16:creationId xmlns:a16="http://schemas.microsoft.com/office/drawing/2014/main" id="{55CF5F87-63CE-8C30-BB9F-7DC030CF3830}"/>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111266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32</a:t>
            </a:fld>
            <a:endParaRPr lang="cs-CZ" sz="1000" dirty="0"/>
          </a:p>
        </p:txBody>
      </p:sp>
      <p:sp>
        <p:nvSpPr>
          <p:cNvPr id="7" name="Zástupný text 2">
            <a:extLst>
              <a:ext uri="{FF2B5EF4-FFF2-40B4-BE49-F238E27FC236}">
                <a16:creationId xmlns:a16="http://schemas.microsoft.com/office/drawing/2014/main" id="{65E33F7C-5398-A534-F25C-33E80A73065E}"/>
              </a:ext>
            </a:extLst>
          </p:cNvPr>
          <p:cNvSpPr txBox="1">
            <a:spLocks/>
          </p:cNvSpPr>
          <p:nvPr/>
        </p:nvSpPr>
        <p:spPr>
          <a:xfrm>
            <a:off x="404948" y="1966713"/>
            <a:ext cx="11324736" cy="410080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600"/>
              </a:spcBef>
              <a:buClr>
                <a:srgbClr val="00A499"/>
              </a:buClr>
            </a:pPr>
            <a:r>
              <a:rPr lang="cs-CZ" altLang="cs-CZ" sz="2400" b="1" u="sng" dirty="0">
                <a:solidFill>
                  <a:srgbClr val="C00000"/>
                </a:solidFill>
                <a:latin typeface="+mn-lt"/>
              </a:rPr>
              <a:t>6.1 </a:t>
            </a:r>
            <a:r>
              <a:rPr lang="cs-CZ" altLang="cs-CZ" sz="2400" b="1" u="sng" dirty="0" err="1">
                <a:solidFill>
                  <a:srgbClr val="C00000"/>
                </a:solidFill>
                <a:latin typeface="+mn-lt"/>
              </a:rPr>
              <a:t>Customer</a:t>
            </a:r>
            <a:r>
              <a:rPr lang="cs-CZ" altLang="cs-CZ" sz="2400" b="1" u="sng" dirty="0">
                <a:solidFill>
                  <a:srgbClr val="C00000"/>
                </a:solidFill>
                <a:latin typeface="+mn-lt"/>
              </a:rPr>
              <a:t> </a:t>
            </a:r>
            <a:r>
              <a:rPr lang="cs-CZ" altLang="cs-CZ" sz="2400" b="1" u="sng" dirty="0" err="1">
                <a:solidFill>
                  <a:srgbClr val="C00000"/>
                </a:solidFill>
                <a:latin typeface="+mn-lt"/>
              </a:rPr>
              <a:t>Perception</a:t>
            </a:r>
            <a:r>
              <a:rPr lang="cs-CZ" altLang="cs-CZ" sz="2400" b="1" u="sng" dirty="0">
                <a:solidFill>
                  <a:srgbClr val="C00000"/>
                </a:solidFill>
                <a:latin typeface="+mn-lt"/>
              </a:rPr>
              <a:t> </a:t>
            </a:r>
            <a:r>
              <a:rPr lang="cs-CZ" altLang="cs-CZ" sz="2400" b="1" u="sng" dirty="0" err="1">
                <a:solidFill>
                  <a:srgbClr val="C00000"/>
                </a:solidFill>
                <a:latin typeface="+mn-lt"/>
              </a:rPr>
              <a:t>Results</a:t>
            </a:r>
            <a:endParaRPr lang="cs-CZ" altLang="cs-CZ" sz="2400" b="1" u="sng" dirty="0">
              <a:solidFill>
                <a:srgbClr val="C00000"/>
              </a:solidFill>
              <a:latin typeface="+mn-lt"/>
            </a:endParaRPr>
          </a:p>
          <a:p>
            <a:pPr>
              <a:lnSpc>
                <a:spcPct val="100000"/>
              </a:lnSpc>
              <a:spcBef>
                <a:spcPts val="600"/>
              </a:spcBef>
              <a:buClr>
                <a:srgbClr val="00A499"/>
              </a:buClr>
            </a:pPr>
            <a:r>
              <a:rPr lang="en-US" altLang="cs-CZ" sz="2400" dirty="0">
                <a:solidFill>
                  <a:schemeClr val="tx1"/>
                </a:solidFill>
                <a:latin typeface="+mn-lt"/>
              </a:rPr>
              <a:t>What the perceptions of the Customers are in relation to,</a:t>
            </a:r>
            <a:r>
              <a:rPr lang="cs-CZ" altLang="cs-CZ" sz="2400" dirty="0">
                <a:solidFill>
                  <a:schemeClr val="tx1"/>
                </a:solidFill>
                <a:latin typeface="+mn-lt"/>
              </a:rPr>
              <a:t> </a:t>
            </a:r>
            <a:r>
              <a:rPr lang="en-US" altLang="cs-CZ" sz="2400" dirty="0">
                <a:solidFill>
                  <a:schemeClr val="tx1"/>
                </a:solidFill>
                <a:latin typeface="+mn-lt"/>
              </a:rPr>
              <a:t>for instance:</a:t>
            </a:r>
            <a:r>
              <a:rPr lang="cs-CZ" altLang="cs-CZ" sz="2400" dirty="0">
                <a:solidFill>
                  <a:schemeClr val="tx1"/>
                </a:solidFill>
                <a:latin typeface="+mn-lt"/>
              </a:rPr>
              <a:t> </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The delivery of the overall customer experience.</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The Culture of the </a:t>
            </a:r>
            <a:r>
              <a:rPr lang="en-US" altLang="cs-CZ" sz="2000" dirty="0" err="1">
                <a:solidFill>
                  <a:schemeClr val="tx1"/>
                </a:solidFill>
                <a:latin typeface="+mn-lt"/>
              </a:rPr>
              <a:t>organisation</a:t>
            </a:r>
            <a:r>
              <a:rPr lang="en-US" altLang="cs-CZ" sz="2000" dirty="0">
                <a:solidFill>
                  <a:schemeClr val="tx1"/>
                </a:solidFill>
                <a:latin typeface="+mn-lt"/>
              </a:rPr>
              <a:t>; the attitude and</a:t>
            </a:r>
            <a:r>
              <a:rPr lang="cs-CZ" altLang="cs-CZ" sz="2000" dirty="0">
                <a:solidFill>
                  <a:schemeClr val="tx1"/>
                </a:solidFill>
                <a:latin typeface="+mn-lt"/>
              </a:rPr>
              <a:t> </a:t>
            </a:r>
            <a:r>
              <a:rPr lang="en-US" altLang="cs-CZ" sz="2000" dirty="0">
                <a:solidFill>
                  <a:schemeClr val="tx1"/>
                </a:solidFill>
                <a:latin typeface="+mn-lt"/>
              </a:rPr>
              <a:t>level of commitment to the customer by People.</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The branding and reputation of the </a:t>
            </a:r>
            <a:r>
              <a:rPr lang="en-US" altLang="cs-CZ" sz="2000" dirty="0" err="1">
                <a:solidFill>
                  <a:schemeClr val="tx1"/>
                </a:solidFill>
                <a:latin typeface="+mn-lt"/>
              </a:rPr>
              <a:t>organisation</a:t>
            </a:r>
            <a:r>
              <a:rPr lang="en-US" altLang="cs-CZ" sz="2000" dirty="0">
                <a:solidFill>
                  <a:schemeClr val="tx1"/>
                </a:solidFill>
                <a:latin typeface="+mn-lt"/>
              </a:rPr>
              <a:t>,</a:t>
            </a:r>
            <a:r>
              <a:rPr lang="cs-CZ" altLang="cs-CZ" sz="2000" dirty="0">
                <a:solidFill>
                  <a:schemeClr val="tx1"/>
                </a:solidFill>
                <a:latin typeface="+mn-lt"/>
              </a:rPr>
              <a:t> </a:t>
            </a:r>
            <a:r>
              <a:rPr lang="en-US" altLang="cs-CZ" sz="2000" dirty="0">
                <a:solidFill>
                  <a:schemeClr val="tx1"/>
                </a:solidFill>
                <a:latin typeface="+mn-lt"/>
              </a:rPr>
              <a:t>including its social and environmental performance.</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The products, services and solutions offered by the</a:t>
            </a:r>
            <a:r>
              <a:rPr lang="cs-CZ" altLang="cs-CZ" sz="2000" dirty="0">
                <a:solidFill>
                  <a:schemeClr val="tx1"/>
                </a:solidFill>
                <a:latin typeface="+mn-lt"/>
              </a:rPr>
              <a:t> </a:t>
            </a:r>
            <a:r>
              <a:rPr lang="en-US" altLang="cs-CZ" sz="2000" dirty="0" err="1">
                <a:solidFill>
                  <a:schemeClr val="tx1"/>
                </a:solidFill>
                <a:latin typeface="+mn-lt"/>
              </a:rPr>
              <a:t>organisation</a:t>
            </a:r>
            <a:r>
              <a:rPr lang="en-US" altLang="cs-CZ" sz="2000" dirty="0">
                <a:solidFill>
                  <a:schemeClr val="tx1"/>
                </a:solidFill>
                <a:latin typeface="+mn-lt"/>
              </a:rPr>
              <a:t>.</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The use of innovation to improve the </a:t>
            </a:r>
            <a:r>
              <a:rPr lang="en-US" altLang="cs-CZ" sz="2000" dirty="0" err="1">
                <a:solidFill>
                  <a:schemeClr val="tx1"/>
                </a:solidFill>
                <a:latin typeface="+mn-lt"/>
              </a:rPr>
              <a:t>organisation’s</a:t>
            </a:r>
            <a:r>
              <a:rPr lang="cs-CZ" altLang="cs-CZ" sz="2000" dirty="0">
                <a:solidFill>
                  <a:schemeClr val="tx1"/>
                </a:solidFill>
                <a:latin typeface="+mn-lt"/>
              </a:rPr>
              <a:t> </a:t>
            </a:r>
            <a:r>
              <a:rPr lang="en-US" altLang="cs-CZ" sz="2000" dirty="0">
                <a:solidFill>
                  <a:schemeClr val="tx1"/>
                </a:solidFill>
                <a:latin typeface="+mn-lt"/>
              </a:rPr>
              <a:t>processes, products, services and solutions.</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The usage of technology by the </a:t>
            </a:r>
            <a:r>
              <a:rPr lang="en-US" altLang="cs-CZ" sz="2000" dirty="0" err="1">
                <a:solidFill>
                  <a:schemeClr val="tx1"/>
                </a:solidFill>
                <a:latin typeface="+mn-lt"/>
              </a:rPr>
              <a:t>organisation</a:t>
            </a:r>
            <a:r>
              <a:rPr lang="en-US" altLang="cs-CZ" sz="2000" dirty="0">
                <a:solidFill>
                  <a:schemeClr val="tx1"/>
                </a:solidFill>
                <a:latin typeface="+mn-lt"/>
              </a:rPr>
              <a:t> to help</a:t>
            </a:r>
            <a:r>
              <a:rPr lang="cs-CZ" altLang="cs-CZ" sz="2000" dirty="0">
                <a:solidFill>
                  <a:schemeClr val="tx1"/>
                </a:solidFill>
                <a:latin typeface="+mn-lt"/>
              </a:rPr>
              <a:t> </a:t>
            </a:r>
            <a:r>
              <a:rPr lang="en-US" altLang="cs-CZ" sz="2000" dirty="0">
                <a:solidFill>
                  <a:schemeClr val="tx1"/>
                </a:solidFill>
                <a:latin typeface="+mn-lt"/>
              </a:rPr>
              <a:t>deliver sustainable value.</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The delivery and after-sales support for the different</a:t>
            </a:r>
            <a:r>
              <a:rPr lang="cs-CZ" altLang="cs-CZ" sz="2000" dirty="0">
                <a:solidFill>
                  <a:schemeClr val="tx1"/>
                </a:solidFill>
                <a:latin typeface="+mn-lt"/>
              </a:rPr>
              <a:t> </a:t>
            </a:r>
            <a:r>
              <a:rPr lang="en-US" altLang="cs-CZ" sz="2000" dirty="0">
                <a:solidFill>
                  <a:schemeClr val="tx1"/>
                </a:solidFill>
                <a:latin typeface="+mn-lt"/>
              </a:rPr>
              <a:t>channels.</a:t>
            </a:r>
          </a:p>
          <a:p>
            <a:pPr marL="342900" indent="-342900">
              <a:lnSpc>
                <a:spcPct val="100000"/>
              </a:lnSpc>
              <a:spcBef>
                <a:spcPts val="600"/>
              </a:spcBef>
              <a:buClr>
                <a:srgbClr val="00A499"/>
              </a:buClr>
              <a:buFont typeface="Wingdings" panose="05000000000000000000" pitchFamily="2" charset="2"/>
              <a:buChar char="§"/>
            </a:pPr>
            <a:r>
              <a:rPr lang="en-US" altLang="cs-CZ" sz="2000" dirty="0">
                <a:solidFill>
                  <a:schemeClr val="tx1"/>
                </a:solidFill>
                <a:latin typeface="+mn-lt"/>
              </a:rPr>
              <a:t>The effectiveness and efficiency of the communication</a:t>
            </a:r>
            <a:r>
              <a:rPr lang="cs-CZ" altLang="cs-CZ" sz="2000" dirty="0">
                <a:solidFill>
                  <a:schemeClr val="tx1"/>
                </a:solidFill>
                <a:latin typeface="+mn-lt"/>
              </a:rPr>
              <a:t> </a:t>
            </a:r>
            <a:r>
              <a:rPr lang="en-US" altLang="cs-CZ" sz="2000" dirty="0">
                <a:solidFill>
                  <a:schemeClr val="tx1"/>
                </a:solidFill>
                <a:latin typeface="+mn-lt"/>
              </a:rPr>
              <a:t>channels used.</a:t>
            </a:r>
            <a:endParaRPr lang="cs-CZ" altLang="cs-CZ" sz="2000" dirty="0">
              <a:solidFill>
                <a:schemeClr val="tx1"/>
              </a:solidFill>
              <a:latin typeface="+mn-lt"/>
            </a:endParaRPr>
          </a:p>
        </p:txBody>
      </p:sp>
      <p:pic>
        <p:nvPicPr>
          <p:cNvPr id="3" name="Obrázek 2" descr="Obsah obrázku text, Písmo, snímek obrazovky, Grafika&#10;&#10;Popis byl vytvořen automaticky">
            <a:extLst>
              <a:ext uri="{FF2B5EF4-FFF2-40B4-BE49-F238E27FC236}">
                <a16:creationId xmlns:a16="http://schemas.microsoft.com/office/drawing/2014/main" id="{92422B14-9548-9351-00B5-9F044AF621F7}"/>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91DA5129-D06D-E6BC-0760-7920D36CC748}"/>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2" name="Nadpis 1">
            <a:extLst>
              <a:ext uri="{FF2B5EF4-FFF2-40B4-BE49-F238E27FC236}">
                <a16:creationId xmlns:a16="http://schemas.microsoft.com/office/drawing/2014/main" id="{154E3DF4-30D3-779D-2A96-FD70D8760DF5}"/>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24677021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33</a:t>
            </a:fld>
            <a:endParaRPr lang="cs-CZ" sz="1000" dirty="0"/>
          </a:p>
        </p:txBody>
      </p:sp>
      <p:sp>
        <p:nvSpPr>
          <p:cNvPr id="3" name="Ovál 2">
            <a:extLst>
              <a:ext uri="{FF2B5EF4-FFF2-40B4-BE49-F238E27FC236}">
                <a16:creationId xmlns:a16="http://schemas.microsoft.com/office/drawing/2014/main" id="{1964260A-5F10-5857-18D2-53CCA229BB29}"/>
              </a:ext>
            </a:extLst>
          </p:cNvPr>
          <p:cNvSpPr/>
          <p:nvPr/>
        </p:nvSpPr>
        <p:spPr>
          <a:xfrm>
            <a:off x="273378" y="1928131"/>
            <a:ext cx="4034671" cy="1274640"/>
          </a:xfrm>
          <a:prstGeom prst="ellipse">
            <a:avLst/>
          </a:prstGeom>
          <a:solidFill>
            <a:schemeClr val="bg1"/>
          </a:solid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cs-CZ" b="1" dirty="0">
                <a:solidFill>
                  <a:schemeClr val="tx1"/>
                </a:solidFill>
              </a:rPr>
              <a:t>7. STRATEGIC AND OPERATIONAL PERFORMANCE</a:t>
            </a:r>
            <a:br>
              <a:rPr lang="cs-CZ" b="1" dirty="0">
                <a:solidFill>
                  <a:schemeClr val="tx1"/>
                </a:solidFill>
              </a:rPr>
            </a:br>
            <a:r>
              <a:rPr lang="cs-CZ" b="1" dirty="0">
                <a:solidFill>
                  <a:schemeClr val="tx1"/>
                </a:solidFill>
              </a:rPr>
              <a:t>(200 p.)</a:t>
            </a:r>
          </a:p>
        </p:txBody>
      </p:sp>
      <p:sp>
        <p:nvSpPr>
          <p:cNvPr id="5" name="Zástupný text 2">
            <a:extLst>
              <a:ext uri="{FF2B5EF4-FFF2-40B4-BE49-F238E27FC236}">
                <a16:creationId xmlns:a16="http://schemas.microsoft.com/office/drawing/2014/main" id="{B1215981-61F4-83D1-283B-CD4B6CBB3129}"/>
              </a:ext>
            </a:extLst>
          </p:cNvPr>
          <p:cNvSpPr txBox="1">
            <a:spLocks/>
          </p:cNvSpPr>
          <p:nvPr/>
        </p:nvSpPr>
        <p:spPr>
          <a:xfrm>
            <a:off x="414780" y="3473491"/>
            <a:ext cx="11324736" cy="275498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0"/>
              </a:spcBef>
              <a:buClr>
                <a:srgbClr val="00A499"/>
              </a:buClr>
            </a:pPr>
            <a:r>
              <a:rPr lang="en-US" altLang="cs-CZ" sz="2400" b="1" u="sng" dirty="0">
                <a:solidFill>
                  <a:schemeClr val="tx1"/>
                </a:solidFill>
                <a:latin typeface="+mn-lt"/>
              </a:rPr>
              <a:t>Strategic and operational performance indicators could include, but are not limited to:</a:t>
            </a:r>
            <a:endParaRPr lang="cs-CZ" altLang="cs-CZ" sz="2400" b="1" u="sng" dirty="0">
              <a:solidFill>
                <a:schemeClr val="tx1"/>
              </a:solidFill>
              <a:latin typeface="+mn-lt"/>
            </a:endParaRPr>
          </a:p>
          <a:p>
            <a:pPr marL="342900" indent="-3429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Achievements in delivering its purpose and creating sustainable value.</a:t>
            </a:r>
          </a:p>
          <a:p>
            <a:pPr marL="342900" indent="-3429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Financial performance.</a:t>
            </a:r>
          </a:p>
          <a:p>
            <a:pPr marL="342900" indent="-3429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Fulfilment of key stakeholders expectations.</a:t>
            </a:r>
          </a:p>
          <a:p>
            <a:pPr marL="342900" indent="-3429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Achievements of strategic objectives.</a:t>
            </a:r>
          </a:p>
          <a:p>
            <a:pPr marL="342900" indent="-3429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Achievements in driving performance and transformation.</a:t>
            </a:r>
          </a:p>
          <a:p>
            <a:pPr marL="342900" indent="-3429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Predictive measures for the future.</a:t>
            </a:r>
            <a:endParaRPr lang="cs-CZ" altLang="cs-CZ" sz="2400" dirty="0">
              <a:solidFill>
                <a:schemeClr val="tx1"/>
              </a:solidFill>
              <a:latin typeface="+mn-lt"/>
            </a:endParaRPr>
          </a:p>
        </p:txBody>
      </p:sp>
      <p:sp>
        <p:nvSpPr>
          <p:cNvPr id="10" name="Zástupný text 2">
            <a:extLst>
              <a:ext uri="{FF2B5EF4-FFF2-40B4-BE49-F238E27FC236}">
                <a16:creationId xmlns:a16="http://schemas.microsoft.com/office/drawing/2014/main" id="{D389BAF8-BC09-3254-0DDE-DEA6F7290F23}"/>
              </a:ext>
            </a:extLst>
          </p:cNvPr>
          <p:cNvSpPr txBox="1">
            <a:spLocks/>
          </p:cNvSpPr>
          <p:nvPr/>
        </p:nvSpPr>
        <p:spPr>
          <a:xfrm>
            <a:off x="4854804" y="1845392"/>
            <a:ext cx="6804098" cy="1423249"/>
          </a:xfrm>
          <a:prstGeom prst="rect">
            <a:avLst/>
          </a:prstGeom>
          <a:noFill/>
          <a:ln w="19050">
            <a:solidFill>
              <a:srgbClr val="92D050"/>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r>
              <a:rPr lang="en-AU" altLang="cs-CZ" b="0" i="1" dirty="0"/>
              <a:t>This criterion concentrates on results linked to the organization´s performance in terms of: the ability to fulfil its purpose, deliver the strategy, create sustainable value and its fitness for the future.</a:t>
            </a:r>
            <a:endParaRPr lang="cs-CZ" altLang="cs-CZ" b="0" dirty="0"/>
          </a:p>
        </p:txBody>
      </p:sp>
      <p:pic>
        <p:nvPicPr>
          <p:cNvPr id="7" name="Obrázek 6" descr="Obsah obrázku text, Písmo, snímek obrazovky, Grafika&#10;&#10;Popis byl vytvořen automaticky">
            <a:extLst>
              <a:ext uri="{FF2B5EF4-FFF2-40B4-BE49-F238E27FC236}">
                <a16:creationId xmlns:a16="http://schemas.microsoft.com/office/drawing/2014/main" id="{FAF8D0B8-99CD-D2F8-9C1F-ECCC98697005}"/>
              </a:ext>
            </a:extLst>
          </p:cNvPr>
          <p:cNvPicPr>
            <a:picLocks noChangeAspect="1"/>
          </p:cNvPicPr>
          <p:nvPr/>
        </p:nvPicPr>
        <p:blipFill>
          <a:blip r:embed="rId2"/>
          <a:stretch>
            <a:fillRect/>
          </a:stretch>
        </p:blipFill>
        <p:spPr>
          <a:xfrm>
            <a:off x="-86589" y="-86370"/>
            <a:ext cx="4017656" cy="1058014"/>
          </a:xfrm>
          <a:prstGeom prst="rect">
            <a:avLst/>
          </a:prstGeom>
        </p:spPr>
      </p:pic>
      <p:sp>
        <p:nvSpPr>
          <p:cNvPr id="11" name="Zástupný symbol pro zápatí 4">
            <a:extLst>
              <a:ext uri="{FF2B5EF4-FFF2-40B4-BE49-F238E27FC236}">
                <a16:creationId xmlns:a16="http://schemas.microsoft.com/office/drawing/2014/main" id="{CD2B0600-6347-D539-2967-11F577B10BC5}"/>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4" name="Nadpis 1">
            <a:extLst>
              <a:ext uri="{FF2B5EF4-FFF2-40B4-BE49-F238E27FC236}">
                <a16:creationId xmlns:a16="http://schemas.microsoft.com/office/drawing/2014/main" id="{D8F0DD82-D2B8-DD6F-D93A-E90D183F9A6A}"/>
              </a:ext>
            </a:extLst>
          </p:cNvPr>
          <p:cNvSpPr>
            <a:spLocks noGrp="1"/>
          </p:cNvSpPr>
          <p:nvPr>
            <p:ph type="title"/>
          </p:nvPr>
        </p:nvSpPr>
        <p:spPr>
          <a:xfrm>
            <a:off x="203497" y="1137210"/>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Criteria</a:t>
            </a:r>
            <a:r>
              <a:rPr lang="cs-CZ" sz="4000" dirty="0">
                <a:solidFill>
                  <a:srgbClr val="00A499"/>
                </a:solidFill>
              </a:rPr>
              <a:t> framework</a:t>
            </a:r>
            <a:br>
              <a:rPr lang="pt-BR" sz="4000" dirty="0">
                <a:solidFill>
                  <a:srgbClr val="00A499"/>
                </a:solidFill>
              </a:rPr>
            </a:br>
            <a:endParaRPr lang="cs-CZ" sz="4000" dirty="0"/>
          </a:p>
        </p:txBody>
      </p:sp>
    </p:spTree>
    <p:extLst>
      <p:ext uri="{BB962C8B-B14F-4D97-AF65-F5344CB8AC3E}">
        <p14:creationId xmlns:p14="http://schemas.microsoft.com/office/powerpoint/2010/main" val="398390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34</a:t>
            </a:fld>
            <a:endParaRPr lang="cs-CZ" sz="1000" dirty="0"/>
          </a:p>
        </p:txBody>
      </p:sp>
      <p:sp>
        <p:nvSpPr>
          <p:cNvPr id="6" name="Nadpis 1">
            <a:extLst>
              <a:ext uri="{FF2B5EF4-FFF2-40B4-BE49-F238E27FC236}">
                <a16:creationId xmlns:a16="http://schemas.microsoft.com/office/drawing/2014/main" id="{4E3BE526-B58C-8ED5-7A68-51EE62FA3C7F}"/>
              </a:ext>
            </a:extLst>
          </p:cNvPr>
          <p:cNvSpPr>
            <a:spLocks noGrp="1"/>
          </p:cNvSpPr>
          <p:nvPr>
            <p:ph type="title"/>
          </p:nvPr>
        </p:nvSpPr>
        <p:spPr>
          <a:xfrm>
            <a:off x="203497" y="1077388"/>
            <a:ext cx="11798620" cy="624338"/>
          </a:xfrm>
        </p:spPr>
        <p:txBody>
          <a:bodyPr anchor="t">
            <a:normAutofit fontScale="90000"/>
          </a:bodyPr>
          <a:lstStyle/>
          <a:p>
            <a:pPr algn="ctr"/>
            <a:r>
              <a:rPr lang="cs-CZ" sz="4000" dirty="0">
                <a:solidFill>
                  <a:srgbClr val="00A499"/>
                </a:solidFill>
              </a:rPr>
              <a:t>THE EFQM MODEL – </a:t>
            </a:r>
            <a:r>
              <a:rPr lang="cs-CZ" sz="4000" dirty="0" err="1">
                <a:solidFill>
                  <a:srgbClr val="00A499"/>
                </a:solidFill>
              </a:rPr>
              <a:t>Summary</a:t>
            </a:r>
            <a:endParaRPr lang="cs-CZ" sz="4000" dirty="0"/>
          </a:p>
        </p:txBody>
      </p:sp>
      <p:sp>
        <p:nvSpPr>
          <p:cNvPr id="7" name="Zástupný text 2">
            <a:extLst>
              <a:ext uri="{FF2B5EF4-FFF2-40B4-BE49-F238E27FC236}">
                <a16:creationId xmlns:a16="http://schemas.microsoft.com/office/drawing/2014/main" id="{9490DE7D-4ADE-055D-0530-6DA24440917B}"/>
              </a:ext>
            </a:extLst>
          </p:cNvPr>
          <p:cNvSpPr txBox="1">
            <a:spLocks/>
          </p:cNvSpPr>
          <p:nvPr/>
        </p:nvSpPr>
        <p:spPr>
          <a:xfrm>
            <a:off x="404948" y="1682953"/>
            <a:ext cx="11324736" cy="438140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lnSpc>
                <a:spcPct val="100000"/>
              </a:lnSpc>
              <a:spcBef>
                <a:spcPts val="500"/>
              </a:spcBef>
              <a:buClr>
                <a:srgbClr val="00A499"/>
              </a:buClr>
              <a:buFont typeface="Wingdings" panose="05000000000000000000" pitchFamily="2" charset="2"/>
              <a:buChar char="§"/>
            </a:pPr>
            <a:r>
              <a:rPr lang="en-US" altLang="cs-CZ" sz="2300" dirty="0">
                <a:solidFill>
                  <a:schemeClr val="tx1"/>
                </a:solidFill>
                <a:latin typeface="+mn-lt"/>
              </a:rPr>
              <a:t>Models of excellence are now used in more than 80 countries around the world.</a:t>
            </a:r>
          </a:p>
          <a:p>
            <a:pPr marL="342900" indent="-342900">
              <a:lnSpc>
                <a:spcPct val="100000"/>
              </a:lnSpc>
              <a:spcBef>
                <a:spcPts val="500"/>
              </a:spcBef>
              <a:buClr>
                <a:srgbClr val="00A499"/>
              </a:buClr>
              <a:buFont typeface="Wingdings" panose="05000000000000000000" pitchFamily="2" charset="2"/>
              <a:buChar char="§"/>
            </a:pPr>
            <a:r>
              <a:rPr lang="en-US" altLang="cs-CZ" sz="2300" dirty="0">
                <a:solidFill>
                  <a:schemeClr val="tx1"/>
                </a:solidFill>
                <a:latin typeface="+mn-lt"/>
              </a:rPr>
              <a:t>The EFQM Model (excellence) alone is currently used by approximately 50,000 </a:t>
            </a:r>
            <a:r>
              <a:rPr lang="en-US" altLang="cs-CZ" sz="2300" dirty="0" err="1">
                <a:solidFill>
                  <a:schemeClr val="tx1"/>
                </a:solidFill>
                <a:latin typeface="+mn-lt"/>
              </a:rPr>
              <a:t>organisations</a:t>
            </a:r>
            <a:r>
              <a:rPr lang="en-US" altLang="cs-CZ" sz="2300" dirty="0">
                <a:solidFill>
                  <a:schemeClr val="tx1"/>
                </a:solidFill>
                <a:latin typeface="+mn-lt"/>
              </a:rPr>
              <a:t> worldwide.</a:t>
            </a:r>
          </a:p>
          <a:p>
            <a:pPr marL="342900" indent="-342900">
              <a:lnSpc>
                <a:spcPct val="100000"/>
              </a:lnSpc>
              <a:spcBef>
                <a:spcPts val="500"/>
              </a:spcBef>
              <a:buClr>
                <a:srgbClr val="00A499"/>
              </a:buClr>
              <a:buFont typeface="Wingdings" panose="05000000000000000000" pitchFamily="2" charset="2"/>
              <a:buChar char="§"/>
            </a:pPr>
            <a:r>
              <a:rPr lang="en-US" altLang="cs-CZ" sz="2300" dirty="0">
                <a:solidFill>
                  <a:schemeClr val="tx1"/>
                </a:solidFill>
                <a:latin typeface="+mn-lt"/>
              </a:rPr>
              <a:t>Working with excellence models has been shown to lead to improvements in all aspects of an </a:t>
            </a:r>
            <a:r>
              <a:rPr lang="en-US" altLang="cs-CZ" sz="2300" dirty="0" err="1">
                <a:solidFill>
                  <a:schemeClr val="tx1"/>
                </a:solidFill>
                <a:latin typeface="+mn-lt"/>
              </a:rPr>
              <a:t>organisation's</a:t>
            </a:r>
            <a:r>
              <a:rPr lang="en-US" altLang="cs-CZ" sz="2300" dirty="0">
                <a:solidFill>
                  <a:schemeClr val="tx1"/>
                </a:solidFill>
                <a:latin typeface="+mn-lt"/>
              </a:rPr>
              <a:t> activities.</a:t>
            </a:r>
          </a:p>
          <a:p>
            <a:pPr marL="342900" indent="-342900">
              <a:lnSpc>
                <a:spcPct val="100000"/>
              </a:lnSpc>
              <a:spcBef>
                <a:spcPts val="500"/>
              </a:spcBef>
              <a:buClr>
                <a:srgbClr val="00A499"/>
              </a:buClr>
              <a:buFont typeface="Wingdings" panose="05000000000000000000" pitchFamily="2" charset="2"/>
              <a:buChar char="§"/>
            </a:pPr>
            <a:r>
              <a:rPr lang="en-US" altLang="cs-CZ" sz="2300" dirty="0">
                <a:solidFill>
                  <a:schemeClr val="tx1"/>
                </a:solidFill>
                <a:latin typeface="+mn-lt"/>
              </a:rPr>
              <a:t>The primary condition for improvement is systematic self-assessment of </a:t>
            </a:r>
            <a:r>
              <a:rPr lang="en-US" altLang="cs-CZ" sz="2300" dirty="0" err="1">
                <a:solidFill>
                  <a:schemeClr val="tx1"/>
                </a:solidFill>
                <a:latin typeface="+mn-lt"/>
              </a:rPr>
              <a:t>organisations</a:t>
            </a:r>
            <a:r>
              <a:rPr lang="en-US" altLang="cs-CZ" sz="2300" dirty="0">
                <a:solidFill>
                  <a:schemeClr val="tx1"/>
                </a:solidFill>
                <a:latin typeface="+mn-lt"/>
              </a:rPr>
              <a:t>, for which excellence models are a key assessment framework.</a:t>
            </a:r>
          </a:p>
          <a:p>
            <a:pPr marL="342900" indent="-342900">
              <a:lnSpc>
                <a:spcPct val="100000"/>
              </a:lnSpc>
              <a:spcBef>
                <a:spcPts val="500"/>
              </a:spcBef>
              <a:buClr>
                <a:srgbClr val="00A499"/>
              </a:buClr>
              <a:buFont typeface="Wingdings" panose="05000000000000000000" pitchFamily="2" charset="2"/>
              <a:buChar char="§"/>
            </a:pPr>
            <a:r>
              <a:rPr lang="en-US" altLang="cs-CZ" sz="2300" dirty="0">
                <a:solidFill>
                  <a:schemeClr val="tx1"/>
                </a:solidFill>
                <a:latin typeface="+mn-lt"/>
              </a:rPr>
              <a:t>The vast majority of </a:t>
            </a:r>
            <a:r>
              <a:rPr lang="en-US" altLang="cs-CZ" sz="2300" dirty="0" err="1">
                <a:solidFill>
                  <a:schemeClr val="tx1"/>
                </a:solidFill>
                <a:latin typeface="+mn-lt"/>
              </a:rPr>
              <a:t>organisations</a:t>
            </a:r>
            <a:r>
              <a:rPr lang="en-US" altLang="cs-CZ" sz="2300" dirty="0">
                <a:solidFill>
                  <a:schemeClr val="tx1"/>
                </a:solidFill>
                <a:latin typeface="+mn-lt"/>
              </a:rPr>
              <a:t> use excellence models as strategic tools only for their own development. Only around 10% of </a:t>
            </a:r>
            <a:r>
              <a:rPr lang="en-US" altLang="cs-CZ" sz="2300" dirty="0" err="1">
                <a:solidFill>
                  <a:schemeClr val="tx1"/>
                </a:solidFill>
                <a:latin typeface="+mn-lt"/>
              </a:rPr>
              <a:t>organisations</a:t>
            </a:r>
            <a:r>
              <a:rPr lang="en-US" altLang="cs-CZ" sz="2300" dirty="0">
                <a:solidFill>
                  <a:schemeClr val="tx1"/>
                </a:solidFill>
                <a:latin typeface="+mn-lt"/>
              </a:rPr>
              <a:t> aim to succeed in competitions for national or multinational awards.</a:t>
            </a:r>
          </a:p>
          <a:p>
            <a:pPr marL="342900" indent="-342900">
              <a:lnSpc>
                <a:spcPct val="100000"/>
              </a:lnSpc>
              <a:spcBef>
                <a:spcPts val="500"/>
              </a:spcBef>
              <a:buClr>
                <a:srgbClr val="00A499"/>
              </a:buClr>
              <a:buFont typeface="Wingdings" panose="05000000000000000000" pitchFamily="2" charset="2"/>
              <a:buChar char="§"/>
            </a:pPr>
            <a:r>
              <a:rPr lang="en-US" altLang="cs-CZ" sz="2300" dirty="0">
                <a:solidFill>
                  <a:schemeClr val="tx1"/>
                </a:solidFill>
                <a:latin typeface="+mn-lt"/>
              </a:rPr>
              <a:t>On the one hand, </a:t>
            </a:r>
            <a:r>
              <a:rPr lang="en-US" altLang="cs-CZ" sz="2300" dirty="0" err="1">
                <a:solidFill>
                  <a:schemeClr val="tx1"/>
                </a:solidFill>
                <a:latin typeface="+mn-lt"/>
              </a:rPr>
              <a:t>organisations</a:t>
            </a:r>
            <a:r>
              <a:rPr lang="en-US" altLang="cs-CZ" sz="2300" dirty="0">
                <a:solidFill>
                  <a:schemeClr val="tx1"/>
                </a:solidFill>
                <a:latin typeface="+mn-lt"/>
              </a:rPr>
              <a:t> value the flexibility and versatility of excellence models, but on the other hand, working with them requires creativity of people.</a:t>
            </a:r>
            <a:endParaRPr lang="cs-CZ" altLang="cs-CZ" sz="2300" dirty="0">
              <a:solidFill>
                <a:schemeClr val="tx1"/>
              </a:solidFill>
              <a:latin typeface="+mn-lt"/>
            </a:endParaRPr>
          </a:p>
        </p:txBody>
      </p:sp>
      <p:pic>
        <p:nvPicPr>
          <p:cNvPr id="3" name="Obrázek 2" descr="Obsah obrázku text, Písmo, snímek obrazovky, Grafika&#10;&#10;Popis byl vytvořen automaticky">
            <a:extLst>
              <a:ext uri="{FF2B5EF4-FFF2-40B4-BE49-F238E27FC236}">
                <a16:creationId xmlns:a16="http://schemas.microsoft.com/office/drawing/2014/main" id="{F5A44163-5370-7536-D620-1ED7DFC1112E}"/>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A9027432-54D6-2D78-A716-0372373B58BF}"/>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30322730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35</a:t>
            </a:fld>
            <a:endParaRPr lang="cs-CZ" sz="1000" dirty="0"/>
          </a:p>
        </p:txBody>
      </p:sp>
      <p:sp>
        <p:nvSpPr>
          <p:cNvPr id="6" name="Nadpis 1">
            <a:extLst>
              <a:ext uri="{FF2B5EF4-FFF2-40B4-BE49-F238E27FC236}">
                <a16:creationId xmlns:a16="http://schemas.microsoft.com/office/drawing/2014/main" id="{4E3BE526-B58C-8ED5-7A68-51EE62FA3C7F}"/>
              </a:ext>
            </a:extLst>
          </p:cNvPr>
          <p:cNvSpPr>
            <a:spLocks noGrp="1"/>
          </p:cNvSpPr>
          <p:nvPr>
            <p:ph type="title"/>
          </p:nvPr>
        </p:nvSpPr>
        <p:spPr>
          <a:xfrm>
            <a:off x="203497" y="1137210"/>
            <a:ext cx="11798620" cy="624338"/>
          </a:xfrm>
        </p:spPr>
        <p:txBody>
          <a:bodyPr anchor="t">
            <a:normAutofit fontScale="90000"/>
          </a:bodyPr>
          <a:lstStyle/>
          <a:p>
            <a:r>
              <a:rPr lang="en-US" sz="4000" dirty="0">
                <a:solidFill>
                  <a:srgbClr val="00A499"/>
                </a:solidFill>
              </a:rPr>
              <a:t>The nature, procedures and techniques of self-assessment</a:t>
            </a:r>
            <a:br>
              <a:rPr lang="pt-BR" sz="4000" dirty="0">
                <a:solidFill>
                  <a:srgbClr val="00A499"/>
                </a:solidFill>
              </a:rPr>
            </a:br>
            <a:endParaRPr lang="cs-CZ" sz="4000" dirty="0"/>
          </a:p>
        </p:txBody>
      </p:sp>
      <p:sp>
        <p:nvSpPr>
          <p:cNvPr id="3" name="Zástupný text 2">
            <a:extLst>
              <a:ext uri="{FF2B5EF4-FFF2-40B4-BE49-F238E27FC236}">
                <a16:creationId xmlns:a16="http://schemas.microsoft.com/office/drawing/2014/main" id="{C6BF483E-83FC-23F2-E8BF-9C39222F0F88}"/>
              </a:ext>
            </a:extLst>
          </p:cNvPr>
          <p:cNvSpPr txBox="1">
            <a:spLocks/>
          </p:cNvSpPr>
          <p:nvPr/>
        </p:nvSpPr>
        <p:spPr>
          <a:xfrm>
            <a:off x="666524" y="2390831"/>
            <a:ext cx="10813269" cy="1242939"/>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en-US" altLang="cs-CZ" u="sng" dirty="0">
                <a:solidFill>
                  <a:srgbClr val="C00000"/>
                </a:solidFill>
              </a:rPr>
              <a:t>According to EFQM, model version 2013</a:t>
            </a:r>
            <a:r>
              <a:rPr lang="cs-CZ" altLang="cs-CZ" u="sng" dirty="0">
                <a:solidFill>
                  <a:srgbClr val="C00000"/>
                </a:solidFill>
              </a:rPr>
              <a:t>:</a:t>
            </a:r>
          </a:p>
          <a:p>
            <a:pPr algn="just"/>
            <a:r>
              <a:rPr lang="cs-CZ" altLang="cs-CZ" b="0" i="1" dirty="0"/>
              <a:t>„</a:t>
            </a:r>
            <a:r>
              <a:rPr lang="en-US" altLang="cs-CZ" b="0" i="1" dirty="0"/>
              <a:t>It is a comprehensive, systematic and regular review of an </a:t>
            </a:r>
            <a:r>
              <a:rPr lang="en-US" altLang="cs-CZ" b="0" i="1" dirty="0" err="1"/>
              <a:t>organisation´s</a:t>
            </a:r>
            <a:r>
              <a:rPr lang="en-US" altLang="cs-CZ" b="0" i="1" dirty="0"/>
              <a:t> activities and results referenced against a model of business excellence</a:t>
            </a:r>
            <a:r>
              <a:rPr lang="cs-CZ" altLang="cs-CZ" b="0" i="1" dirty="0"/>
              <a:t>.“</a:t>
            </a:r>
          </a:p>
          <a:p>
            <a:endParaRPr lang="cs-CZ" altLang="cs-CZ" dirty="0"/>
          </a:p>
        </p:txBody>
      </p:sp>
      <p:sp>
        <p:nvSpPr>
          <p:cNvPr id="5" name="Zástupný text 2">
            <a:extLst>
              <a:ext uri="{FF2B5EF4-FFF2-40B4-BE49-F238E27FC236}">
                <a16:creationId xmlns:a16="http://schemas.microsoft.com/office/drawing/2014/main" id="{D66F39AC-A1AB-94EC-7A80-702268FB657F}"/>
              </a:ext>
            </a:extLst>
          </p:cNvPr>
          <p:cNvSpPr txBox="1">
            <a:spLocks/>
          </p:cNvSpPr>
          <p:nvPr/>
        </p:nvSpPr>
        <p:spPr>
          <a:xfrm>
            <a:off x="666524" y="4032602"/>
            <a:ext cx="10813269" cy="1456829"/>
          </a:xfrm>
          <a:prstGeom prst="rect">
            <a:avLst/>
          </a:prstGeom>
          <a:noFill/>
          <a:ln w="19050">
            <a:no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err="1">
                <a:solidFill>
                  <a:srgbClr val="C00000"/>
                </a:solidFill>
              </a:rPr>
              <a:t>Purpose</a:t>
            </a:r>
            <a:r>
              <a:rPr lang="cs-CZ" altLang="cs-CZ" u="sng" dirty="0">
                <a:solidFill>
                  <a:srgbClr val="C00000"/>
                </a:solidFill>
              </a:rPr>
              <a:t> </a:t>
            </a:r>
            <a:r>
              <a:rPr lang="cs-CZ" altLang="cs-CZ" u="sng" dirty="0" err="1">
                <a:solidFill>
                  <a:srgbClr val="C00000"/>
                </a:solidFill>
              </a:rPr>
              <a:t>of</a:t>
            </a:r>
            <a:r>
              <a:rPr lang="cs-CZ" altLang="cs-CZ" u="sng" dirty="0">
                <a:solidFill>
                  <a:srgbClr val="C00000"/>
                </a:solidFill>
              </a:rPr>
              <a:t> </a:t>
            </a:r>
            <a:r>
              <a:rPr lang="cs-CZ" altLang="cs-CZ" u="sng" dirty="0" err="1">
                <a:solidFill>
                  <a:srgbClr val="C00000"/>
                </a:solidFill>
              </a:rPr>
              <a:t>self-assessment</a:t>
            </a:r>
            <a:r>
              <a:rPr lang="cs-CZ" altLang="cs-CZ" u="sng" dirty="0">
                <a:solidFill>
                  <a:srgbClr val="C00000"/>
                </a:solidFill>
              </a:rPr>
              <a:t>:</a:t>
            </a:r>
          </a:p>
          <a:p>
            <a:pPr marL="342900" indent="-342900">
              <a:buClr>
                <a:srgbClr val="00A499"/>
              </a:buClr>
              <a:buFont typeface="Wingdings" panose="05000000000000000000" pitchFamily="2" charset="2"/>
              <a:buChar char="§"/>
            </a:pPr>
            <a:r>
              <a:rPr lang="en-US" altLang="cs-CZ" b="0" i="1" dirty="0"/>
              <a:t>to identify strengths and weaknesses of  the </a:t>
            </a:r>
            <a:r>
              <a:rPr lang="en-US" altLang="cs-CZ" b="0" i="1" dirty="0" err="1"/>
              <a:t>organisation´s</a:t>
            </a:r>
            <a:r>
              <a:rPr lang="en-US" altLang="cs-CZ" b="0" i="1" dirty="0"/>
              <a:t> management </a:t>
            </a:r>
            <a:r>
              <a:rPr lang="en-US" altLang="cs-CZ" b="0" i="1" dirty="0" err="1"/>
              <a:t>systém</a:t>
            </a:r>
            <a:r>
              <a:rPr lang="cs-CZ" altLang="cs-CZ" b="0" i="1" dirty="0"/>
              <a:t>;</a:t>
            </a:r>
            <a:endParaRPr lang="en-US" altLang="cs-CZ" b="0" i="1" dirty="0"/>
          </a:p>
          <a:p>
            <a:pPr marL="342900" indent="-342900">
              <a:buClr>
                <a:srgbClr val="00A499"/>
              </a:buClr>
              <a:buFont typeface="Wingdings" panose="05000000000000000000" pitchFamily="2" charset="2"/>
              <a:buChar char="§"/>
            </a:pPr>
            <a:r>
              <a:rPr lang="en-US" altLang="cs-CZ" b="0" i="1" dirty="0"/>
              <a:t>to support continuous improvement culture</a:t>
            </a:r>
            <a:r>
              <a:rPr lang="cs-CZ" altLang="cs-CZ" b="0" i="1" dirty="0"/>
              <a:t>.</a:t>
            </a:r>
          </a:p>
        </p:txBody>
      </p:sp>
      <p:pic>
        <p:nvPicPr>
          <p:cNvPr id="7" name="Obrázek 6" descr="Obsah obrázku text, Písmo, snímek obrazovky, Grafika&#10;&#10;Popis byl vytvořen automaticky">
            <a:extLst>
              <a:ext uri="{FF2B5EF4-FFF2-40B4-BE49-F238E27FC236}">
                <a16:creationId xmlns:a16="http://schemas.microsoft.com/office/drawing/2014/main" id="{4F9F8230-2D80-812E-FFC8-6861224112B9}"/>
              </a:ext>
            </a:extLst>
          </p:cNvPr>
          <p:cNvPicPr>
            <a:picLocks noChangeAspect="1"/>
          </p:cNvPicPr>
          <p:nvPr/>
        </p:nvPicPr>
        <p:blipFill>
          <a:blip r:embed="rId2"/>
          <a:stretch>
            <a:fillRect/>
          </a:stretch>
        </p:blipFill>
        <p:spPr>
          <a:xfrm>
            <a:off x="-86589" y="-86370"/>
            <a:ext cx="4017656" cy="1058014"/>
          </a:xfrm>
          <a:prstGeom prst="rect">
            <a:avLst/>
          </a:prstGeom>
        </p:spPr>
      </p:pic>
      <p:sp>
        <p:nvSpPr>
          <p:cNvPr id="10" name="Zástupný symbol pro zápatí 4">
            <a:extLst>
              <a:ext uri="{FF2B5EF4-FFF2-40B4-BE49-F238E27FC236}">
                <a16:creationId xmlns:a16="http://schemas.microsoft.com/office/drawing/2014/main" id="{C1BB8112-F097-1CD3-04B7-5F3B9EBBC9DA}"/>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6732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36</a:t>
            </a:fld>
            <a:endParaRPr lang="cs-CZ" sz="1000" dirty="0"/>
          </a:p>
        </p:txBody>
      </p:sp>
      <p:sp>
        <p:nvSpPr>
          <p:cNvPr id="6" name="Nadpis 1">
            <a:extLst>
              <a:ext uri="{FF2B5EF4-FFF2-40B4-BE49-F238E27FC236}">
                <a16:creationId xmlns:a16="http://schemas.microsoft.com/office/drawing/2014/main" id="{4E3BE526-B58C-8ED5-7A68-51EE62FA3C7F}"/>
              </a:ext>
            </a:extLst>
          </p:cNvPr>
          <p:cNvSpPr>
            <a:spLocks noGrp="1"/>
          </p:cNvSpPr>
          <p:nvPr>
            <p:ph type="title"/>
          </p:nvPr>
        </p:nvSpPr>
        <p:spPr>
          <a:xfrm>
            <a:off x="203497" y="1137210"/>
            <a:ext cx="11798620" cy="624338"/>
          </a:xfrm>
        </p:spPr>
        <p:txBody>
          <a:bodyPr anchor="t">
            <a:normAutofit fontScale="90000"/>
          </a:bodyPr>
          <a:lstStyle/>
          <a:p>
            <a:pPr algn="ctr"/>
            <a:r>
              <a:rPr lang="pl-PL" sz="4000" dirty="0">
                <a:solidFill>
                  <a:srgbClr val="00A499"/>
                </a:solidFill>
              </a:rPr>
              <a:t>SELF-ASSESSMENT - QUANTIFICATION USING RADAR</a:t>
            </a:r>
            <a:br>
              <a:rPr lang="pt-BR" sz="4000" dirty="0">
                <a:solidFill>
                  <a:srgbClr val="00A499"/>
                </a:solidFill>
              </a:rPr>
            </a:br>
            <a:endParaRPr lang="cs-CZ" sz="4000" dirty="0"/>
          </a:p>
        </p:txBody>
      </p:sp>
      <p:grpSp>
        <p:nvGrpSpPr>
          <p:cNvPr id="7" name="Skupina 6">
            <a:extLst>
              <a:ext uri="{FF2B5EF4-FFF2-40B4-BE49-F238E27FC236}">
                <a16:creationId xmlns:a16="http://schemas.microsoft.com/office/drawing/2014/main" id="{AAD62ECA-BA35-17FB-50F6-7132018B5069}"/>
              </a:ext>
            </a:extLst>
          </p:cNvPr>
          <p:cNvGrpSpPr/>
          <p:nvPr/>
        </p:nvGrpSpPr>
        <p:grpSpPr>
          <a:xfrm>
            <a:off x="2202823" y="1828800"/>
            <a:ext cx="7786353" cy="4334253"/>
            <a:chOff x="2451509" y="1936955"/>
            <a:chExt cx="7288981" cy="4063727"/>
          </a:xfrm>
        </p:grpSpPr>
        <p:graphicFrame>
          <p:nvGraphicFramePr>
            <p:cNvPr id="10" name="Diagram 9">
              <a:extLst>
                <a:ext uri="{FF2B5EF4-FFF2-40B4-BE49-F238E27FC236}">
                  <a16:creationId xmlns:a16="http://schemas.microsoft.com/office/drawing/2014/main" id="{EF83991F-2375-D42B-0839-60FDFD888B73}"/>
                </a:ext>
              </a:extLst>
            </p:cNvPr>
            <p:cNvGraphicFramePr/>
            <p:nvPr>
              <p:extLst>
                <p:ext uri="{D42A27DB-BD31-4B8C-83A1-F6EECF244321}">
                  <p14:modId xmlns:p14="http://schemas.microsoft.com/office/powerpoint/2010/main" val="4184299718"/>
                </p:ext>
              </p:extLst>
            </p:nvPr>
          </p:nvGraphicFramePr>
          <p:xfrm>
            <a:off x="2451509" y="1936955"/>
            <a:ext cx="7288981" cy="40637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Obdélník 10">
              <a:extLst>
                <a:ext uri="{FF2B5EF4-FFF2-40B4-BE49-F238E27FC236}">
                  <a16:creationId xmlns:a16="http://schemas.microsoft.com/office/drawing/2014/main" id="{C750407E-F43A-01F0-3C13-FED46120E0D7}"/>
                </a:ext>
              </a:extLst>
            </p:cNvPr>
            <p:cNvSpPr/>
            <p:nvPr/>
          </p:nvSpPr>
          <p:spPr>
            <a:xfrm>
              <a:off x="5369291" y="3386489"/>
              <a:ext cx="1453415" cy="11646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3200" b="1" dirty="0">
                  <a:solidFill>
                    <a:srgbClr val="C00000"/>
                  </a:solidFill>
                </a:rPr>
                <a:t>RADAR</a:t>
              </a:r>
            </a:p>
          </p:txBody>
        </p:sp>
      </p:grpSp>
      <p:pic>
        <p:nvPicPr>
          <p:cNvPr id="3" name="Obrázek 2" descr="Obsah obrázku text, Písmo, snímek obrazovky, Grafika&#10;&#10;Popis byl vytvořen automaticky">
            <a:extLst>
              <a:ext uri="{FF2B5EF4-FFF2-40B4-BE49-F238E27FC236}">
                <a16:creationId xmlns:a16="http://schemas.microsoft.com/office/drawing/2014/main" id="{CB3D814F-160B-A6C3-9570-333E0FABE2F3}"/>
              </a:ext>
            </a:extLst>
          </p:cNvPr>
          <p:cNvPicPr>
            <a:picLocks noChangeAspect="1"/>
          </p:cNvPicPr>
          <p:nvPr/>
        </p:nvPicPr>
        <p:blipFill>
          <a:blip r:embed="rId7"/>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8EAE0799-D06E-9A87-2F79-766905EC2EBB}"/>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8094296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37</a:t>
            </a:fld>
            <a:endParaRPr lang="cs-CZ" sz="1000" dirty="0"/>
          </a:p>
        </p:txBody>
      </p:sp>
      <p:sp>
        <p:nvSpPr>
          <p:cNvPr id="6" name="Nadpis 1">
            <a:extLst>
              <a:ext uri="{FF2B5EF4-FFF2-40B4-BE49-F238E27FC236}">
                <a16:creationId xmlns:a16="http://schemas.microsoft.com/office/drawing/2014/main" id="{4E3BE526-B58C-8ED5-7A68-51EE62FA3C7F}"/>
              </a:ext>
            </a:extLst>
          </p:cNvPr>
          <p:cNvSpPr>
            <a:spLocks noGrp="1"/>
          </p:cNvSpPr>
          <p:nvPr>
            <p:ph type="title"/>
          </p:nvPr>
        </p:nvSpPr>
        <p:spPr>
          <a:xfrm>
            <a:off x="203497" y="1137210"/>
            <a:ext cx="11798620" cy="624338"/>
          </a:xfrm>
        </p:spPr>
        <p:txBody>
          <a:bodyPr anchor="t">
            <a:normAutofit fontScale="90000"/>
          </a:bodyPr>
          <a:lstStyle/>
          <a:p>
            <a:pPr algn="ctr"/>
            <a:r>
              <a:rPr lang="pl-PL" sz="4000" dirty="0">
                <a:solidFill>
                  <a:srgbClr val="00A499"/>
                </a:solidFill>
              </a:rPr>
              <a:t>RADAR: Analysis of Direction</a:t>
            </a:r>
            <a:endParaRPr lang="cs-CZ" sz="4000" dirty="0"/>
          </a:p>
        </p:txBody>
      </p:sp>
      <p:pic>
        <p:nvPicPr>
          <p:cNvPr id="5" name="Obrázek 4" descr="Obsah obrázku text, Písmo, snímek obrazovky, Grafika&#10;&#10;Popis byl vytvořen automaticky">
            <a:extLst>
              <a:ext uri="{FF2B5EF4-FFF2-40B4-BE49-F238E27FC236}">
                <a16:creationId xmlns:a16="http://schemas.microsoft.com/office/drawing/2014/main" id="{032DD39D-F03B-3264-B56B-50F3992FFD93}"/>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F1D43465-6BCC-3D49-E968-70DABDBB8669}"/>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pic>
        <p:nvPicPr>
          <p:cNvPr id="11" name="Obrázek 10">
            <a:extLst>
              <a:ext uri="{FF2B5EF4-FFF2-40B4-BE49-F238E27FC236}">
                <a16:creationId xmlns:a16="http://schemas.microsoft.com/office/drawing/2014/main" id="{5A5C10B0-1D52-CEDB-342C-E74145628F36}"/>
              </a:ext>
            </a:extLst>
          </p:cNvPr>
          <p:cNvPicPr>
            <a:picLocks noChangeAspect="1"/>
          </p:cNvPicPr>
          <p:nvPr/>
        </p:nvPicPr>
        <p:blipFill>
          <a:blip r:embed="rId3"/>
          <a:stretch>
            <a:fillRect/>
          </a:stretch>
        </p:blipFill>
        <p:spPr>
          <a:xfrm>
            <a:off x="1243621" y="1761548"/>
            <a:ext cx="9596927" cy="4520586"/>
          </a:xfrm>
          <a:prstGeom prst="rect">
            <a:avLst/>
          </a:prstGeom>
        </p:spPr>
      </p:pic>
    </p:spTree>
    <p:extLst>
      <p:ext uri="{BB962C8B-B14F-4D97-AF65-F5344CB8AC3E}">
        <p14:creationId xmlns:p14="http://schemas.microsoft.com/office/powerpoint/2010/main" val="17590101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38</a:t>
            </a:fld>
            <a:endParaRPr lang="cs-CZ" sz="1000" dirty="0"/>
          </a:p>
        </p:txBody>
      </p:sp>
      <p:sp>
        <p:nvSpPr>
          <p:cNvPr id="6" name="Nadpis 1">
            <a:extLst>
              <a:ext uri="{FF2B5EF4-FFF2-40B4-BE49-F238E27FC236}">
                <a16:creationId xmlns:a16="http://schemas.microsoft.com/office/drawing/2014/main" id="{4E3BE526-B58C-8ED5-7A68-51EE62FA3C7F}"/>
              </a:ext>
            </a:extLst>
          </p:cNvPr>
          <p:cNvSpPr>
            <a:spLocks noGrp="1"/>
          </p:cNvSpPr>
          <p:nvPr>
            <p:ph type="title"/>
          </p:nvPr>
        </p:nvSpPr>
        <p:spPr>
          <a:xfrm>
            <a:off x="203497" y="1137210"/>
            <a:ext cx="11798620" cy="624338"/>
          </a:xfrm>
        </p:spPr>
        <p:txBody>
          <a:bodyPr anchor="t">
            <a:normAutofit fontScale="90000"/>
          </a:bodyPr>
          <a:lstStyle/>
          <a:p>
            <a:pPr algn="ctr"/>
            <a:r>
              <a:rPr lang="pl-PL" sz="4000" dirty="0">
                <a:solidFill>
                  <a:srgbClr val="00A499"/>
                </a:solidFill>
              </a:rPr>
              <a:t>RADAR: Analysis of Execution</a:t>
            </a:r>
            <a:endParaRPr lang="cs-CZ" sz="4000" dirty="0"/>
          </a:p>
        </p:txBody>
      </p:sp>
      <p:pic>
        <p:nvPicPr>
          <p:cNvPr id="3" name="Obrázek 2" descr="Obsah obrázku text, Písmo, snímek obrazovky, Grafika&#10;&#10;Popis byl vytvořen automaticky">
            <a:extLst>
              <a:ext uri="{FF2B5EF4-FFF2-40B4-BE49-F238E27FC236}">
                <a16:creationId xmlns:a16="http://schemas.microsoft.com/office/drawing/2014/main" id="{2DB21B5D-DA9F-AE1B-C015-B501B7D61ACD}"/>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531413AA-6D49-2236-1CC0-E990A3DFD47D}"/>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pic>
        <p:nvPicPr>
          <p:cNvPr id="11" name="Obrázek 10">
            <a:extLst>
              <a:ext uri="{FF2B5EF4-FFF2-40B4-BE49-F238E27FC236}">
                <a16:creationId xmlns:a16="http://schemas.microsoft.com/office/drawing/2014/main" id="{EF1A4338-A22B-0167-CCBF-8BBB30199415}"/>
              </a:ext>
            </a:extLst>
          </p:cNvPr>
          <p:cNvPicPr>
            <a:picLocks noChangeAspect="1"/>
          </p:cNvPicPr>
          <p:nvPr/>
        </p:nvPicPr>
        <p:blipFill>
          <a:blip r:embed="rId3"/>
          <a:stretch>
            <a:fillRect/>
          </a:stretch>
        </p:blipFill>
        <p:spPr>
          <a:xfrm>
            <a:off x="1498917" y="1761548"/>
            <a:ext cx="9194166" cy="4580884"/>
          </a:xfrm>
          <a:prstGeom prst="rect">
            <a:avLst/>
          </a:prstGeom>
        </p:spPr>
      </p:pic>
    </p:spTree>
    <p:extLst>
      <p:ext uri="{BB962C8B-B14F-4D97-AF65-F5344CB8AC3E}">
        <p14:creationId xmlns:p14="http://schemas.microsoft.com/office/powerpoint/2010/main" val="4026503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FEATURES OF EXCELLENT ORGANIZATIONS: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1873779"/>
            <a:ext cx="10910179" cy="437147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Wingdings" panose="05000000000000000000" pitchFamily="2" charset="2"/>
              <a:buChar char="§"/>
            </a:pPr>
            <a:r>
              <a:rPr lang="en-US" altLang="cs-CZ" sz="2400" b="1" dirty="0">
                <a:solidFill>
                  <a:schemeClr val="tx1"/>
                </a:solidFill>
                <a:latin typeface="+mn-lt"/>
              </a:rPr>
              <a:t>They highly exceed „mere average“ of performance within relevant branch of business,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their leaders have and are able to reach clear vision, mission and values through,</a:t>
            </a:r>
          </a:p>
          <a:p>
            <a:pPr marL="342900" indent="-342900">
              <a:spcBef>
                <a:spcPct val="50000"/>
              </a:spcBef>
              <a:buClr>
                <a:srgbClr val="00A499"/>
              </a:buClr>
              <a:buFont typeface="Wingdings" panose="05000000000000000000" pitchFamily="2" charset="2"/>
              <a:buChar char="§"/>
            </a:pPr>
            <a:r>
              <a:rPr lang="en-US" altLang="cs-CZ" sz="2400" b="1" dirty="0">
                <a:solidFill>
                  <a:schemeClr val="tx1"/>
                </a:solidFill>
                <a:latin typeface="+mn-lt"/>
              </a:rPr>
              <a:t>they understand that adding the highest stakeholders value is their primary reason for being,</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they are strongly oriented to all stakeholders´ requirements, not only external customers,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they see that excellent results are reached as a logic effect of advanced and continuously developed management systems,</a:t>
            </a:r>
          </a:p>
          <a:p>
            <a:pPr marL="342900" indent="-342900">
              <a:spcBef>
                <a:spcPct val="50000"/>
              </a:spcBef>
              <a:buClr>
                <a:srgbClr val="00A499"/>
              </a:buClr>
              <a:buFont typeface="Wingdings" panose="05000000000000000000" pitchFamily="2" charset="2"/>
              <a:buChar char="§"/>
            </a:pPr>
            <a:r>
              <a:rPr lang="en-US" altLang="cs-CZ" sz="2400" b="1" dirty="0">
                <a:solidFill>
                  <a:schemeClr val="tx1"/>
                </a:solidFill>
                <a:latin typeface="+mn-lt"/>
              </a:rPr>
              <a:t>they are distinguished through the highest level of overall culture,</a:t>
            </a:r>
            <a:endParaRPr lang="cs-CZ" altLang="cs-CZ" sz="2400" b="1" dirty="0">
              <a:solidFill>
                <a:schemeClr val="tx1"/>
              </a:solidFill>
              <a:latin typeface="+mn-lt"/>
            </a:endParaRPr>
          </a:p>
          <a:p>
            <a:pPr marL="342900" indent="-342900">
              <a:spcBef>
                <a:spcPct val="50000"/>
              </a:spcBef>
              <a:buClr>
                <a:srgbClr val="00A499"/>
              </a:buClr>
              <a:buFont typeface="Wingdings" panose="05000000000000000000" pitchFamily="2" charset="2"/>
              <a:buChar char="§"/>
            </a:pP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56234DAC-B428-63A0-D110-1E8A460C43D0}"/>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E390975C-BE7A-F33B-ABE4-9AB26C91C96F}"/>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776199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39</a:t>
            </a:fld>
            <a:endParaRPr lang="cs-CZ" sz="1000" dirty="0"/>
          </a:p>
        </p:txBody>
      </p:sp>
      <p:sp>
        <p:nvSpPr>
          <p:cNvPr id="6" name="Nadpis 1">
            <a:extLst>
              <a:ext uri="{FF2B5EF4-FFF2-40B4-BE49-F238E27FC236}">
                <a16:creationId xmlns:a16="http://schemas.microsoft.com/office/drawing/2014/main" id="{4E3BE526-B58C-8ED5-7A68-51EE62FA3C7F}"/>
              </a:ext>
            </a:extLst>
          </p:cNvPr>
          <p:cNvSpPr>
            <a:spLocks noGrp="1"/>
          </p:cNvSpPr>
          <p:nvPr>
            <p:ph type="title"/>
          </p:nvPr>
        </p:nvSpPr>
        <p:spPr>
          <a:xfrm>
            <a:off x="203497" y="1137210"/>
            <a:ext cx="11798620" cy="624338"/>
          </a:xfrm>
        </p:spPr>
        <p:txBody>
          <a:bodyPr anchor="t">
            <a:normAutofit fontScale="90000"/>
          </a:bodyPr>
          <a:lstStyle/>
          <a:p>
            <a:pPr algn="ctr"/>
            <a:r>
              <a:rPr lang="pl-PL" sz="4000" dirty="0">
                <a:solidFill>
                  <a:srgbClr val="00A499"/>
                </a:solidFill>
              </a:rPr>
              <a:t>RADAR: Analysis of Results</a:t>
            </a:r>
            <a:endParaRPr lang="cs-CZ" sz="4000" dirty="0"/>
          </a:p>
        </p:txBody>
      </p:sp>
      <p:pic>
        <p:nvPicPr>
          <p:cNvPr id="5" name="Obrázek 4" descr="Obsah obrázku text, Písmo, snímek obrazovky, Grafika&#10;&#10;Popis byl vytvořen automaticky">
            <a:extLst>
              <a:ext uri="{FF2B5EF4-FFF2-40B4-BE49-F238E27FC236}">
                <a16:creationId xmlns:a16="http://schemas.microsoft.com/office/drawing/2014/main" id="{32BE5B52-D579-E73B-86D7-315717BB78B2}"/>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6CB562DD-B545-5A43-ABA0-BF22B09FBB78}"/>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pic>
        <p:nvPicPr>
          <p:cNvPr id="11" name="Obrázek 10">
            <a:extLst>
              <a:ext uri="{FF2B5EF4-FFF2-40B4-BE49-F238E27FC236}">
                <a16:creationId xmlns:a16="http://schemas.microsoft.com/office/drawing/2014/main" id="{BC3E6472-819C-65F5-AF68-15EF37B41646}"/>
              </a:ext>
            </a:extLst>
          </p:cNvPr>
          <p:cNvPicPr>
            <a:picLocks noChangeAspect="1"/>
          </p:cNvPicPr>
          <p:nvPr/>
        </p:nvPicPr>
        <p:blipFill>
          <a:blip r:embed="rId3"/>
          <a:stretch>
            <a:fillRect/>
          </a:stretch>
        </p:blipFill>
        <p:spPr>
          <a:xfrm>
            <a:off x="1669278" y="1616540"/>
            <a:ext cx="8853443" cy="4666931"/>
          </a:xfrm>
          <a:prstGeom prst="rect">
            <a:avLst/>
          </a:prstGeom>
        </p:spPr>
      </p:pic>
    </p:spTree>
    <p:extLst>
      <p:ext uri="{BB962C8B-B14F-4D97-AF65-F5344CB8AC3E}">
        <p14:creationId xmlns:p14="http://schemas.microsoft.com/office/powerpoint/2010/main" val="7622629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40</a:t>
            </a:fld>
            <a:endParaRPr lang="cs-CZ" sz="1000" dirty="0"/>
          </a:p>
        </p:txBody>
      </p:sp>
      <p:sp>
        <p:nvSpPr>
          <p:cNvPr id="6" name="Nadpis 1">
            <a:extLst>
              <a:ext uri="{FF2B5EF4-FFF2-40B4-BE49-F238E27FC236}">
                <a16:creationId xmlns:a16="http://schemas.microsoft.com/office/drawing/2014/main" id="{4E3BE526-B58C-8ED5-7A68-51EE62FA3C7F}"/>
              </a:ext>
            </a:extLst>
          </p:cNvPr>
          <p:cNvSpPr>
            <a:spLocks noGrp="1"/>
          </p:cNvSpPr>
          <p:nvPr>
            <p:ph type="title"/>
          </p:nvPr>
        </p:nvSpPr>
        <p:spPr>
          <a:xfrm>
            <a:off x="203497" y="1137210"/>
            <a:ext cx="11798620" cy="624338"/>
          </a:xfrm>
        </p:spPr>
        <p:txBody>
          <a:bodyPr anchor="t">
            <a:normAutofit fontScale="90000"/>
          </a:bodyPr>
          <a:lstStyle/>
          <a:p>
            <a:r>
              <a:rPr lang="en-US" sz="4000" dirty="0">
                <a:solidFill>
                  <a:srgbClr val="00A499"/>
                </a:solidFill>
              </a:rPr>
              <a:t>THE CORE SELF-ASSESSMENT – Basic steps</a:t>
            </a:r>
            <a:endParaRPr lang="cs-CZ" sz="4000" dirty="0"/>
          </a:p>
        </p:txBody>
      </p:sp>
      <p:grpSp>
        <p:nvGrpSpPr>
          <p:cNvPr id="5" name="Skupina 4">
            <a:extLst>
              <a:ext uri="{FF2B5EF4-FFF2-40B4-BE49-F238E27FC236}">
                <a16:creationId xmlns:a16="http://schemas.microsoft.com/office/drawing/2014/main" id="{69FB19B5-10B1-DB98-B184-4A414120656F}"/>
              </a:ext>
            </a:extLst>
          </p:cNvPr>
          <p:cNvGrpSpPr/>
          <p:nvPr/>
        </p:nvGrpSpPr>
        <p:grpSpPr>
          <a:xfrm>
            <a:off x="463084" y="1838548"/>
            <a:ext cx="11308053" cy="4165154"/>
            <a:chOff x="463084" y="1838548"/>
            <a:chExt cx="11308053" cy="4165154"/>
          </a:xfrm>
        </p:grpSpPr>
        <p:grpSp>
          <p:nvGrpSpPr>
            <p:cNvPr id="7" name="Skupina 6">
              <a:extLst>
                <a:ext uri="{FF2B5EF4-FFF2-40B4-BE49-F238E27FC236}">
                  <a16:creationId xmlns:a16="http://schemas.microsoft.com/office/drawing/2014/main" id="{FCB388D6-FE3A-CF53-4A04-A6E4A151222D}"/>
                </a:ext>
              </a:extLst>
            </p:cNvPr>
            <p:cNvGrpSpPr/>
            <p:nvPr/>
          </p:nvGrpSpPr>
          <p:grpSpPr>
            <a:xfrm>
              <a:off x="463084" y="1838548"/>
              <a:ext cx="6765491" cy="4165154"/>
              <a:chOff x="559334" y="1761548"/>
              <a:chExt cx="6765491" cy="4165154"/>
            </a:xfrm>
          </p:grpSpPr>
          <p:graphicFrame>
            <p:nvGraphicFramePr>
              <p:cNvPr id="16" name="Diagram 15">
                <a:extLst>
                  <a:ext uri="{FF2B5EF4-FFF2-40B4-BE49-F238E27FC236}">
                    <a16:creationId xmlns:a16="http://schemas.microsoft.com/office/drawing/2014/main" id="{D84EB9ED-E645-CA3C-CD34-37AA0353F7B1}"/>
                  </a:ext>
                </a:extLst>
              </p:cNvPr>
              <p:cNvGraphicFramePr/>
              <p:nvPr>
                <p:extLst>
                  <p:ext uri="{D42A27DB-BD31-4B8C-83A1-F6EECF244321}">
                    <p14:modId xmlns:p14="http://schemas.microsoft.com/office/powerpoint/2010/main" val="3031931281"/>
                  </p:ext>
                </p:extLst>
              </p:nvPr>
            </p:nvGraphicFramePr>
            <p:xfrm>
              <a:off x="559334" y="1761548"/>
              <a:ext cx="6765491" cy="41651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TextovéPole 16">
                <a:extLst>
                  <a:ext uri="{FF2B5EF4-FFF2-40B4-BE49-F238E27FC236}">
                    <a16:creationId xmlns:a16="http://schemas.microsoft.com/office/drawing/2014/main" id="{E52ADBCC-C6A6-1EEB-D45E-2D512D104B55}"/>
                  </a:ext>
                </a:extLst>
              </p:cNvPr>
              <p:cNvSpPr txBox="1"/>
              <p:nvPr/>
            </p:nvSpPr>
            <p:spPr>
              <a:xfrm>
                <a:off x="744541" y="2016554"/>
                <a:ext cx="385010" cy="369332"/>
              </a:xfrm>
              <a:prstGeom prst="rect">
                <a:avLst/>
              </a:prstGeom>
              <a:noFill/>
            </p:spPr>
            <p:txBody>
              <a:bodyPr wrap="square" rtlCol="0">
                <a:spAutoFit/>
              </a:bodyPr>
              <a:lstStyle/>
              <a:p>
                <a:pPr algn="ctr"/>
                <a:r>
                  <a:rPr lang="cs-CZ" b="1" dirty="0">
                    <a:solidFill>
                      <a:schemeClr val="bg1"/>
                    </a:solidFill>
                  </a:rPr>
                  <a:t>1.</a:t>
                </a:r>
              </a:p>
            </p:txBody>
          </p:sp>
          <p:sp>
            <p:nvSpPr>
              <p:cNvPr id="18" name="TextovéPole 17">
                <a:extLst>
                  <a:ext uri="{FF2B5EF4-FFF2-40B4-BE49-F238E27FC236}">
                    <a16:creationId xmlns:a16="http://schemas.microsoft.com/office/drawing/2014/main" id="{A8DDAE2B-40A9-0701-3CF2-CFD9F90FAFC1}"/>
                  </a:ext>
                </a:extLst>
              </p:cNvPr>
              <p:cNvSpPr txBox="1"/>
              <p:nvPr/>
            </p:nvSpPr>
            <p:spPr>
              <a:xfrm>
                <a:off x="1099074" y="2679090"/>
                <a:ext cx="385010" cy="369332"/>
              </a:xfrm>
              <a:prstGeom prst="rect">
                <a:avLst/>
              </a:prstGeom>
              <a:noFill/>
            </p:spPr>
            <p:txBody>
              <a:bodyPr wrap="square" rtlCol="0">
                <a:spAutoFit/>
              </a:bodyPr>
              <a:lstStyle/>
              <a:p>
                <a:pPr algn="ctr"/>
                <a:r>
                  <a:rPr lang="cs-CZ" b="1" dirty="0">
                    <a:solidFill>
                      <a:schemeClr val="bg1"/>
                    </a:solidFill>
                  </a:rPr>
                  <a:t>2.</a:t>
                </a:r>
              </a:p>
            </p:txBody>
          </p:sp>
          <p:sp>
            <p:nvSpPr>
              <p:cNvPr id="19" name="TextovéPole 18">
                <a:extLst>
                  <a:ext uri="{FF2B5EF4-FFF2-40B4-BE49-F238E27FC236}">
                    <a16:creationId xmlns:a16="http://schemas.microsoft.com/office/drawing/2014/main" id="{97ECC54A-9DA5-81A3-0996-FA2A3C2595E0}"/>
                  </a:ext>
                </a:extLst>
              </p:cNvPr>
              <p:cNvSpPr txBox="1"/>
              <p:nvPr/>
            </p:nvSpPr>
            <p:spPr>
              <a:xfrm>
                <a:off x="1246848" y="3341626"/>
                <a:ext cx="385010" cy="369332"/>
              </a:xfrm>
              <a:prstGeom prst="rect">
                <a:avLst/>
              </a:prstGeom>
              <a:noFill/>
            </p:spPr>
            <p:txBody>
              <a:bodyPr wrap="square" rtlCol="0">
                <a:spAutoFit/>
              </a:bodyPr>
              <a:lstStyle/>
              <a:p>
                <a:pPr algn="ctr"/>
                <a:r>
                  <a:rPr lang="cs-CZ" b="1" dirty="0">
                    <a:solidFill>
                      <a:schemeClr val="bg1"/>
                    </a:solidFill>
                  </a:rPr>
                  <a:t>3.</a:t>
                </a:r>
              </a:p>
            </p:txBody>
          </p:sp>
          <p:sp>
            <p:nvSpPr>
              <p:cNvPr id="20" name="TextovéPole 19">
                <a:extLst>
                  <a:ext uri="{FF2B5EF4-FFF2-40B4-BE49-F238E27FC236}">
                    <a16:creationId xmlns:a16="http://schemas.microsoft.com/office/drawing/2014/main" id="{32FE3AA0-6ED0-2F84-3265-06FAC878428E}"/>
                  </a:ext>
                </a:extLst>
              </p:cNvPr>
              <p:cNvSpPr txBox="1"/>
              <p:nvPr/>
            </p:nvSpPr>
            <p:spPr>
              <a:xfrm>
                <a:off x="1246848" y="3984912"/>
                <a:ext cx="385010" cy="369332"/>
              </a:xfrm>
              <a:prstGeom prst="rect">
                <a:avLst/>
              </a:prstGeom>
              <a:noFill/>
            </p:spPr>
            <p:txBody>
              <a:bodyPr wrap="square" rtlCol="0">
                <a:spAutoFit/>
              </a:bodyPr>
              <a:lstStyle/>
              <a:p>
                <a:pPr algn="ctr"/>
                <a:r>
                  <a:rPr lang="cs-CZ" b="1" dirty="0">
                    <a:solidFill>
                      <a:schemeClr val="bg1"/>
                    </a:solidFill>
                  </a:rPr>
                  <a:t>4.</a:t>
                </a:r>
              </a:p>
            </p:txBody>
          </p:sp>
          <p:sp>
            <p:nvSpPr>
              <p:cNvPr id="21" name="TextovéPole 20">
                <a:extLst>
                  <a:ext uri="{FF2B5EF4-FFF2-40B4-BE49-F238E27FC236}">
                    <a16:creationId xmlns:a16="http://schemas.microsoft.com/office/drawing/2014/main" id="{04A1A9E0-0996-13B8-22F4-1E0EB75C854B}"/>
                  </a:ext>
                </a:extLst>
              </p:cNvPr>
              <p:cNvSpPr txBox="1"/>
              <p:nvPr/>
            </p:nvSpPr>
            <p:spPr>
              <a:xfrm>
                <a:off x="1089446" y="4644665"/>
                <a:ext cx="385010" cy="369332"/>
              </a:xfrm>
              <a:prstGeom prst="rect">
                <a:avLst/>
              </a:prstGeom>
              <a:noFill/>
            </p:spPr>
            <p:txBody>
              <a:bodyPr wrap="square" rtlCol="0">
                <a:spAutoFit/>
              </a:bodyPr>
              <a:lstStyle/>
              <a:p>
                <a:pPr algn="ctr"/>
                <a:r>
                  <a:rPr lang="cs-CZ" b="1" dirty="0">
                    <a:solidFill>
                      <a:schemeClr val="bg1"/>
                    </a:solidFill>
                  </a:rPr>
                  <a:t>5.</a:t>
                </a:r>
              </a:p>
            </p:txBody>
          </p:sp>
          <p:sp>
            <p:nvSpPr>
              <p:cNvPr id="22" name="TextovéPole 21">
                <a:extLst>
                  <a:ext uri="{FF2B5EF4-FFF2-40B4-BE49-F238E27FC236}">
                    <a16:creationId xmlns:a16="http://schemas.microsoft.com/office/drawing/2014/main" id="{ED0C6317-D1E1-8AD1-877D-41E34B5DFB8B}"/>
                  </a:ext>
                </a:extLst>
              </p:cNvPr>
              <p:cNvSpPr txBox="1"/>
              <p:nvPr/>
            </p:nvSpPr>
            <p:spPr>
              <a:xfrm>
                <a:off x="738311" y="5307104"/>
                <a:ext cx="385010" cy="369332"/>
              </a:xfrm>
              <a:prstGeom prst="rect">
                <a:avLst/>
              </a:prstGeom>
              <a:noFill/>
            </p:spPr>
            <p:txBody>
              <a:bodyPr wrap="square" rtlCol="0">
                <a:spAutoFit/>
              </a:bodyPr>
              <a:lstStyle/>
              <a:p>
                <a:pPr algn="ctr"/>
                <a:r>
                  <a:rPr lang="cs-CZ" b="1" dirty="0">
                    <a:solidFill>
                      <a:schemeClr val="bg1"/>
                    </a:solidFill>
                  </a:rPr>
                  <a:t>6.</a:t>
                </a:r>
              </a:p>
            </p:txBody>
          </p:sp>
        </p:grpSp>
        <p:sp>
          <p:nvSpPr>
            <p:cNvPr id="10" name="Text Box 22">
              <a:extLst>
                <a:ext uri="{FF2B5EF4-FFF2-40B4-BE49-F238E27FC236}">
                  <a16:creationId xmlns:a16="http://schemas.microsoft.com/office/drawing/2014/main" id="{CD70A099-10BB-8AA1-3EC0-295D65C2DE37}"/>
                </a:ext>
              </a:extLst>
            </p:cNvPr>
            <p:cNvSpPr txBox="1">
              <a:spLocks noChangeArrowheads="1"/>
            </p:cNvSpPr>
            <p:nvPr/>
          </p:nvSpPr>
          <p:spPr bwMode="auto">
            <a:xfrm>
              <a:off x="5800819" y="2112804"/>
              <a:ext cx="59039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en-US" altLang="cs-CZ" sz="1600" i="1" dirty="0">
                  <a:solidFill>
                    <a:srgbClr val="CC0000"/>
                  </a:solidFill>
                </a:rPr>
                <a:t>Individually by interview, record analysis, observation, etc.</a:t>
              </a:r>
              <a:endParaRPr lang="cs-CZ" altLang="cs-CZ" sz="1600" i="1" dirty="0">
                <a:solidFill>
                  <a:srgbClr val="CC0000"/>
                </a:solidFill>
              </a:endParaRPr>
            </a:p>
          </p:txBody>
        </p:sp>
        <p:sp>
          <p:nvSpPr>
            <p:cNvPr id="11" name="Text Box 23">
              <a:extLst>
                <a:ext uri="{FF2B5EF4-FFF2-40B4-BE49-F238E27FC236}">
                  <a16:creationId xmlns:a16="http://schemas.microsoft.com/office/drawing/2014/main" id="{64995272-9F71-6649-76FE-D075E2CC3C93}"/>
                </a:ext>
              </a:extLst>
            </p:cNvPr>
            <p:cNvSpPr txBox="1">
              <a:spLocks noChangeArrowheads="1"/>
            </p:cNvSpPr>
            <p:nvPr/>
          </p:nvSpPr>
          <p:spPr bwMode="auto">
            <a:xfrm>
              <a:off x="5413161" y="2774264"/>
              <a:ext cx="6315754"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en-US" altLang="cs-CZ" sz="1600" i="1" dirty="0">
                  <a:solidFill>
                    <a:srgbClr val="CC0000"/>
                  </a:solidFill>
                </a:rPr>
                <a:t>Individually with respect to needs of following steps</a:t>
              </a:r>
              <a:r>
                <a:rPr lang="cs-CZ" altLang="cs-CZ" sz="1600" i="1" dirty="0">
                  <a:solidFill>
                    <a:srgbClr val="CC0000"/>
                  </a:solidFill>
                </a:rPr>
                <a:t>.</a:t>
              </a:r>
            </a:p>
          </p:txBody>
        </p:sp>
        <p:sp>
          <p:nvSpPr>
            <p:cNvPr id="12" name="Text Box 24">
              <a:extLst>
                <a:ext uri="{FF2B5EF4-FFF2-40B4-BE49-F238E27FC236}">
                  <a16:creationId xmlns:a16="http://schemas.microsoft.com/office/drawing/2014/main" id="{43228D28-1EB8-2B20-5848-3336FDD01A8D}"/>
                </a:ext>
              </a:extLst>
            </p:cNvPr>
            <p:cNvSpPr txBox="1">
              <a:spLocks noChangeArrowheads="1"/>
            </p:cNvSpPr>
            <p:nvPr/>
          </p:nvSpPr>
          <p:spPr bwMode="auto">
            <a:xfrm>
              <a:off x="5124406" y="3426110"/>
              <a:ext cx="6580324"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en-US" altLang="cs-CZ" sz="1600" i="1" dirty="0">
                  <a:solidFill>
                    <a:srgbClr val="CC0000"/>
                  </a:solidFill>
                </a:rPr>
                <a:t>Individually with regard to BEM</a:t>
              </a:r>
              <a:r>
                <a:rPr lang="cs-CZ" altLang="cs-CZ" sz="1600" i="1" dirty="0">
                  <a:solidFill>
                    <a:srgbClr val="CC0000"/>
                  </a:solidFill>
                </a:rPr>
                <a:t>.</a:t>
              </a:r>
            </a:p>
          </p:txBody>
        </p:sp>
        <p:sp>
          <p:nvSpPr>
            <p:cNvPr id="13" name="Text Box 25">
              <a:extLst>
                <a:ext uri="{FF2B5EF4-FFF2-40B4-BE49-F238E27FC236}">
                  <a16:creationId xmlns:a16="http://schemas.microsoft.com/office/drawing/2014/main" id="{B4528F3B-43AF-6C1E-0EF2-69D7DA9CF38C}"/>
                </a:ext>
              </a:extLst>
            </p:cNvPr>
            <p:cNvSpPr txBox="1">
              <a:spLocks noChangeArrowheads="1"/>
            </p:cNvSpPr>
            <p:nvPr/>
          </p:nvSpPr>
          <p:spPr bwMode="auto">
            <a:xfrm>
              <a:off x="5355405" y="4078035"/>
              <a:ext cx="6349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en-US" altLang="cs-CZ" sz="1600" i="1" dirty="0">
                  <a:solidFill>
                    <a:srgbClr val="CC0000"/>
                  </a:solidFill>
                </a:rPr>
                <a:t>Individual scoring with support of RADAR frame</a:t>
              </a:r>
              <a:r>
                <a:rPr lang="cs-CZ" altLang="cs-CZ" sz="1600" i="1" dirty="0">
                  <a:solidFill>
                    <a:srgbClr val="CC0000"/>
                  </a:solidFill>
                </a:rPr>
                <a:t>.</a:t>
              </a:r>
            </a:p>
          </p:txBody>
        </p:sp>
        <p:sp>
          <p:nvSpPr>
            <p:cNvPr id="14" name="Text Box 26">
              <a:extLst>
                <a:ext uri="{FF2B5EF4-FFF2-40B4-BE49-F238E27FC236}">
                  <a16:creationId xmlns:a16="http://schemas.microsoft.com/office/drawing/2014/main" id="{060FB750-92E1-B465-F856-38403D229BBB}"/>
                </a:ext>
              </a:extLst>
            </p:cNvPr>
            <p:cNvSpPr txBox="1">
              <a:spLocks noChangeArrowheads="1"/>
            </p:cNvSpPr>
            <p:nvPr/>
          </p:nvSpPr>
          <p:spPr bwMode="auto">
            <a:xfrm>
              <a:off x="4648700" y="4743650"/>
              <a:ext cx="708021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en-US" altLang="cs-CZ" sz="1600" i="1" dirty="0">
                  <a:solidFill>
                    <a:srgbClr val="CC0000"/>
                  </a:solidFill>
                </a:rPr>
                <a:t>By team-work with support of  RADAR frame</a:t>
              </a:r>
              <a:r>
                <a:rPr lang="cs-CZ" altLang="cs-CZ" sz="1600" i="1" dirty="0">
                  <a:solidFill>
                    <a:srgbClr val="CC0000"/>
                  </a:solidFill>
                </a:rPr>
                <a:t>.</a:t>
              </a:r>
            </a:p>
          </p:txBody>
        </p:sp>
        <p:sp>
          <p:nvSpPr>
            <p:cNvPr id="15" name="Text Box 27">
              <a:extLst>
                <a:ext uri="{FF2B5EF4-FFF2-40B4-BE49-F238E27FC236}">
                  <a16:creationId xmlns:a16="http://schemas.microsoft.com/office/drawing/2014/main" id="{030A915F-2C5E-7B0F-AB92-18E784325B9F}"/>
                </a:ext>
              </a:extLst>
            </p:cNvPr>
            <p:cNvSpPr txBox="1">
              <a:spLocks noChangeArrowheads="1"/>
            </p:cNvSpPr>
            <p:nvPr/>
          </p:nvSpPr>
          <p:spPr bwMode="auto">
            <a:xfrm>
              <a:off x="5649737" y="5395664"/>
              <a:ext cx="6121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en-US" altLang="cs-CZ" sz="1600" i="1" dirty="0">
                  <a:solidFill>
                    <a:srgbClr val="CC0000"/>
                  </a:solidFill>
                </a:rPr>
                <a:t>By team-work on purpose top management review</a:t>
              </a:r>
              <a:r>
                <a:rPr lang="cs-CZ" altLang="cs-CZ" sz="1600" i="1" dirty="0">
                  <a:solidFill>
                    <a:srgbClr val="CC0000"/>
                  </a:solidFill>
                </a:rPr>
                <a:t>.</a:t>
              </a:r>
            </a:p>
          </p:txBody>
        </p:sp>
      </p:grpSp>
      <p:pic>
        <p:nvPicPr>
          <p:cNvPr id="3" name="Obrázek 2" descr="Obsah obrázku text, Písmo, snímek obrazovky, Grafika&#10;&#10;Popis byl vytvořen automaticky">
            <a:extLst>
              <a:ext uri="{FF2B5EF4-FFF2-40B4-BE49-F238E27FC236}">
                <a16:creationId xmlns:a16="http://schemas.microsoft.com/office/drawing/2014/main" id="{D76FDE06-F1DA-C3C0-77E5-AC4BE6277AA4}"/>
              </a:ext>
            </a:extLst>
          </p:cNvPr>
          <p:cNvPicPr>
            <a:picLocks noChangeAspect="1"/>
          </p:cNvPicPr>
          <p:nvPr/>
        </p:nvPicPr>
        <p:blipFill>
          <a:blip r:embed="rId7"/>
          <a:stretch>
            <a:fillRect/>
          </a:stretch>
        </p:blipFill>
        <p:spPr>
          <a:xfrm>
            <a:off x="-86589" y="-86370"/>
            <a:ext cx="4017656" cy="1058014"/>
          </a:xfrm>
          <a:prstGeom prst="rect">
            <a:avLst/>
          </a:prstGeom>
        </p:spPr>
      </p:pic>
      <p:sp>
        <p:nvSpPr>
          <p:cNvPr id="23" name="Zástupný symbol pro zápatí 4">
            <a:extLst>
              <a:ext uri="{FF2B5EF4-FFF2-40B4-BE49-F238E27FC236}">
                <a16:creationId xmlns:a16="http://schemas.microsoft.com/office/drawing/2014/main" id="{137E672E-5A35-D533-2F12-4DE913318024}"/>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728248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41</a:t>
            </a:fld>
            <a:endParaRPr lang="cs-CZ" sz="1000" dirty="0"/>
          </a:p>
        </p:txBody>
      </p:sp>
      <p:sp>
        <p:nvSpPr>
          <p:cNvPr id="6" name="Nadpis 1">
            <a:extLst>
              <a:ext uri="{FF2B5EF4-FFF2-40B4-BE49-F238E27FC236}">
                <a16:creationId xmlns:a16="http://schemas.microsoft.com/office/drawing/2014/main" id="{4E3BE526-B58C-8ED5-7A68-51EE62FA3C7F}"/>
              </a:ext>
            </a:extLst>
          </p:cNvPr>
          <p:cNvSpPr>
            <a:spLocks noGrp="1"/>
          </p:cNvSpPr>
          <p:nvPr>
            <p:ph type="title"/>
          </p:nvPr>
        </p:nvSpPr>
        <p:spPr>
          <a:xfrm>
            <a:off x="203497" y="1137210"/>
            <a:ext cx="11798620" cy="624338"/>
          </a:xfrm>
        </p:spPr>
        <p:txBody>
          <a:bodyPr anchor="t">
            <a:normAutofit fontScale="90000"/>
          </a:bodyPr>
          <a:lstStyle/>
          <a:p>
            <a:r>
              <a:rPr lang="en-US" sz="4000" dirty="0">
                <a:solidFill>
                  <a:srgbClr val="00A499"/>
                </a:solidFill>
              </a:rPr>
              <a:t>MODELS OF EXCELLENCE - Basic prerequisites for success</a:t>
            </a:r>
            <a:endParaRPr lang="cs-CZ" sz="4000" dirty="0"/>
          </a:p>
        </p:txBody>
      </p:sp>
      <p:sp>
        <p:nvSpPr>
          <p:cNvPr id="3" name="Zástupný text 2">
            <a:extLst>
              <a:ext uri="{FF2B5EF4-FFF2-40B4-BE49-F238E27FC236}">
                <a16:creationId xmlns:a16="http://schemas.microsoft.com/office/drawing/2014/main" id="{247C8914-11BE-57C6-0C86-B3B7D338DCC4}"/>
              </a:ext>
            </a:extLst>
          </p:cNvPr>
          <p:cNvSpPr txBox="1">
            <a:spLocks/>
          </p:cNvSpPr>
          <p:nvPr/>
        </p:nvSpPr>
        <p:spPr>
          <a:xfrm>
            <a:off x="404948" y="1742775"/>
            <a:ext cx="11324736" cy="438140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The honest interest of top management - the will to know the truth.</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The existence of the organization's declared strategic intentions.</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Understanding the meaning and essence of self-assessment by employees.</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Adoption of a generally accepted criterion model.</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A specially prepared team of assessors.</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Release of necessary resources for self-evaluation.</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Motivating and leading employees to identify opportunities for improvement.</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Willingness to know the truth about the real performance of the organization.</a:t>
            </a:r>
          </a:p>
          <a:p>
            <a:pPr marL="342900" indent="-342900">
              <a:lnSpc>
                <a:spcPct val="100000"/>
              </a:lnSpc>
              <a:spcBef>
                <a:spcPts val="600"/>
              </a:spcBef>
              <a:buClr>
                <a:srgbClr val="00A499"/>
              </a:buClr>
              <a:buFont typeface="Wingdings" panose="05000000000000000000" pitchFamily="2" charset="2"/>
              <a:buChar char="§"/>
            </a:pPr>
            <a:r>
              <a:rPr lang="en-US" altLang="cs-CZ" sz="2400" dirty="0">
                <a:solidFill>
                  <a:schemeClr val="tx1"/>
                </a:solidFill>
                <a:latin typeface="+mn-lt"/>
              </a:rPr>
              <a:t>Using appropriate indicators to measure and monitor results.</a:t>
            </a:r>
          </a:p>
          <a:p>
            <a:pPr marL="342900" indent="-342900">
              <a:lnSpc>
                <a:spcPct val="100000"/>
              </a:lnSpc>
              <a:spcBef>
                <a:spcPts val="600"/>
              </a:spcBef>
              <a:buClr>
                <a:srgbClr val="00A499"/>
              </a:buClr>
              <a:buFont typeface="Wingdings" panose="05000000000000000000" pitchFamily="2" charset="2"/>
              <a:buChar char="§"/>
            </a:pPr>
            <a:r>
              <a:rPr lang="en-US" altLang="cs-CZ" sz="2400">
                <a:solidFill>
                  <a:schemeClr val="tx1"/>
                </a:solidFill>
                <a:latin typeface="+mn-lt"/>
              </a:rPr>
              <a:t>Separation of two segments of self-evaluation on how we work and what we achieve.</a:t>
            </a: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82B020B4-A609-9C50-3534-7343C3312A0A}"/>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E7ED695B-0BFA-E5B9-731A-B3DB6A6A3892}"/>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7773938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US" sz="2800" b="1" dirty="0">
                <a:solidFill>
                  <a:srgbClr val="00A499"/>
                </a:solidFill>
                <a:latin typeface="Calibri" panose="020F0502020204030204" pitchFamily="34" charset="0"/>
              </a:rPr>
              <a:t>Thank you for your attention</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4297293" y="3331302"/>
            <a:ext cx="3613746" cy="923330"/>
          </a:xfrm>
          <a:prstGeom prst="rect">
            <a:avLst/>
          </a:prstGeom>
          <a:noFill/>
        </p:spPr>
        <p:txBody>
          <a:bodyPr wrap="none" rtlCol="0">
            <a:spAutoFit/>
          </a:bodyPr>
          <a:lstStyle/>
          <a:p>
            <a:pPr algn="ctr"/>
            <a:r>
              <a:rPr lang="sv-SE" dirty="0"/>
              <a:t>David VYKYDAL</a:t>
            </a:r>
          </a:p>
          <a:p>
            <a:pPr algn="ctr"/>
            <a:r>
              <a:rPr lang="cs-CZ" dirty="0"/>
              <a:t>Department </a:t>
            </a:r>
            <a:r>
              <a:rPr lang="cs-CZ" dirty="0" err="1"/>
              <a:t>of</a:t>
            </a:r>
            <a:r>
              <a:rPr lang="cs-CZ" dirty="0"/>
              <a:t> </a:t>
            </a:r>
            <a:r>
              <a:rPr lang="cs-CZ" dirty="0" err="1"/>
              <a:t>Quality</a:t>
            </a:r>
            <a:r>
              <a:rPr lang="cs-CZ" dirty="0"/>
              <a:t> Management</a:t>
            </a:r>
            <a:endParaRPr lang="sv-SE" dirty="0"/>
          </a:p>
          <a:p>
            <a:pPr algn="ctr"/>
            <a:r>
              <a:rPr lang="sv-SE" dirty="0">
                <a:hlinkClick r:id="rId3"/>
              </a:rPr>
              <a:t>david.vykydal@vsb.cz</a:t>
            </a:r>
            <a:r>
              <a:rPr lang="cs-CZ" dirty="0"/>
              <a:t> </a:t>
            </a:r>
            <a:endParaRPr lang="sv-SE" dirty="0"/>
          </a:p>
        </p:txBody>
      </p:sp>
      <p:pic>
        <p:nvPicPr>
          <p:cNvPr id="2" name="Obrázek 1" descr="Obsah obrázku text, Písmo, snímek obrazovky, Grafika&#10;&#10;Popis byl vytvořen automaticky">
            <a:extLst>
              <a:ext uri="{FF2B5EF4-FFF2-40B4-BE49-F238E27FC236}">
                <a16:creationId xmlns:a16="http://schemas.microsoft.com/office/drawing/2014/main" id="{C60CB520-8A90-45F3-723F-54FD8284464F}"/>
              </a:ext>
            </a:extLst>
          </p:cNvPr>
          <p:cNvPicPr>
            <a:picLocks noChangeAspect="1"/>
          </p:cNvPicPr>
          <p:nvPr/>
        </p:nvPicPr>
        <p:blipFill>
          <a:blip r:embed="rId4"/>
          <a:stretch>
            <a:fillRect/>
          </a:stretch>
        </p:blipFill>
        <p:spPr>
          <a:xfrm>
            <a:off x="4095335" y="252222"/>
            <a:ext cx="4017656" cy="1058014"/>
          </a:xfrm>
          <a:prstGeom prst="rect">
            <a:avLst/>
          </a:prstGeom>
        </p:spPr>
      </p:pic>
      <p:pic>
        <p:nvPicPr>
          <p:cNvPr id="4" name="Obrázek 3" descr="Obsah obrázku text, Písmo, snímek obrazovky, řada/pruh&#10;&#10;Popis byl vytvořen automaticky">
            <a:extLst>
              <a:ext uri="{FF2B5EF4-FFF2-40B4-BE49-F238E27FC236}">
                <a16:creationId xmlns:a16="http://schemas.microsoft.com/office/drawing/2014/main" id="{266DBBD5-322B-4D34-AA9D-D9EE16084100}"/>
              </a:ext>
            </a:extLst>
          </p:cNvPr>
          <p:cNvPicPr>
            <a:picLocks noChangeAspect="1"/>
          </p:cNvPicPr>
          <p:nvPr/>
        </p:nvPicPr>
        <p:blipFill>
          <a:blip r:embed="rId5"/>
          <a:stretch>
            <a:fillRect/>
          </a:stretch>
        </p:blipFill>
        <p:spPr>
          <a:xfrm>
            <a:off x="3050794" y="5267094"/>
            <a:ext cx="6107185" cy="963170"/>
          </a:xfrm>
          <a:prstGeom prst="rect">
            <a:avLst/>
          </a:prstGeom>
        </p:spPr>
      </p:pic>
      <p:sp>
        <p:nvSpPr>
          <p:cNvPr id="5" name="TextBox 1">
            <a:extLst>
              <a:ext uri="{FF2B5EF4-FFF2-40B4-BE49-F238E27FC236}">
                <a16:creationId xmlns:a16="http://schemas.microsoft.com/office/drawing/2014/main" id="{C08D9891-E018-F979-FA1B-72B05F39A1F2}"/>
              </a:ext>
            </a:extLst>
          </p:cNvPr>
          <p:cNvSpPr txBox="1"/>
          <p:nvPr/>
        </p:nvSpPr>
        <p:spPr>
          <a:xfrm>
            <a:off x="1700613" y="6185464"/>
            <a:ext cx="8733801" cy="553998"/>
          </a:xfrm>
          <a:prstGeom prst="rect">
            <a:avLst/>
          </a:prstGeom>
          <a:noFill/>
        </p:spPr>
        <p:txBody>
          <a:bodyPr wrap="square" rtlCol="0">
            <a:spAutoFit/>
          </a:bodyPr>
          <a:lstStyle/>
          <a:p>
            <a:pPr algn="ctr">
              <a:spcAft>
                <a:spcPts val="0"/>
              </a:spcAft>
            </a:pPr>
            <a:r>
              <a:rPr lang="en-GB" sz="1200" i="0" u="none" strike="noStrike" dirty="0">
                <a:solidFill>
                  <a:srgbClr val="00A499"/>
                </a:solidFill>
                <a:effectLst/>
              </a:rPr>
              <a:t>Tr</a:t>
            </a:r>
            <a:r>
              <a:rPr lang="cs-CZ" sz="1200" i="0" u="none" strike="noStrike" dirty="0" err="1">
                <a:solidFill>
                  <a:srgbClr val="00A499"/>
                </a:solidFill>
                <a:effectLst/>
              </a:rPr>
              <a:t>ansformation</a:t>
            </a:r>
            <a:r>
              <a:rPr lang="cs-CZ" sz="1200" i="0" u="none" strike="noStrike" dirty="0">
                <a:solidFill>
                  <a:srgbClr val="00A499"/>
                </a:solidFill>
                <a:effectLst/>
              </a:rPr>
              <a:t> </a:t>
            </a:r>
            <a:r>
              <a:rPr lang="cs-CZ" sz="1200" i="0" u="none" strike="noStrike" dirty="0" err="1">
                <a:solidFill>
                  <a:srgbClr val="00A499"/>
                </a:solidFill>
                <a:effectLst/>
              </a:rPr>
              <a:t>of</a:t>
            </a:r>
            <a:r>
              <a:rPr lang="cs-CZ" sz="1200" i="0" u="none" strike="noStrike" dirty="0">
                <a:solidFill>
                  <a:srgbClr val="00A499"/>
                </a:solidFill>
                <a:effectLst/>
              </a:rPr>
              <a:t> </a:t>
            </a:r>
            <a:r>
              <a:rPr lang="cs-CZ" sz="1200" i="0" u="none" strike="noStrike" dirty="0" err="1">
                <a:solidFill>
                  <a:srgbClr val="00A499"/>
                </a:solidFill>
                <a:effectLst/>
              </a:rPr>
              <a:t>the</a:t>
            </a:r>
            <a:r>
              <a:rPr lang="cs-CZ" sz="1200" i="0" u="none" strike="noStrike" dirty="0">
                <a:solidFill>
                  <a:srgbClr val="00A499"/>
                </a:solidFill>
                <a:effectLst/>
              </a:rPr>
              <a:t> </a:t>
            </a:r>
            <a:r>
              <a:rPr lang="cs-CZ" sz="1200" i="0" u="none" strike="noStrike" dirty="0" err="1">
                <a:solidFill>
                  <a:srgbClr val="00A499"/>
                </a:solidFill>
                <a:effectLst/>
              </a:rPr>
              <a:t>structure</a:t>
            </a:r>
            <a:r>
              <a:rPr lang="en-GB" sz="1200" i="0" u="none" strike="noStrike" dirty="0">
                <a:solidFill>
                  <a:srgbClr val="00A499"/>
                </a:solidFill>
                <a:effectLst/>
              </a:rPr>
              <a:t> a</a:t>
            </a:r>
            <a:r>
              <a:rPr lang="cs-CZ" sz="1200" i="0" u="none" strike="noStrike" dirty="0" err="1">
                <a:solidFill>
                  <a:srgbClr val="00A499"/>
                </a:solidFill>
                <a:effectLst/>
              </a:rPr>
              <a:t>nd</a:t>
            </a:r>
            <a:r>
              <a:rPr lang="en-GB" sz="1200" i="0" u="none" strike="noStrike" dirty="0">
                <a:solidFill>
                  <a:srgbClr val="00A499"/>
                </a:solidFill>
                <a:effectLst/>
              </a:rPr>
              <a:t> </a:t>
            </a:r>
            <a:r>
              <a:rPr lang="cs-CZ" sz="1200" i="0" u="none" strike="noStrike" dirty="0" err="1">
                <a:solidFill>
                  <a:srgbClr val="00A499"/>
                </a:solidFill>
                <a:effectLst/>
              </a:rPr>
              <a:t>content</a:t>
            </a:r>
            <a:r>
              <a:rPr lang="cs-CZ" sz="1200" dirty="0">
                <a:solidFill>
                  <a:srgbClr val="00A499"/>
                </a:solidFill>
              </a:rPr>
              <a:t> </a:t>
            </a:r>
            <a:r>
              <a:rPr lang="cs-CZ" sz="1200" dirty="0" err="1">
                <a:solidFill>
                  <a:srgbClr val="00A499"/>
                </a:solidFill>
              </a:rPr>
              <a:t>of</a:t>
            </a:r>
            <a:r>
              <a:rPr lang="en-GB" sz="1200" i="0" u="none" strike="noStrike" dirty="0">
                <a:solidFill>
                  <a:srgbClr val="00A499"/>
                </a:solidFill>
                <a:effectLst/>
              </a:rPr>
              <a:t> </a:t>
            </a:r>
            <a:r>
              <a:rPr lang="cs-CZ" sz="1200" i="0" u="none" strike="noStrike" dirty="0" err="1">
                <a:solidFill>
                  <a:srgbClr val="00A499"/>
                </a:solidFill>
                <a:effectLst/>
              </a:rPr>
              <a:t>higher</a:t>
            </a:r>
            <a:r>
              <a:rPr lang="cs-CZ" sz="1200" i="0" u="none" strike="noStrike" dirty="0">
                <a:solidFill>
                  <a:srgbClr val="00A499"/>
                </a:solidFill>
                <a:effectLst/>
              </a:rPr>
              <a:t> </a:t>
            </a:r>
            <a:r>
              <a:rPr lang="cs-CZ" sz="1200" dirty="0" err="1">
                <a:solidFill>
                  <a:srgbClr val="00A499"/>
                </a:solidFill>
              </a:rPr>
              <a:t>education</a:t>
            </a:r>
            <a:r>
              <a:rPr lang="cs-CZ" sz="1200" dirty="0">
                <a:solidFill>
                  <a:srgbClr val="00A499"/>
                </a:solidFill>
              </a:rPr>
              <a:t> </a:t>
            </a:r>
            <a:r>
              <a:rPr lang="cs-CZ" sz="1200" dirty="0" err="1">
                <a:solidFill>
                  <a:srgbClr val="00A499"/>
                </a:solidFill>
              </a:rPr>
              <a:t>at</a:t>
            </a:r>
            <a:r>
              <a:rPr lang="en-GB" sz="1200" i="0" u="none" strike="noStrike" dirty="0">
                <a:solidFill>
                  <a:srgbClr val="00A499"/>
                </a:solidFill>
                <a:effectLst/>
              </a:rPr>
              <a:t> VŠB-TUO</a:t>
            </a:r>
          </a:p>
          <a:p>
            <a:pPr algn="ctr">
              <a:lnSpc>
                <a:spcPct val="50000"/>
              </a:lnSpc>
              <a:spcAft>
                <a:spcPts val="0"/>
              </a:spcAft>
            </a:pPr>
            <a:endParaRPr lang="en-GB" sz="1200" i="0" u="none" strike="noStrike" dirty="0">
              <a:solidFill>
                <a:srgbClr val="00A499"/>
              </a:solidFill>
              <a:effectLst/>
            </a:endParaRPr>
          </a:p>
          <a:p>
            <a:pPr algn="ctr">
              <a:spcAft>
                <a:spcPts val="0"/>
              </a:spcAft>
            </a:pPr>
            <a:r>
              <a:rPr lang="en-GB" sz="1200" b="0" i="0" u="none" strike="noStrike" dirty="0">
                <a:solidFill>
                  <a:schemeClr val="tx1">
                    <a:lumMod val="65000"/>
                    <a:lumOff val="35000"/>
                  </a:schemeClr>
                </a:solidFill>
                <a:effectLst/>
              </a:rPr>
              <a:t>NPO VŠB-TUO</a:t>
            </a:r>
            <a:r>
              <a:rPr lang="en-GB" sz="1200" dirty="0">
                <a:solidFill>
                  <a:schemeClr val="tx1">
                    <a:lumMod val="65000"/>
                    <a:lumOff val="35000"/>
                  </a:schemeClr>
                </a:solidFill>
              </a:rPr>
              <a:t> </a:t>
            </a:r>
            <a:r>
              <a:rPr lang="en-GB" sz="1200" b="0" i="0" u="none" strike="noStrike" dirty="0">
                <a:solidFill>
                  <a:schemeClr val="tx1">
                    <a:lumMod val="65000"/>
                    <a:lumOff val="35000"/>
                  </a:schemeClr>
                </a:solidFill>
                <a:effectLst/>
              </a:rPr>
              <a:t>MSMT-16605/2022</a:t>
            </a:r>
            <a:endParaRPr lang="en-CZ" sz="1200" dirty="0">
              <a:solidFill>
                <a:schemeClr val="tx1">
                  <a:lumMod val="65000"/>
                  <a:lumOff val="35000"/>
                </a:schemeClr>
              </a:solidFill>
            </a:endParaRPr>
          </a:p>
        </p:txBody>
      </p:sp>
    </p:spTree>
    <p:extLst>
      <p:ext uri="{BB962C8B-B14F-4D97-AF65-F5344CB8AC3E}">
        <p14:creationId xmlns:p14="http://schemas.microsoft.com/office/powerpoint/2010/main" val="226417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4</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FEATURES OF EXCELLENT ORGANIZATIONS: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1967784"/>
            <a:ext cx="10910179" cy="4057002"/>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Wingdings" panose="05000000000000000000" pitchFamily="2" charset="2"/>
              <a:buChar char="§"/>
            </a:pPr>
            <a:r>
              <a:rPr lang="en-US" altLang="cs-CZ" sz="2400" b="1" dirty="0">
                <a:solidFill>
                  <a:schemeClr val="tx1"/>
                </a:solidFill>
                <a:latin typeface="+mn-lt"/>
              </a:rPr>
              <a:t>soft items of management are usually preferred to hard methods and tools there,</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instead „ex post“ actions, a prevention principle is in place everywhere,</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all suitable approaches to organization´s learning are exploited by systematic manner,</a:t>
            </a:r>
          </a:p>
          <a:p>
            <a:pPr marL="342900" indent="-342900">
              <a:spcBef>
                <a:spcPct val="50000"/>
              </a:spcBef>
              <a:buClr>
                <a:srgbClr val="00A499"/>
              </a:buClr>
              <a:buFont typeface="Wingdings" panose="05000000000000000000" pitchFamily="2" charset="2"/>
              <a:buChar char="§"/>
            </a:pPr>
            <a:r>
              <a:rPr lang="en-US" altLang="cs-CZ" sz="2400" b="1" dirty="0">
                <a:solidFill>
                  <a:schemeClr val="tx1"/>
                </a:solidFill>
                <a:latin typeface="+mn-lt"/>
              </a:rPr>
              <a:t>they are strongly oriented to products and processes innovations and people creativity,</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they systematically define, manage and improve key processes,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they are aware of their role within sustained development of regional and national economy.</a:t>
            </a:r>
            <a:endParaRPr lang="cs-CZ" altLang="cs-CZ" sz="2400" dirty="0">
              <a:solidFill>
                <a:schemeClr val="tx1"/>
              </a:solidFill>
              <a:latin typeface="+mn-lt"/>
            </a:endParaRPr>
          </a:p>
          <a:p>
            <a:pPr marL="342900" indent="-342900">
              <a:spcBef>
                <a:spcPct val="50000"/>
              </a:spcBef>
              <a:buClr>
                <a:srgbClr val="00A499"/>
              </a:buClr>
              <a:buFont typeface="Wingdings" panose="05000000000000000000" pitchFamily="2" charset="2"/>
              <a:buChar char="§"/>
            </a:pP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66663F6C-2561-A388-143D-A7272F43F294}"/>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CA07C77A-36F8-9ACA-5E96-1F15A64F7C43}"/>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172127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5</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WHAT ARE BUSINESS EXCELLENCE MODELS</a:t>
            </a:r>
            <a:r>
              <a:rPr lang="cs-CZ" sz="3600" dirty="0">
                <a:solidFill>
                  <a:srgbClr val="00A499"/>
                </a:solidFill>
              </a:rPr>
              <a:t> (BEMs</a:t>
            </a:r>
            <a:r>
              <a:rPr lang="cs-CZ" sz="3600" dirty="0"/>
              <a:t>)</a:t>
            </a:r>
            <a:r>
              <a:rPr lang="cs-CZ" sz="3600" dirty="0">
                <a:solidFill>
                  <a:srgbClr val="00A499"/>
                </a:solidFill>
              </a:rPr>
              <a:t>? </a:t>
            </a:r>
            <a:endParaRPr lang="cs-CZ" sz="3600" dirty="0"/>
          </a:p>
        </p:txBody>
      </p:sp>
      <p:sp>
        <p:nvSpPr>
          <p:cNvPr id="3" name="Zástupný text 2">
            <a:extLst>
              <a:ext uri="{FF2B5EF4-FFF2-40B4-BE49-F238E27FC236}">
                <a16:creationId xmlns:a16="http://schemas.microsoft.com/office/drawing/2014/main" id="{65B8D5AC-7C7C-3C52-A448-AD8166C79ABC}"/>
              </a:ext>
            </a:extLst>
          </p:cNvPr>
          <p:cNvSpPr txBox="1">
            <a:spLocks/>
          </p:cNvSpPr>
          <p:nvPr/>
        </p:nvSpPr>
        <p:spPr>
          <a:xfrm>
            <a:off x="349658" y="1839384"/>
            <a:ext cx="11507358" cy="1924312"/>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en-US" altLang="cs-CZ" u="sng" dirty="0">
                <a:solidFill>
                  <a:srgbClr val="C00000"/>
                </a:solidFill>
              </a:rPr>
              <a:t>According to the Asian Productivity Organization</a:t>
            </a:r>
            <a:r>
              <a:rPr lang="cs-CZ" altLang="cs-CZ" u="sng" dirty="0">
                <a:solidFill>
                  <a:srgbClr val="C00000"/>
                </a:solidFill>
              </a:rPr>
              <a:t>:</a:t>
            </a:r>
          </a:p>
          <a:p>
            <a:pPr algn="just"/>
            <a:r>
              <a:rPr lang="cs-CZ" altLang="cs-CZ" b="0" i="1" dirty="0"/>
              <a:t>„</a:t>
            </a:r>
            <a:r>
              <a:rPr lang="en-US" altLang="cs-CZ" b="0" i="1" dirty="0"/>
              <a:t>Tool which help organizations to assess their strengths and areas for improvement and guide them on what to do next. They provide senior managers with holistic method with which to manage their business and get by and into key decisions that will lead to sustainable and measurable success. </a:t>
            </a:r>
            <a:r>
              <a:rPr lang="cs-CZ" altLang="cs-CZ" b="0" i="1" dirty="0"/>
              <a:t>“</a:t>
            </a:r>
          </a:p>
          <a:p>
            <a:endParaRPr lang="cs-CZ" altLang="cs-CZ" dirty="0"/>
          </a:p>
        </p:txBody>
      </p:sp>
      <p:grpSp>
        <p:nvGrpSpPr>
          <p:cNvPr id="7" name="Skupina 6">
            <a:extLst>
              <a:ext uri="{FF2B5EF4-FFF2-40B4-BE49-F238E27FC236}">
                <a16:creationId xmlns:a16="http://schemas.microsoft.com/office/drawing/2014/main" id="{226E753A-303A-2F30-3694-1D60848594CE}"/>
              </a:ext>
            </a:extLst>
          </p:cNvPr>
          <p:cNvGrpSpPr/>
          <p:nvPr/>
        </p:nvGrpSpPr>
        <p:grpSpPr>
          <a:xfrm>
            <a:off x="349657" y="3888335"/>
            <a:ext cx="3298894" cy="2370531"/>
            <a:chOff x="666525" y="3677183"/>
            <a:chExt cx="3298894" cy="2370531"/>
          </a:xfrm>
        </p:grpSpPr>
        <p:sp>
          <p:nvSpPr>
            <p:cNvPr id="11" name="Zástupný text 2">
              <a:extLst>
                <a:ext uri="{FF2B5EF4-FFF2-40B4-BE49-F238E27FC236}">
                  <a16:creationId xmlns:a16="http://schemas.microsoft.com/office/drawing/2014/main" id="{5F01E534-EBE1-7B2B-4713-61A2F17725E7}"/>
                </a:ext>
              </a:extLst>
            </p:cNvPr>
            <p:cNvSpPr txBox="1">
              <a:spLocks/>
            </p:cNvSpPr>
            <p:nvPr/>
          </p:nvSpPr>
          <p:spPr>
            <a:xfrm>
              <a:off x="666525" y="3677183"/>
              <a:ext cx="3298894" cy="2370531"/>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spcBef>
                  <a:spcPts val="600"/>
                </a:spcBef>
              </a:pPr>
              <a:r>
                <a:rPr lang="en-US" altLang="cs-CZ" u="sng" dirty="0">
                  <a:solidFill>
                    <a:srgbClr val="C00000"/>
                  </a:solidFill>
                </a:rPr>
                <a:t>Deming Prize Model</a:t>
              </a:r>
            </a:p>
            <a:p>
              <a:pPr algn="ctr">
                <a:spcBef>
                  <a:spcPts val="600"/>
                </a:spcBef>
              </a:pPr>
              <a:r>
                <a:rPr lang="en-US" altLang="cs-CZ" b="0" dirty="0"/>
                <a:t>(www.juse.or.jp/deming)</a:t>
              </a:r>
              <a:endParaRPr lang="cs-CZ" altLang="cs-CZ" b="0" dirty="0"/>
            </a:p>
            <a:p>
              <a:endParaRPr lang="cs-CZ" altLang="cs-CZ" dirty="0"/>
            </a:p>
          </p:txBody>
        </p:sp>
        <p:pic>
          <p:nvPicPr>
            <p:cNvPr id="12" name="Picture 8" descr="stažený soubor">
              <a:extLst>
                <a:ext uri="{FF2B5EF4-FFF2-40B4-BE49-F238E27FC236}">
                  <a16:creationId xmlns:a16="http://schemas.microsoft.com/office/drawing/2014/main" id="{56A0F3D4-AA63-84EE-2453-2EA8D9369E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432" y="4598410"/>
              <a:ext cx="1341434" cy="132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 name="Skupina 12">
            <a:extLst>
              <a:ext uri="{FF2B5EF4-FFF2-40B4-BE49-F238E27FC236}">
                <a16:creationId xmlns:a16="http://schemas.microsoft.com/office/drawing/2014/main" id="{EFD69AEE-E18A-8AEF-E9DC-859D9C45FB90}"/>
              </a:ext>
            </a:extLst>
          </p:cNvPr>
          <p:cNvGrpSpPr/>
          <p:nvPr/>
        </p:nvGrpSpPr>
        <p:grpSpPr>
          <a:xfrm>
            <a:off x="3856775" y="3888334"/>
            <a:ext cx="4499573" cy="2369026"/>
            <a:chOff x="3856775" y="3096286"/>
            <a:chExt cx="4499573" cy="2665415"/>
          </a:xfrm>
        </p:grpSpPr>
        <p:sp>
          <p:nvSpPr>
            <p:cNvPr id="14" name="Zástupný text 2">
              <a:extLst>
                <a:ext uri="{FF2B5EF4-FFF2-40B4-BE49-F238E27FC236}">
                  <a16:creationId xmlns:a16="http://schemas.microsoft.com/office/drawing/2014/main" id="{4DF5D11B-3ED0-BB97-372E-CE650B2E92D5}"/>
                </a:ext>
              </a:extLst>
            </p:cNvPr>
            <p:cNvSpPr txBox="1">
              <a:spLocks/>
            </p:cNvSpPr>
            <p:nvPr/>
          </p:nvSpPr>
          <p:spPr>
            <a:xfrm>
              <a:off x="3856775" y="3096286"/>
              <a:ext cx="4499573" cy="2665415"/>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spcBef>
                  <a:spcPts val="600"/>
                </a:spcBef>
              </a:pPr>
              <a:r>
                <a:rPr lang="en-US" altLang="cs-CZ" u="sng" dirty="0">
                  <a:solidFill>
                    <a:srgbClr val="C00000"/>
                  </a:solidFill>
                </a:rPr>
                <a:t>Baldrige Excellence Framework</a:t>
              </a:r>
            </a:p>
            <a:p>
              <a:pPr algn="ctr">
                <a:spcBef>
                  <a:spcPts val="600"/>
                </a:spcBef>
              </a:pPr>
              <a:r>
                <a:rPr lang="en-US" altLang="cs-CZ" b="0" dirty="0"/>
                <a:t>(www.nist.gov/baldrige)</a:t>
              </a:r>
              <a:endParaRPr lang="cs-CZ" altLang="cs-CZ" b="0" dirty="0"/>
            </a:p>
            <a:p>
              <a:pPr algn="ctr"/>
              <a:endParaRPr lang="cs-CZ" altLang="cs-CZ" dirty="0"/>
            </a:p>
          </p:txBody>
        </p:sp>
        <p:pic>
          <p:nvPicPr>
            <p:cNvPr id="15" name="Picture 9" descr="stažený soubor (1)">
              <a:extLst>
                <a:ext uri="{FF2B5EF4-FFF2-40B4-BE49-F238E27FC236}">
                  <a16:creationId xmlns:a16="http://schemas.microsoft.com/office/drawing/2014/main" id="{069320BC-5436-EED3-7C4D-B834D46B94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1925" y="4107859"/>
              <a:ext cx="1787082" cy="1489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Skupina 15">
            <a:extLst>
              <a:ext uri="{FF2B5EF4-FFF2-40B4-BE49-F238E27FC236}">
                <a16:creationId xmlns:a16="http://schemas.microsoft.com/office/drawing/2014/main" id="{54C9265F-568E-6799-CF64-FD868373B8E0}"/>
              </a:ext>
            </a:extLst>
          </p:cNvPr>
          <p:cNvGrpSpPr/>
          <p:nvPr/>
        </p:nvGrpSpPr>
        <p:grpSpPr>
          <a:xfrm>
            <a:off x="8558122" y="3885324"/>
            <a:ext cx="3298894" cy="2370531"/>
            <a:chOff x="8558122" y="3091615"/>
            <a:chExt cx="3298894" cy="2668580"/>
          </a:xfrm>
        </p:grpSpPr>
        <p:sp>
          <p:nvSpPr>
            <p:cNvPr id="17" name="Zástupný text 2">
              <a:extLst>
                <a:ext uri="{FF2B5EF4-FFF2-40B4-BE49-F238E27FC236}">
                  <a16:creationId xmlns:a16="http://schemas.microsoft.com/office/drawing/2014/main" id="{8DED3D94-7C79-FC55-0915-506C49D6DFE8}"/>
                </a:ext>
              </a:extLst>
            </p:cNvPr>
            <p:cNvSpPr txBox="1">
              <a:spLocks/>
            </p:cNvSpPr>
            <p:nvPr/>
          </p:nvSpPr>
          <p:spPr>
            <a:xfrm>
              <a:off x="8558122" y="3091615"/>
              <a:ext cx="3298894" cy="2668580"/>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ctr">
                <a:spcBef>
                  <a:spcPts val="600"/>
                </a:spcBef>
              </a:pPr>
              <a:r>
                <a:rPr lang="en-US" altLang="cs-CZ" u="sng" dirty="0">
                  <a:solidFill>
                    <a:srgbClr val="C00000"/>
                  </a:solidFill>
                </a:rPr>
                <a:t>EFQM Model</a:t>
              </a:r>
            </a:p>
            <a:p>
              <a:pPr algn="ctr">
                <a:spcBef>
                  <a:spcPts val="600"/>
                </a:spcBef>
              </a:pPr>
              <a:r>
                <a:rPr lang="en-US" altLang="cs-CZ" b="0" dirty="0"/>
                <a:t>(www.efqm.org)</a:t>
              </a:r>
              <a:endParaRPr lang="cs-CZ" altLang="cs-CZ" b="0" dirty="0"/>
            </a:p>
            <a:p>
              <a:endParaRPr lang="cs-CZ" altLang="cs-CZ" dirty="0"/>
            </a:p>
          </p:txBody>
        </p:sp>
        <p:pic>
          <p:nvPicPr>
            <p:cNvPr id="18" name="Obrázek 4">
              <a:extLst>
                <a:ext uri="{FF2B5EF4-FFF2-40B4-BE49-F238E27FC236}">
                  <a16:creationId xmlns:a16="http://schemas.microsoft.com/office/drawing/2014/main" id="{E33E3E47-4453-AAAE-699F-55FD14913F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88649" y="4005993"/>
              <a:ext cx="2229458" cy="1600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Obrázek 4" descr="Obsah obrázku text, Písmo, snímek obrazovky, Grafika&#10;&#10;Popis byl vytvořen automaticky">
            <a:extLst>
              <a:ext uri="{FF2B5EF4-FFF2-40B4-BE49-F238E27FC236}">
                <a16:creationId xmlns:a16="http://schemas.microsoft.com/office/drawing/2014/main" id="{292E0F4B-7BDF-BA71-4622-0B802FD80202}"/>
              </a:ext>
            </a:extLst>
          </p:cNvPr>
          <p:cNvPicPr>
            <a:picLocks noChangeAspect="1"/>
          </p:cNvPicPr>
          <p:nvPr/>
        </p:nvPicPr>
        <p:blipFill>
          <a:blip r:embed="rId5"/>
          <a:stretch>
            <a:fillRect/>
          </a:stretch>
        </p:blipFill>
        <p:spPr>
          <a:xfrm>
            <a:off x="-86589" y="-86370"/>
            <a:ext cx="4017656" cy="1058014"/>
          </a:xfrm>
          <a:prstGeom prst="rect">
            <a:avLst/>
          </a:prstGeom>
        </p:spPr>
      </p:pic>
      <p:sp>
        <p:nvSpPr>
          <p:cNvPr id="10" name="Zástupný symbol pro zápatí 4">
            <a:extLst>
              <a:ext uri="{FF2B5EF4-FFF2-40B4-BE49-F238E27FC236}">
                <a16:creationId xmlns:a16="http://schemas.microsoft.com/office/drawing/2014/main" id="{CC92EB55-4A6A-0F6C-BDDF-E416E76511A7}"/>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489655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6</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Most of BEMs have some similarities</a:t>
            </a:r>
            <a:r>
              <a:rPr lang="cs-CZ" sz="3600" dirty="0">
                <a:solidFill>
                  <a:srgbClr val="00A499"/>
                </a:solidFill>
              </a:rPr>
              <a:t>: </a:t>
            </a:r>
            <a:endParaRPr lang="cs-CZ" sz="3600" dirty="0"/>
          </a:p>
        </p:txBody>
      </p:sp>
      <p:sp>
        <p:nvSpPr>
          <p:cNvPr id="5" name="Zástupný text 2">
            <a:extLst>
              <a:ext uri="{FF2B5EF4-FFF2-40B4-BE49-F238E27FC236}">
                <a16:creationId xmlns:a16="http://schemas.microsoft.com/office/drawing/2014/main" id="{430E5346-2994-FED0-E7A0-54B5EF499CA2}"/>
              </a:ext>
            </a:extLst>
          </p:cNvPr>
          <p:cNvSpPr txBox="1">
            <a:spLocks/>
          </p:cNvSpPr>
          <p:nvPr/>
        </p:nvSpPr>
        <p:spPr>
          <a:xfrm>
            <a:off x="203498" y="1728892"/>
            <a:ext cx="11761490" cy="4480496"/>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457200" indent="-4572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all have the TQM concept as their basis, </a:t>
            </a:r>
          </a:p>
          <a:p>
            <a:pPr marL="457200" indent="-4572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all have some criteria, usually named as enablers (approaches) and results, </a:t>
            </a:r>
          </a:p>
          <a:p>
            <a:pPr marL="457200" indent="-4572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relationships between the criteria show how the elements of these criteria are linked together, </a:t>
            </a:r>
          </a:p>
          <a:p>
            <a:pPr marL="457200" indent="-4572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defined criteria cover similar ground, </a:t>
            </a:r>
          </a:p>
          <a:p>
            <a:pPr marL="457200" indent="-4572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all models emphasize that the end purpose is to create a more effective and efficient organization, better oriented to the needs of all relevant stakeholders, </a:t>
            </a:r>
          </a:p>
          <a:p>
            <a:pPr marL="457200" indent="-4572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all models place particular emphasis on measuring the outcomes of improved processes effectiveness, </a:t>
            </a:r>
          </a:p>
          <a:p>
            <a:pPr marL="457200" indent="-4572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all criteria are meant to act as a framework for necessary improvements and changes, </a:t>
            </a:r>
          </a:p>
          <a:p>
            <a:pPr marL="457200" indent="-457200">
              <a:lnSpc>
                <a:spcPct val="100000"/>
              </a:lnSpc>
              <a:spcBef>
                <a:spcPts val="0"/>
              </a:spcBef>
              <a:buClr>
                <a:srgbClr val="00A499"/>
              </a:buClr>
              <a:buFont typeface="Arial" panose="020B0604020202020204" pitchFamily="34" charset="0"/>
              <a:buChar char="•"/>
            </a:pPr>
            <a:r>
              <a:rPr lang="en-US" altLang="cs-CZ" sz="2400" dirty="0">
                <a:solidFill>
                  <a:schemeClr val="tx1"/>
                </a:solidFill>
                <a:latin typeface="+mn-lt"/>
              </a:rPr>
              <a:t>all criteria are relatively open and non - prescriptive and organizations can use flexible approaches and suitable methods and metrics.</a:t>
            </a:r>
            <a:endParaRPr lang="cs-CZ" altLang="cs-CZ" sz="2400" dirty="0">
              <a:solidFill>
                <a:schemeClr val="tx1"/>
              </a:solidFill>
              <a:latin typeface="+mn-lt"/>
            </a:endParaRPr>
          </a:p>
        </p:txBody>
      </p:sp>
      <p:pic>
        <p:nvPicPr>
          <p:cNvPr id="3" name="Obrázek 2" descr="Obsah obrázku text, Písmo, snímek obrazovky, Grafika&#10;&#10;Popis byl vytvořen automaticky">
            <a:extLst>
              <a:ext uri="{FF2B5EF4-FFF2-40B4-BE49-F238E27FC236}">
                <a16:creationId xmlns:a16="http://schemas.microsoft.com/office/drawing/2014/main" id="{486EA80B-0397-8051-D948-416DB96FDC90}"/>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E0FAC781-4105-B0CE-059A-81FAFE87447E}"/>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536785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7</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fontScale="90000"/>
          </a:bodyPr>
          <a:lstStyle/>
          <a:p>
            <a:r>
              <a:rPr lang="en-US" sz="3600" dirty="0">
                <a:solidFill>
                  <a:srgbClr val="00A499"/>
                </a:solidFill>
              </a:rPr>
              <a:t>THE ORGANIZATIONAL EXCELLENCE MODELS – SOME FEATURES</a:t>
            </a:r>
            <a:r>
              <a:rPr lang="cs-CZ" sz="3600" dirty="0">
                <a:solidFill>
                  <a:srgbClr val="00A499"/>
                </a:solidFill>
              </a:rPr>
              <a:t> </a:t>
            </a:r>
            <a:endParaRPr lang="cs-CZ" sz="3600" dirty="0"/>
          </a:p>
        </p:txBody>
      </p:sp>
      <p:graphicFrame>
        <p:nvGraphicFramePr>
          <p:cNvPr id="7" name="Tabulka 6">
            <a:extLst>
              <a:ext uri="{FF2B5EF4-FFF2-40B4-BE49-F238E27FC236}">
                <a16:creationId xmlns:a16="http://schemas.microsoft.com/office/drawing/2014/main" id="{1D12F0CA-04CB-9F57-2782-20DD32903F58}"/>
              </a:ext>
            </a:extLst>
          </p:cNvPr>
          <p:cNvGraphicFramePr>
            <a:graphicFrameLocks noGrp="1"/>
          </p:cNvGraphicFramePr>
          <p:nvPr>
            <p:extLst>
              <p:ext uri="{D42A27DB-BD31-4B8C-83A1-F6EECF244321}">
                <p14:modId xmlns:p14="http://schemas.microsoft.com/office/powerpoint/2010/main" val="4189646906"/>
              </p:ext>
            </p:extLst>
          </p:nvPr>
        </p:nvGraphicFramePr>
        <p:xfrm>
          <a:off x="338737" y="1828801"/>
          <a:ext cx="11436320" cy="4382217"/>
        </p:xfrm>
        <a:graphic>
          <a:graphicData uri="http://schemas.openxmlformats.org/drawingml/2006/table">
            <a:tbl>
              <a:tblPr firstRow="1" bandRow="1">
                <a:tableStyleId>{F5AB1C69-6EDB-4FF4-983F-18BD219EF322}</a:tableStyleId>
              </a:tblPr>
              <a:tblGrid>
                <a:gridCol w="2395837">
                  <a:extLst>
                    <a:ext uri="{9D8B030D-6E8A-4147-A177-3AD203B41FA5}">
                      <a16:colId xmlns:a16="http://schemas.microsoft.com/office/drawing/2014/main" val="2951371494"/>
                    </a:ext>
                  </a:extLst>
                </a:gridCol>
                <a:gridCol w="9040483">
                  <a:extLst>
                    <a:ext uri="{9D8B030D-6E8A-4147-A177-3AD203B41FA5}">
                      <a16:colId xmlns:a16="http://schemas.microsoft.com/office/drawing/2014/main" val="652820895"/>
                    </a:ext>
                  </a:extLst>
                </a:gridCol>
              </a:tblGrid>
              <a:tr h="732919">
                <a:tc>
                  <a:txBody>
                    <a:bodyPr/>
                    <a:lstStyle/>
                    <a:p>
                      <a:pPr algn="l">
                        <a:lnSpc>
                          <a:spcPct val="100000"/>
                        </a:lnSpc>
                        <a:spcBef>
                          <a:spcPts val="300"/>
                        </a:spcBef>
                        <a:spcAft>
                          <a:spcPts val="300"/>
                        </a:spcAft>
                      </a:pPr>
                      <a:r>
                        <a:rPr lang="en-AU" sz="2000" noProof="0" dirty="0">
                          <a:solidFill>
                            <a:schemeClr val="bg1"/>
                          </a:solidFill>
                          <a:effectLst/>
                          <a:latin typeface="+mn-lt"/>
                          <a:cs typeface="Arial" panose="020B0604020202020204" pitchFamily="34" charset="0"/>
                        </a:rPr>
                        <a:t> Excellence Model</a:t>
                      </a:r>
                      <a:endParaRPr lang="en-AU" sz="2000" noProof="0" dirty="0">
                        <a:solidFill>
                          <a:schemeClr val="bg1"/>
                        </a:solidFill>
                        <a:effectLst/>
                        <a:latin typeface="+mn-lt"/>
                        <a:ea typeface="Times New Roman" panose="02020603050405020304" pitchFamily="18" charset="0"/>
                        <a:cs typeface="Arial" panose="020B0604020202020204" pitchFamily="34" charset="0"/>
                      </a:endParaRPr>
                    </a:p>
                  </a:txBody>
                  <a:tcPr marL="36759" marR="36759" marT="0" marB="0" anchor="ctr">
                    <a:solidFill>
                      <a:srgbClr val="00A499"/>
                    </a:solidFill>
                  </a:tcPr>
                </a:tc>
                <a:tc>
                  <a:txBody>
                    <a:bodyPr/>
                    <a:lstStyle/>
                    <a:p>
                      <a:pPr algn="l">
                        <a:lnSpc>
                          <a:spcPct val="100000"/>
                        </a:lnSpc>
                        <a:spcBef>
                          <a:spcPts val="300"/>
                        </a:spcBef>
                        <a:spcAft>
                          <a:spcPts val="300"/>
                        </a:spcAft>
                      </a:pPr>
                      <a:r>
                        <a:rPr lang="en-AU" sz="2000" noProof="0" dirty="0">
                          <a:solidFill>
                            <a:schemeClr val="bg1"/>
                          </a:solidFill>
                          <a:effectLst/>
                          <a:latin typeface="+mn-lt"/>
                          <a:cs typeface="Arial" panose="020B0604020202020204" pitchFamily="34" charset="0"/>
                        </a:rPr>
                        <a:t>Basic features</a:t>
                      </a:r>
                      <a:endParaRPr lang="cs-CZ" sz="2000" noProof="0" dirty="0">
                        <a:solidFill>
                          <a:schemeClr val="bg1"/>
                        </a:solidFill>
                        <a:effectLst/>
                        <a:latin typeface="+mn-lt"/>
                        <a:cs typeface="Arial" panose="020B0604020202020204" pitchFamily="34" charset="0"/>
                      </a:endParaRPr>
                    </a:p>
                  </a:txBody>
                  <a:tcPr marL="36759" marR="36759" marT="0" marB="0" anchor="ctr">
                    <a:solidFill>
                      <a:srgbClr val="00A499"/>
                    </a:solidFill>
                  </a:tcPr>
                </a:tc>
                <a:extLst>
                  <a:ext uri="{0D108BD9-81ED-4DB2-BD59-A6C34878D82A}">
                    <a16:rowId xmlns:a16="http://schemas.microsoft.com/office/drawing/2014/main" val="1300076977"/>
                  </a:ext>
                </a:extLst>
              </a:tr>
              <a:tr h="1865197">
                <a:tc>
                  <a:txBody>
                    <a:bodyPr/>
                    <a:lstStyle/>
                    <a:p>
                      <a:pPr algn="l">
                        <a:lnSpc>
                          <a:spcPct val="100000"/>
                        </a:lnSpc>
                        <a:spcBef>
                          <a:spcPts val="300"/>
                        </a:spcBef>
                        <a:spcAft>
                          <a:spcPts val="300"/>
                        </a:spcAft>
                      </a:pPr>
                      <a:r>
                        <a:rPr lang="en-AU" sz="2000" b="1" noProof="0" dirty="0">
                          <a:solidFill>
                            <a:schemeClr val="tx1"/>
                          </a:solidFill>
                          <a:effectLst/>
                          <a:latin typeface="+mn-lt"/>
                          <a:cs typeface="Arial" panose="020B0604020202020204" pitchFamily="34" charset="0"/>
                        </a:rPr>
                        <a:t>Deming Prize Model </a:t>
                      </a:r>
                      <a:endParaRPr lang="en-AU" sz="2000" b="1" noProof="0" dirty="0">
                        <a:solidFill>
                          <a:schemeClr val="tx1"/>
                        </a:solidFill>
                        <a:effectLst/>
                        <a:latin typeface="+mn-lt"/>
                        <a:ea typeface="Times New Roman" panose="02020603050405020304" pitchFamily="18" charset="0"/>
                        <a:cs typeface="Arial" panose="020B0604020202020204" pitchFamily="34" charset="0"/>
                      </a:endParaRPr>
                    </a:p>
                  </a:txBody>
                  <a:tcPr marL="36759" marR="36759" marT="0" marB="0" anchor="ctr"/>
                </a:tc>
                <a:tc>
                  <a:txBody>
                    <a:bodyPr/>
                    <a:lstStyle/>
                    <a:p>
                      <a:pPr marL="342900" lvl="0" indent="-342900" algn="l">
                        <a:lnSpc>
                          <a:spcPct val="100000"/>
                        </a:lnSpc>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It represents probably the oldest model throughout the world. It has been continuously developing and using since 1951.</a:t>
                      </a:r>
                    </a:p>
                    <a:p>
                      <a:pPr marL="342900" lvl="0" indent="-342900" algn="l">
                        <a:lnSpc>
                          <a:spcPct val="100000"/>
                        </a:lnSpc>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It accents wide application of statistical approach to data processing.</a:t>
                      </a:r>
                    </a:p>
                    <a:p>
                      <a:pPr marL="342900" lvl="0" indent="-342900" algn="l">
                        <a:lnSpc>
                          <a:spcPct val="100000"/>
                        </a:lnSpc>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Established criteria are a little bit unspecific.</a:t>
                      </a:r>
                    </a:p>
                    <a:p>
                      <a:pPr marL="342900" lvl="0" indent="-342900" algn="l">
                        <a:lnSpc>
                          <a:spcPct val="100000"/>
                        </a:lnSpc>
                        <a:spcBef>
                          <a:spcPts val="300"/>
                        </a:spcBef>
                        <a:spcAft>
                          <a:spcPts val="6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This model is mostly applied in countries at South-East Asia.</a:t>
                      </a:r>
                      <a:endParaRPr lang="en-AU" sz="2000" noProof="0" dirty="0">
                        <a:solidFill>
                          <a:schemeClr val="tx1"/>
                        </a:solidFill>
                        <a:effectLst/>
                        <a:latin typeface="+mn-lt"/>
                        <a:ea typeface="Times New Roman" panose="02020603050405020304" pitchFamily="18" charset="0"/>
                        <a:cs typeface="Arial" panose="020B0604020202020204" pitchFamily="34" charset="0"/>
                      </a:endParaRPr>
                    </a:p>
                  </a:txBody>
                  <a:tcPr marL="36759" marR="36759" marT="0" marB="0" anchor="ctr"/>
                </a:tc>
                <a:extLst>
                  <a:ext uri="{0D108BD9-81ED-4DB2-BD59-A6C34878D82A}">
                    <a16:rowId xmlns:a16="http://schemas.microsoft.com/office/drawing/2014/main" val="3494136931"/>
                  </a:ext>
                </a:extLst>
              </a:tr>
              <a:tr h="1784101">
                <a:tc>
                  <a:txBody>
                    <a:bodyPr/>
                    <a:lstStyle/>
                    <a:p>
                      <a:pPr algn="l">
                        <a:lnSpc>
                          <a:spcPct val="100000"/>
                        </a:lnSpc>
                        <a:spcBef>
                          <a:spcPts val="300"/>
                        </a:spcBef>
                        <a:spcAft>
                          <a:spcPts val="300"/>
                        </a:spcAft>
                      </a:pPr>
                      <a:r>
                        <a:rPr lang="en-AU" sz="2000" b="1" noProof="0" dirty="0">
                          <a:solidFill>
                            <a:schemeClr val="tx1"/>
                          </a:solidFill>
                          <a:effectLst/>
                          <a:latin typeface="+mn-lt"/>
                          <a:cs typeface="Arial" panose="020B0604020202020204" pitchFamily="34" charset="0"/>
                        </a:rPr>
                        <a:t>Malcolm Baldrige National Quality Award Model </a:t>
                      </a:r>
                      <a:endParaRPr lang="en-AU" sz="2000" b="1" noProof="0" dirty="0">
                        <a:solidFill>
                          <a:schemeClr val="tx1"/>
                        </a:solidFill>
                        <a:effectLst/>
                        <a:latin typeface="+mn-lt"/>
                        <a:ea typeface="Times New Roman" panose="02020603050405020304" pitchFamily="18" charset="0"/>
                        <a:cs typeface="Arial" panose="020B0604020202020204" pitchFamily="34" charset="0"/>
                      </a:endParaRPr>
                    </a:p>
                  </a:txBody>
                  <a:tcPr marL="36759" marR="36759" marT="0" marB="0" anchor="ctr"/>
                </a:tc>
                <a:tc>
                  <a:txBody>
                    <a:bodyPr/>
                    <a:lstStyle/>
                    <a:p>
                      <a:pPr marL="342900" lvl="0" indent="-342900" algn="l">
                        <a:lnSpc>
                          <a:spcPct val="100000"/>
                        </a:lnSpc>
                        <a:spcBef>
                          <a:spcPts val="6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It was created in 1987 with strong support of US government.</a:t>
                      </a:r>
                    </a:p>
                    <a:p>
                      <a:pPr marL="342900" lvl="0" indent="-342900" algn="l">
                        <a:lnSpc>
                          <a:spcPct val="100000"/>
                        </a:lnSpc>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Criteria was gradually developed for different areas (business, education, healthcare, etc.) and they are permanently refined.</a:t>
                      </a:r>
                    </a:p>
                    <a:p>
                      <a:pPr marL="342900" lvl="0" indent="-342900" algn="l">
                        <a:lnSpc>
                          <a:spcPct val="100000"/>
                        </a:lnSpc>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This model is highly respected especially at North America, but its implementation could be discovered also at other continents.</a:t>
                      </a:r>
                      <a:endParaRPr lang="en-AU" sz="2000" noProof="0" dirty="0">
                        <a:solidFill>
                          <a:schemeClr val="tx1"/>
                        </a:solidFill>
                        <a:effectLst/>
                        <a:latin typeface="+mn-lt"/>
                        <a:ea typeface="Times New Roman" panose="02020603050405020304" pitchFamily="18" charset="0"/>
                        <a:cs typeface="Arial" panose="020B0604020202020204" pitchFamily="34" charset="0"/>
                      </a:endParaRPr>
                    </a:p>
                  </a:txBody>
                  <a:tcPr marL="36759" marR="36759" marT="0" marB="0" anchor="ctr"/>
                </a:tc>
                <a:extLst>
                  <a:ext uri="{0D108BD9-81ED-4DB2-BD59-A6C34878D82A}">
                    <a16:rowId xmlns:a16="http://schemas.microsoft.com/office/drawing/2014/main" val="165976146"/>
                  </a:ext>
                </a:extLst>
              </a:tr>
            </a:tbl>
          </a:graphicData>
        </a:graphic>
      </p:graphicFrame>
      <p:pic>
        <p:nvPicPr>
          <p:cNvPr id="3" name="Obrázek 2" descr="Obsah obrázku text, Písmo, snímek obrazovky, Grafika&#10;&#10;Popis byl vytvořen automaticky">
            <a:extLst>
              <a:ext uri="{FF2B5EF4-FFF2-40B4-BE49-F238E27FC236}">
                <a16:creationId xmlns:a16="http://schemas.microsoft.com/office/drawing/2014/main" id="{C5168556-D2E1-AF88-CCB7-D340658A40A2}"/>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83458A9D-B4DC-9706-CA01-0E34258A2A43}"/>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096460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8</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fontScale="90000"/>
          </a:bodyPr>
          <a:lstStyle/>
          <a:p>
            <a:r>
              <a:rPr lang="en-US" sz="3600" dirty="0">
                <a:solidFill>
                  <a:srgbClr val="00A499"/>
                </a:solidFill>
              </a:rPr>
              <a:t>THE ORGANIZATIONAL EXCELLENCE MODELS – SOME FEATURES</a:t>
            </a:r>
            <a:r>
              <a:rPr lang="cs-CZ" sz="3600" dirty="0">
                <a:solidFill>
                  <a:srgbClr val="00A499"/>
                </a:solidFill>
              </a:rPr>
              <a:t> </a:t>
            </a:r>
            <a:endParaRPr lang="cs-CZ" sz="3600" dirty="0"/>
          </a:p>
        </p:txBody>
      </p:sp>
      <p:graphicFrame>
        <p:nvGraphicFramePr>
          <p:cNvPr id="7" name="Tabulka 6">
            <a:extLst>
              <a:ext uri="{FF2B5EF4-FFF2-40B4-BE49-F238E27FC236}">
                <a16:creationId xmlns:a16="http://schemas.microsoft.com/office/drawing/2014/main" id="{1D12F0CA-04CB-9F57-2782-20DD32903F58}"/>
              </a:ext>
            </a:extLst>
          </p:cNvPr>
          <p:cNvGraphicFramePr>
            <a:graphicFrameLocks noGrp="1"/>
          </p:cNvGraphicFramePr>
          <p:nvPr>
            <p:extLst>
              <p:ext uri="{D42A27DB-BD31-4B8C-83A1-F6EECF244321}">
                <p14:modId xmlns:p14="http://schemas.microsoft.com/office/powerpoint/2010/main" val="903335816"/>
              </p:ext>
            </p:extLst>
          </p:nvPr>
        </p:nvGraphicFramePr>
        <p:xfrm>
          <a:off x="338737" y="1708038"/>
          <a:ext cx="11436320" cy="4552395"/>
        </p:xfrm>
        <a:graphic>
          <a:graphicData uri="http://schemas.openxmlformats.org/drawingml/2006/table">
            <a:tbl>
              <a:tblPr firstRow="1" bandRow="1">
                <a:tableStyleId>{F5AB1C69-6EDB-4FF4-983F-18BD219EF322}</a:tableStyleId>
              </a:tblPr>
              <a:tblGrid>
                <a:gridCol w="2395837">
                  <a:extLst>
                    <a:ext uri="{9D8B030D-6E8A-4147-A177-3AD203B41FA5}">
                      <a16:colId xmlns:a16="http://schemas.microsoft.com/office/drawing/2014/main" val="2951371494"/>
                    </a:ext>
                  </a:extLst>
                </a:gridCol>
                <a:gridCol w="9040483">
                  <a:extLst>
                    <a:ext uri="{9D8B030D-6E8A-4147-A177-3AD203B41FA5}">
                      <a16:colId xmlns:a16="http://schemas.microsoft.com/office/drawing/2014/main" val="652820895"/>
                    </a:ext>
                  </a:extLst>
                </a:gridCol>
              </a:tblGrid>
              <a:tr h="672758">
                <a:tc>
                  <a:txBody>
                    <a:bodyPr/>
                    <a:lstStyle/>
                    <a:p>
                      <a:pPr algn="l">
                        <a:lnSpc>
                          <a:spcPct val="100000"/>
                        </a:lnSpc>
                        <a:spcBef>
                          <a:spcPts val="300"/>
                        </a:spcBef>
                        <a:spcAft>
                          <a:spcPts val="300"/>
                        </a:spcAft>
                      </a:pPr>
                      <a:r>
                        <a:rPr lang="en-AU" sz="2000" noProof="0" dirty="0">
                          <a:solidFill>
                            <a:schemeClr val="bg1"/>
                          </a:solidFill>
                          <a:effectLst/>
                          <a:latin typeface="+mn-lt"/>
                          <a:cs typeface="Arial" panose="020B0604020202020204" pitchFamily="34" charset="0"/>
                        </a:rPr>
                        <a:t> Excellence Model</a:t>
                      </a:r>
                      <a:endParaRPr lang="en-AU" sz="2000" noProof="0" dirty="0">
                        <a:solidFill>
                          <a:schemeClr val="bg1"/>
                        </a:solidFill>
                        <a:effectLst/>
                        <a:latin typeface="+mn-lt"/>
                        <a:ea typeface="Times New Roman" panose="02020603050405020304" pitchFamily="18" charset="0"/>
                        <a:cs typeface="Arial" panose="020B0604020202020204" pitchFamily="34" charset="0"/>
                      </a:endParaRPr>
                    </a:p>
                  </a:txBody>
                  <a:tcPr marL="36759" marR="36759" marT="0" marB="0" anchor="ctr">
                    <a:solidFill>
                      <a:srgbClr val="00A499"/>
                    </a:solidFill>
                  </a:tcPr>
                </a:tc>
                <a:tc>
                  <a:txBody>
                    <a:bodyPr/>
                    <a:lstStyle/>
                    <a:p>
                      <a:pPr algn="l">
                        <a:lnSpc>
                          <a:spcPct val="100000"/>
                        </a:lnSpc>
                        <a:spcBef>
                          <a:spcPts val="300"/>
                        </a:spcBef>
                        <a:spcAft>
                          <a:spcPts val="300"/>
                        </a:spcAft>
                      </a:pPr>
                      <a:r>
                        <a:rPr lang="en-AU" sz="2000" noProof="0" dirty="0">
                          <a:solidFill>
                            <a:schemeClr val="bg1"/>
                          </a:solidFill>
                          <a:effectLst/>
                          <a:latin typeface="+mn-lt"/>
                          <a:cs typeface="Arial" panose="020B0604020202020204" pitchFamily="34" charset="0"/>
                        </a:rPr>
                        <a:t>Basic features</a:t>
                      </a:r>
                      <a:endParaRPr lang="cs-CZ" sz="2000" noProof="0" dirty="0">
                        <a:solidFill>
                          <a:schemeClr val="bg1"/>
                        </a:solidFill>
                        <a:effectLst/>
                        <a:latin typeface="+mn-lt"/>
                        <a:cs typeface="Arial" panose="020B0604020202020204" pitchFamily="34" charset="0"/>
                      </a:endParaRPr>
                    </a:p>
                  </a:txBody>
                  <a:tcPr marL="36759" marR="36759" marT="0" marB="0" anchor="ctr">
                    <a:solidFill>
                      <a:srgbClr val="00A499"/>
                    </a:solidFill>
                  </a:tcPr>
                </a:tc>
                <a:extLst>
                  <a:ext uri="{0D108BD9-81ED-4DB2-BD59-A6C34878D82A}">
                    <a16:rowId xmlns:a16="http://schemas.microsoft.com/office/drawing/2014/main" val="1300076977"/>
                  </a:ext>
                </a:extLst>
              </a:tr>
              <a:tr h="2241983">
                <a:tc>
                  <a:txBody>
                    <a:bodyPr/>
                    <a:lstStyle/>
                    <a:p>
                      <a:pPr algn="l">
                        <a:spcBef>
                          <a:spcPts val="300"/>
                        </a:spcBef>
                        <a:spcAft>
                          <a:spcPts val="300"/>
                        </a:spcAft>
                      </a:pPr>
                      <a:r>
                        <a:rPr lang="cs-CZ" sz="2000" b="1" noProof="0" dirty="0">
                          <a:solidFill>
                            <a:schemeClr val="tx1"/>
                          </a:solidFill>
                          <a:effectLst/>
                          <a:latin typeface="+mn-lt"/>
                          <a:cs typeface="Arial" panose="020B0604020202020204" pitchFamily="34" charset="0"/>
                        </a:rPr>
                        <a:t>Model </a:t>
                      </a:r>
                      <a:r>
                        <a:rPr lang="en-AU" sz="2000" b="1" noProof="0" dirty="0">
                          <a:solidFill>
                            <a:schemeClr val="tx1"/>
                          </a:solidFill>
                          <a:effectLst/>
                          <a:latin typeface="+mn-lt"/>
                          <a:cs typeface="Arial" panose="020B0604020202020204" pitchFamily="34" charset="0"/>
                        </a:rPr>
                        <a:t>EFQM </a:t>
                      </a:r>
                      <a:endParaRPr lang="en-AU" sz="2000" b="1" noProof="0" dirty="0">
                        <a:solidFill>
                          <a:schemeClr val="tx1"/>
                        </a:solidFill>
                        <a:effectLst/>
                        <a:latin typeface="+mn-lt"/>
                        <a:ea typeface="Times New Roman" panose="02020603050405020304" pitchFamily="18" charset="0"/>
                        <a:cs typeface="Arial" panose="020B0604020202020204" pitchFamily="34" charset="0"/>
                      </a:endParaRPr>
                    </a:p>
                  </a:txBody>
                  <a:tcPr marL="36759" marR="36759" marT="0" marB="0" anchor="ctr"/>
                </a:tc>
                <a:tc>
                  <a:txBody>
                    <a:bodyPr/>
                    <a:lstStyle/>
                    <a:p>
                      <a:pPr marL="342900" lvl="0" indent="-342900" algn="l">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The first version of this model was launched in 1991 as European Model of TQM.</a:t>
                      </a:r>
                    </a:p>
                    <a:p>
                      <a:pPr marL="342900" lvl="0" indent="-342900" algn="l">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Its criteria are fully generic</a:t>
                      </a:r>
                      <a:r>
                        <a:rPr lang="cs-CZ" sz="2000" noProof="0" dirty="0">
                          <a:solidFill>
                            <a:schemeClr val="tx1"/>
                          </a:solidFill>
                          <a:effectLst/>
                          <a:latin typeface="+mn-lt"/>
                          <a:cs typeface="Arial" panose="020B0604020202020204" pitchFamily="34" charset="0"/>
                        </a:rPr>
                        <a:t>,</a:t>
                      </a:r>
                      <a:r>
                        <a:rPr lang="en-AU" sz="2000" noProof="0" dirty="0">
                          <a:solidFill>
                            <a:schemeClr val="tx1"/>
                          </a:solidFill>
                          <a:effectLst/>
                          <a:latin typeface="+mn-lt"/>
                          <a:cs typeface="Arial" panose="020B0604020202020204" pitchFamily="34" charset="0"/>
                        </a:rPr>
                        <a:t> and it is recognized as the most exacting excellence model at present.</a:t>
                      </a:r>
                    </a:p>
                    <a:p>
                      <a:pPr marL="342900" lvl="0" indent="-342900" algn="l">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All criteria are divided to two parts: enablers, as well as results.</a:t>
                      </a:r>
                    </a:p>
                    <a:p>
                      <a:pPr marL="342900" lvl="0" indent="-342900" algn="l">
                        <a:spcBef>
                          <a:spcPts val="300"/>
                        </a:spcBef>
                        <a:spcAft>
                          <a:spcPts val="6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It is widely used particularly in European countries and also serves as fundament of many national quality awards.</a:t>
                      </a:r>
                      <a:endParaRPr lang="en-AU" sz="2000" noProof="0" dirty="0">
                        <a:solidFill>
                          <a:schemeClr val="tx1"/>
                        </a:solidFill>
                        <a:effectLst/>
                        <a:latin typeface="+mn-lt"/>
                        <a:ea typeface="Times New Roman" panose="02020603050405020304" pitchFamily="18" charset="0"/>
                        <a:cs typeface="Arial" panose="020B0604020202020204" pitchFamily="34" charset="0"/>
                      </a:endParaRPr>
                    </a:p>
                  </a:txBody>
                  <a:tcPr marL="36759" marR="36759" marT="0" marB="0" anchor="ctr"/>
                </a:tc>
                <a:extLst>
                  <a:ext uri="{0D108BD9-81ED-4DB2-BD59-A6C34878D82A}">
                    <a16:rowId xmlns:a16="http://schemas.microsoft.com/office/drawing/2014/main" val="3494136931"/>
                  </a:ext>
                </a:extLst>
              </a:tr>
              <a:tr h="1637654">
                <a:tc>
                  <a:txBody>
                    <a:bodyPr/>
                    <a:lstStyle/>
                    <a:p>
                      <a:pPr algn="l">
                        <a:spcBef>
                          <a:spcPts val="300"/>
                        </a:spcBef>
                        <a:spcAft>
                          <a:spcPts val="300"/>
                        </a:spcAft>
                      </a:pPr>
                      <a:r>
                        <a:rPr lang="en-AU" sz="2000" b="1" noProof="0" dirty="0">
                          <a:solidFill>
                            <a:schemeClr val="tx1"/>
                          </a:solidFill>
                          <a:effectLst/>
                          <a:latin typeface="+mn-lt"/>
                          <a:cs typeface="Arial" panose="020B0604020202020204" pitchFamily="34" charset="0"/>
                        </a:rPr>
                        <a:t>Kanji´s Business Excellence Structural Model </a:t>
                      </a:r>
                      <a:endParaRPr lang="en-AU" sz="2000" b="1" noProof="0" dirty="0">
                        <a:solidFill>
                          <a:schemeClr val="tx1"/>
                        </a:solidFill>
                        <a:effectLst/>
                        <a:latin typeface="+mn-lt"/>
                        <a:ea typeface="Times New Roman" panose="02020603050405020304" pitchFamily="18" charset="0"/>
                        <a:cs typeface="Arial" panose="020B0604020202020204" pitchFamily="34" charset="0"/>
                      </a:endParaRPr>
                    </a:p>
                  </a:txBody>
                  <a:tcPr marL="36759" marR="36759" marT="0" marB="0" anchor="ctr"/>
                </a:tc>
                <a:tc>
                  <a:txBody>
                    <a:bodyPr/>
                    <a:lstStyle/>
                    <a:p>
                      <a:pPr marL="342900" lvl="0" indent="-342900" algn="l">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Kanji has already launched the first version of his model in 1998.</a:t>
                      </a:r>
                    </a:p>
                    <a:p>
                      <a:pPr marL="342900" lvl="0" indent="-342900" algn="l">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Leadership role is appreciated as a key one.</a:t>
                      </a:r>
                    </a:p>
                    <a:p>
                      <a:pPr marL="342900" lvl="0" indent="-342900" algn="l">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It is a set of fairly intangible recommendations.</a:t>
                      </a:r>
                    </a:p>
                    <a:p>
                      <a:pPr marL="342900" lvl="0" indent="-342900" algn="l">
                        <a:spcBef>
                          <a:spcPts val="300"/>
                        </a:spcBef>
                        <a:spcAft>
                          <a:spcPts val="300"/>
                        </a:spcAft>
                        <a:buFont typeface="Symbol" panose="05050102010706020507" pitchFamily="18" charset="2"/>
                        <a:buChar char=""/>
                      </a:pPr>
                      <a:r>
                        <a:rPr lang="en-AU" sz="2000" noProof="0" dirty="0">
                          <a:solidFill>
                            <a:schemeClr val="tx1"/>
                          </a:solidFill>
                          <a:effectLst/>
                          <a:latin typeface="+mn-lt"/>
                          <a:cs typeface="Arial" panose="020B0604020202020204" pitchFamily="34" charset="0"/>
                        </a:rPr>
                        <a:t>This model is known and applied at different organizations in Europe and Asia.</a:t>
                      </a:r>
                      <a:endParaRPr lang="en-AU" sz="2000" noProof="0" dirty="0">
                        <a:solidFill>
                          <a:schemeClr val="tx1"/>
                        </a:solidFill>
                        <a:effectLst/>
                        <a:latin typeface="+mn-lt"/>
                        <a:ea typeface="Times New Roman" panose="02020603050405020304" pitchFamily="18" charset="0"/>
                        <a:cs typeface="Arial" panose="020B0604020202020204" pitchFamily="34" charset="0"/>
                      </a:endParaRPr>
                    </a:p>
                  </a:txBody>
                  <a:tcPr marL="36759" marR="36759" marT="0" marB="0" anchor="ctr"/>
                </a:tc>
                <a:extLst>
                  <a:ext uri="{0D108BD9-81ED-4DB2-BD59-A6C34878D82A}">
                    <a16:rowId xmlns:a16="http://schemas.microsoft.com/office/drawing/2014/main" val="165976146"/>
                  </a:ext>
                </a:extLst>
              </a:tr>
            </a:tbl>
          </a:graphicData>
        </a:graphic>
      </p:graphicFrame>
      <p:pic>
        <p:nvPicPr>
          <p:cNvPr id="3" name="Obrázek 2" descr="Obsah obrázku text, Písmo, snímek obrazovky, Grafika&#10;&#10;Popis byl vytvořen automaticky">
            <a:extLst>
              <a:ext uri="{FF2B5EF4-FFF2-40B4-BE49-F238E27FC236}">
                <a16:creationId xmlns:a16="http://schemas.microsoft.com/office/drawing/2014/main" id="{2FCD5641-BE98-2EC9-EEDD-519427D677BD}"/>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911EC5C0-3A01-A082-62F3-FA9996577026}"/>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37681023"/>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508FBAA05F3674495BFBA8471B768A4" ma:contentTypeVersion="7" ma:contentTypeDescription="Vytvoří nový dokument" ma:contentTypeScope="" ma:versionID="13a971e9edbfde8d057c81166e21e392">
  <xsd:schema xmlns:xsd="http://www.w3.org/2001/XMLSchema" xmlns:xs="http://www.w3.org/2001/XMLSchema" xmlns:p="http://schemas.microsoft.com/office/2006/metadata/properties" xmlns:ns2="56709458-fa06-4716-8646-b4bd4b0c5641" xmlns:ns3="c08bf69d-7a6f-4f42-9f2c-6f19ccd53b82" targetNamespace="http://schemas.microsoft.com/office/2006/metadata/properties" ma:root="true" ma:fieldsID="94c497f59ba1ed3c5b0eee07e6611493" ns2:_="" ns3:_="">
    <xsd:import namespace="56709458-fa06-4716-8646-b4bd4b0c5641"/>
    <xsd:import namespace="c08bf69d-7a6f-4f42-9f2c-6f19ccd53b8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709458-fa06-4716-8646-b4bd4b0c56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8bf69d-7a6f-4f42-9f2c-6f19ccd53b82" elementFormDefault="qualified">
    <xsd:import namespace="http://schemas.microsoft.com/office/2006/documentManagement/types"/>
    <xsd:import namespace="http://schemas.microsoft.com/office/infopath/2007/PartnerControls"/>
    <xsd:element name="SharedWithUsers" ma:index="13"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741F7C-C704-42AE-868A-5FB35F9E8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709458-fa06-4716-8646-b4bd4b0c5641"/>
    <ds:schemaRef ds:uri="c08bf69d-7a6f-4f42-9f2c-6f19ccd53b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B46D367-FCBD-48AF-9D2A-C675897C95AB}">
  <ds:schemaRefs>
    <ds:schemaRef ds:uri="http://www.w3.org/XML/1998/namespace"/>
    <ds:schemaRef ds:uri="http://schemas.openxmlformats.org/package/2006/metadata/core-properties"/>
    <ds:schemaRef ds:uri="http://schemas.microsoft.com/office/2006/documentManagement/types"/>
    <ds:schemaRef ds:uri="http://purl.org/dc/terms/"/>
    <ds:schemaRef ds:uri="http://purl.org/dc/dcmitype/"/>
    <ds:schemaRef ds:uri="http://schemas.microsoft.com/office/infopath/2007/PartnerControls"/>
    <ds:schemaRef ds:uri="http://purl.org/dc/elements/1.1/"/>
    <ds:schemaRef ds:uri="c08bf69d-7a6f-4f42-9f2c-6f19ccd53b82"/>
    <ds:schemaRef ds:uri="56709458-fa06-4716-8646-b4bd4b0c5641"/>
    <ds:schemaRef ds:uri="http://schemas.microsoft.com/office/2006/metadata/properties"/>
  </ds:schemaRefs>
</ds:datastoreItem>
</file>

<file path=customXml/itemProps3.xml><?xml version="1.0" encoding="utf-8"?>
<ds:datastoreItem xmlns:ds="http://schemas.openxmlformats.org/officeDocument/2006/customXml" ds:itemID="{4E55F49F-0BF0-4729-9916-60906D52C28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1_Custom Design</Template>
  <TotalTime>510</TotalTime>
  <Words>3622</Words>
  <Application>Microsoft Office PowerPoint</Application>
  <PresentationFormat>Širokoúhlá obrazovka</PresentationFormat>
  <Paragraphs>439</Paragraphs>
  <Slides>43</Slides>
  <Notes>1</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43</vt:i4>
      </vt:variant>
    </vt:vector>
  </HeadingPairs>
  <TitlesOfParts>
    <vt:vector size="48" baseType="lpstr">
      <vt:lpstr>Arial</vt:lpstr>
      <vt:lpstr>Calibri</vt:lpstr>
      <vt:lpstr>Symbol</vt:lpstr>
      <vt:lpstr>Wingdings</vt:lpstr>
      <vt:lpstr>1_Custom Design</vt:lpstr>
      <vt:lpstr>Prezentace aplikace PowerPoint</vt:lpstr>
      <vt:lpstr>Organizational Excellence: Models a assessment Introduction to the issue. </vt:lpstr>
      <vt:lpstr>WHAT IS ORGANIZATIONAL EXCELLENCE? </vt:lpstr>
      <vt:lpstr>FEATURES OF EXCELLENT ORGANIZATIONS: </vt:lpstr>
      <vt:lpstr>FEATURES OF EXCELLENT ORGANIZATIONS: </vt:lpstr>
      <vt:lpstr>WHAT ARE BUSINESS EXCELLENCE MODELS (BEMs)? </vt:lpstr>
      <vt:lpstr>Most of BEMs have some similarities: </vt:lpstr>
      <vt:lpstr>THE ORGANIZATIONAL EXCELLENCE MODELS – SOME FEATURES </vt:lpstr>
      <vt:lpstr>THE ORGANIZATIONAL EXCELLENCE MODELS – SOME FEATURES </vt:lpstr>
      <vt:lpstr>THE ORGANIZATIONAL EXCELLENCE MODELS – SOME FEATURES </vt:lpstr>
      <vt:lpstr>WHAT IS EFQM? </vt:lpstr>
      <vt:lpstr>WHAT IS EFQM MODEL? </vt:lpstr>
      <vt:lpstr>INTEGRATED COMPONENTS OF THE EFQM MODEL </vt:lpstr>
      <vt:lpstr>EXCELLENCE – FUNDAMENTAL CONCEPTS </vt:lpstr>
      <vt:lpstr>Prezentace aplikace PowerPoint</vt:lpstr>
      <vt:lpstr>Prezentace aplikace PowerPoint</vt:lpstr>
      <vt:lpstr>Prezentace aplikace PowerPoint</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Criteria framework </vt:lpstr>
      <vt:lpstr>THE EFQM MODEL – Summary</vt:lpstr>
      <vt:lpstr>The nature, procedures and techniques of self-assessment </vt:lpstr>
      <vt:lpstr>SELF-ASSESSMENT - QUANTIFICATION USING RADAR </vt:lpstr>
      <vt:lpstr>RADAR: Analysis of Direction</vt:lpstr>
      <vt:lpstr>RADAR: Analysis of Execution</vt:lpstr>
      <vt:lpstr>RADAR: Analysis of Results</vt:lpstr>
      <vt:lpstr>THE CORE SELF-ASSESSMENT – Basic steps</vt:lpstr>
      <vt:lpstr>MODELS OF EXCELLENCE - Basic prerequisites for success</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Vykydal David</cp:lastModifiedBy>
  <cp:revision>18</cp:revision>
  <dcterms:created xsi:type="dcterms:W3CDTF">2019-09-01T08:00:02Z</dcterms:created>
  <dcterms:modified xsi:type="dcterms:W3CDTF">2024-07-31T08:25:50Z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0x0101005508FBAA05F3674495BFBA8471B768A4</vt:lpwstr>
  </property>
</Properties>
</file>