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4"/>
  </p:sldMasterIdLst>
  <p:notesMasterIdLst>
    <p:notesMasterId r:id="rId50"/>
  </p:notesMasterIdLst>
  <p:handoutMasterIdLst>
    <p:handoutMasterId r:id="rId51"/>
  </p:handout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300" r:id="rId27"/>
    <p:sldId id="301" r:id="rId28"/>
    <p:sldId id="302" r:id="rId29"/>
    <p:sldId id="299" r:id="rId30"/>
    <p:sldId id="303" r:id="rId31"/>
    <p:sldId id="304" r:id="rId32"/>
    <p:sldId id="305" r:id="rId33"/>
    <p:sldId id="306" r:id="rId34"/>
    <p:sldId id="307" r:id="rId35"/>
    <p:sldId id="309" r:id="rId36"/>
    <p:sldId id="308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259" r:id="rId4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300"/>
            <p14:sldId id="301"/>
            <p14:sldId id="302"/>
            <p14:sldId id="299"/>
            <p14:sldId id="303"/>
            <p14:sldId id="304"/>
            <p14:sldId id="305"/>
            <p14:sldId id="306"/>
            <p14:sldId id="307"/>
            <p14:sldId id="309"/>
            <p14:sldId id="308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0E81DD-131A-40D1-BC2B-8672F71E2462}" v="210" dt="2024-07-31T08:24:43.0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12" d="100"/>
          <a:sy n="112" d="100"/>
        </p:scale>
        <p:origin x="1044" y="96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6/11/relationships/changesInfo" Target="changesInfos/changesInfo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kydal David" userId="e4976436-9ac8-4ad5-8996-e320ac3e439d" providerId="ADAL" clId="{4E0E81DD-131A-40D1-BC2B-8672F71E2462}"/>
    <pc:docChg chg="undo custSel addSld modSld modSection">
      <pc:chgData name="Vykydal David" userId="e4976436-9ac8-4ad5-8996-e320ac3e439d" providerId="ADAL" clId="{4E0E81DD-131A-40D1-BC2B-8672F71E2462}" dt="2024-07-31T08:48:01.093" v="1123" actId="20577"/>
      <pc:docMkLst>
        <pc:docMk/>
      </pc:docMkLst>
      <pc:sldChg chg="addSp modSp mod">
        <pc:chgData name="Vykydal David" userId="e4976436-9ac8-4ad5-8996-e320ac3e439d" providerId="ADAL" clId="{4E0E81DD-131A-40D1-BC2B-8672F71E2462}" dt="2024-07-31T08:48:01.093" v="1123" actId="20577"/>
        <pc:sldMkLst>
          <pc:docMk/>
          <pc:sldMk cId="3328650913" sldId="277"/>
        </pc:sldMkLst>
        <pc:spChg chg="add mod">
          <ac:chgData name="Vykydal David" userId="e4976436-9ac8-4ad5-8996-e320ac3e439d" providerId="ADAL" clId="{4E0E81DD-131A-40D1-BC2B-8672F71E2462}" dt="2024-07-31T08:48:01.093" v="1123" actId="20577"/>
          <ac:spMkLst>
            <pc:docMk/>
            <pc:sldMk cId="3328650913" sldId="277"/>
            <ac:spMk id="2" creationId="{8BFE8A49-ADEC-1D11-7092-9100BAFBF6DC}"/>
          </ac:spMkLst>
        </pc:spChg>
        <pc:spChg chg="mod">
          <ac:chgData name="Vykydal David" userId="e4976436-9ac8-4ad5-8996-e320ac3e439d" providerId="ADAL" clId="{4E0E81DD-131A-40D1-BC2B-8672F71E2462}" dt="2024-07-31T08:23:59.071" v="969" actId="1035"/>
          <ac:spMkLst>
            <pc:docMk/>
            <pc:sldMk cId="3328650913" sldId="277"/>
            <ac:spMk id="3" creationId="{81CBE805-5438-3B16-91D4-539B82F397DC}"/>
          </ac:spMkLst>
        </pc:spChg>
        <pc:spChg chg="mod">
          <ac:chgData name="Vykydal David" userId="e4976436-9ac8-4ad5-8996-e320ac3e439d" providerId="ADAL" clId="{4E0E81DD-131A-40D1-BC2B-8672F71E2462}" dt="2024-07-31T08:24:04.166" v="984" actId="1035"/>
          <ac:spMkLst>
            <pc:docMk/>
            <pc:sldMk cId="3328650913" sldId="277"/>
            <ac:spMk id="6" creationId="{E1D4C76D-A2F4-254C-288D-AA077E86A0FC}"/>
          </ac:spMkLst>
        </pc:spChg>
        <pc:picChg chg="add mod">
          <ac:chgData name="Vykydal David" userId="e4976436-9ac8-4ad5-8996-e320ac3e439d" providerId="ADAL" clId="{4E0E81DD-131A-40D1-BC2B-8672F71E2462}" dt="2024-07-31T08:24:43.062" v="1070" actId="1038"/>
          <ac:picMkLst>
            <pc:docMk/>
            <pc:sldMk cId="3328650913" sldId="277"/>
            <ac:picMk id="4" creationId="{5A682D1A-A0BC-B0D1-D455-7B10C0980E1F}"/>
          </ac:picMkLst>
        </pc:picChg>
        <pc:picChg chg="mod">
          <ac:chgData name="Vykydal David" userId="e4976436-9ac8-4ad5-8996-e320ac3e439d" providerId="ADAL" clId="{4E0E81DD-131A-40D1-BC2B-8672F71E2462}" dt="2024-07-31T08:24:09.254" v="1015" actId="1035"/>
          <ac:picMkLst>
            <pc:docMk/>
            <pc:sldMk cId="3328650913" sldId="277"/>
            <ac:picMk id="5" creationId="{DD49E10A-9549-6FED-EC4A-956886A72E0F}"/>
          </ac:picMkLst>
        </pc:picChg>
      </pc:sldChg>
      <pc:sldChg chg="addSp delSp modSp mod delAnim modAnim">
        <pc:chgData name="Vykydal David" userId="e4976436-9ac8-4ad5-8996-e320ac3e439d" providerId="ADAL" clId="{4E0E81DD-131A-40D1-BC2B-8672F71E2462}" dt="2024-02-02T09:51:18.852" v="952"/>
        <pc:sldMkLst>
          <pc:docMk/>
          <pc:sldMk cId="2060635114" sldId="278"/>
        </pc:sldMkLst>
        <pc:spChg chg="add del mod">
          <ac:chgData name="Vykydal David" userId="e4976436-9ac8-4ad5-8996-e320ac3e439d" providerId="ADAL" clId="{4E0E81DD-131A-40D1-BC2B-8672F71E2462}" dt="2024-02-02T09:49:15.342" v="884" actId="478"/>
          <ac:spMkLst>
            <pc:docMk/>
            <pc:sldMk cId="2060635114" sldId="278"/>
            <ac:spMk id="5" creationId="{98C41370-329D-26B4-BE20-4DBAB154C010}"/>
          </ac:spMkLst>
        </pc:spChg>
        <pc:spChg chg="add mod">
          <ac:chgData name="Vykydal David" userId="e4976436-9ac8-4ad5-8996-e320ac3e439d" providerId="ADAL" clId="{4E0E81DD-131A-40D1-BC2B-8672F71E2462}" dt="2024-02-02T09:49:52.352" v="947" actId="20577"/>
          <ac:spMkLst>
            <pc:docMk/>
            <pc:sldMk cId="2060635114" sldId="278"/>
            <ac:spMk id="6" creationId="{604DB89C-2FE6-00F3-AE84-8199330F9584}"/>
          </ac:spMkLst>
        </pc:spChg>
        <pc:spChg chg="add mod">
          <ac:chgData name="Vykydal David" userId="e4976436-9ac8-4ad5-8996-e320ac3e439d" providerId="ADAL" clId="{4E0E81DD-131A-40D1-BC2B-8672F71E2462}" dt="2024-02-02T09:50:39.562" v="949" actId="14100"/>
          <ac:spMkLst>
            <pc:docMk/>
            <pc:sldMk cId="2060635114" sldId="278"/>
            <ac:spMk id="7" creationId="{01898720-4047-8B1C-3542-4C0754E5AAA4}"/>
          </ac:spMkLst>
        </pc:spChg>
        <pc:spChg chg="add mod">
          <ac:chgData name="Vykydal David" userId="e4976436-9ac8-4ad5-8996-e320ac3e439d" providerId="ADAL" clId="{4E0E81DD-131A-40D1-BC2B-8672F71E2462}" dt="2024-02-02T09:51:18.852" v="952"/>
          <ac:spMkLst>
            <pc:docMk/>
            <pc:sldMk cId="2060635114" sldId="278"/>
            <ac:spMk id="10" creationId="{94DD5E40-64C2-46F8-EF3D-8661F53DEFE6}"/>
          </ac:spMkLst>
        </pc:spChg>
        <pc:spChg chg="add del mod">
          <ac:chgData name="Vykydal David" userId="e4976436-9ac8-4ad5-8996-e320ac3e439d" providerId="ADAL" clId="{4E0E81DD-131A-40D1-BC2B-8672F71E2462}" dt="2024-02-02T09:49:11.933" v="883" actId="478"/>
          <ac:spMkLst>
            <pc:docMk/>
            <pc:sldMk cId="2060635114" sldId="278"/>
            <ac:spMk id="11" creationId="{B59077B1-7889-0F57-4C1F-6E5357BB1470}"/>
          </ac:spMkLst>
        </pc:spChg>
        <pc:spChg chg="add del mod">
          <ac:chgData name="Vykydal David" userId="e4976436-9ac8-4ad5-8996-e320ac3e439d" providerId="ADAL" clId="{4E0E81DD-131A-40D1-BC2B-8672F71E2462}" dt="2024-02-02T09:47:55.352" v="881" actId="478"/>
          <ac:spMkLst>
            <pc:docMk/>
            <pc:sldMk cId="2060635114" sldId="278"/>
            <ac:spMk id="12" creationId="{5A687FC1-07CC-12A8-84B3-6CC7EF3E3510}"/>
          </ac:spMkLst>
        </pc:spChg>
        <pc:spChg chg="add del mod">
          <ac:chgData name="Vykydal David" userId="e4976436-9ac8-4ad5-8996-e320ac3e439d" providerId="ADAL" clId="{4E0E81DD-131A-40D1-BC2B-8672F71E2462}" dt="2024-02-02T09:47:57.368" v="882" actId="478"/>
          <ac:spMkLst>
            <pc:docMk/>
            <pc:sldMk cId="2060635114" sldId="278"/>
            <ac:spMk id="13" creationId="{6ADD3B57-2815-DE1D-BB93-AD7B3E80AB87}"/>
          </ac:spMkLst>
        </pc:spChg>
        <pc:picChg chg="add del mod">
          <ac:chgData name="Vykydal David" userId="e4976436-9ac8-4ad5-8996-e320ac3e439d" providerId="ADAL" clId="{4E0E81DD-131A-40D1-BC2B-8672F71E2462}" dt="2024-01-22T10:11:35.359" v="380" actId="478"/>
          <ac:picMkLst>
            <pc:docMk/>
            <pc:sldMk cId="2060635114" sldId="278"/>
            <ac:picMk id="10" creationId="{AF675952-8221-A991-DB36-B63C0A3A49F1}"/>
          </ac:picMkLst>
        </pc:picChg>
      </pc:sldChg>
      <pc:sldChg chg="addSp delSp modSp add mod delAnim modAnim">
        <pc:chgData name="Vykydal David" userId="e4976436-9ac8-4ad5-8996-e320ac3e439d" providerId="ADAL" clId="{4E0E81DD-131A-40D1-BC2B-8672F71E2462}" dt="2024-01-22T10:11:37.548" v="381" actId="478"/>
        <pc:sldMkLst>
          <pc:docMk/>
          <pc:sldMk cId="2649372223" sldId="279"/>
        </pc:sldMkLst>
        <pc:spChg chg="add del mod">
          <ac:chgData name="Vykydal David" userId="e4976436-9ac8-4ad5-8996-e320ac3e439d" providerId="ADAL" clId="{4E0E81DD-131A-40D1-BC2B-8672F71E2462}" dt="2024-01-22T10:01:52.479" v="38" actId="478"/>
          <ac:spMkLst>
            <pc:docMk/>
            <pc:sldMk cId="2649372223" sldId="279"/>
            <ac:spMk id="5" creationId="{F5362F64-7037-73F4-DC43-3FEA196D97A8}"/>
          </ac:spMkLst>
        </pc:spChg>
        <pc:spChg chg="add mod">
          <ac:chgData name="Vykydal David" userId="e4976436-9ac8-4ad5-8996-e320ac3e439d" providerId="ADAL" clId="{4E0E81DD-131A-40D1-BC2B-8672F71E2462}" dt="2024-01-22T10:03:21.519" v="137" actId="255"/>
          <ac:spMkLst>
            <pc:docMk/>
            <pc:sldMk cId="2649372223" sldId="279"/>
            <ac:spMk id="6" creationId="{7655A70B-28EF-A05A-FF0B-DB3DA619362D}"/>
          </ac:spMkLst>
        </pc:spChg>
        <pc:spChg chg="add mod">
          <ac:chgData name="Vykydal David" userId="e4976436-9ac8-4ad5-8996-e320ac3e439d" providerId="ADAL" clId="{4E0E81DD-131A-40D1-BC2B-8672F71E2462}" dt="2024-01-22T10:02:48.998" v="108" actId="1036"/>
          <ac:spMkLst>
            <pc:docMk/>
            <pc:sldMk cId="2649372223" sldId="279"/>
            <ac:spMk id="7" creationId="{DF941EB8-E821-7BE5-7D2C-4265A0D27B7E}"/>
          </ac:spMkLst>
        </pc:spChg>
        <pc:spChg chg="del">
          <ac:chgData name="Vykydal David" userId="e4976436-9ac8-4ad5-8996-e320ac3e439d" providerId="ADAL" clId="{4E0E81DD-131A-40D1-BC2B-8672F71E2462}" dt="2024-01-22T10:01:49.809" v="37" actId="478"/>
          <ac:spMkLst>
            <pc:docMk/>
            <pc:sldMk cId="2649372223" sldId="279"/>
            <ac:spMk id="11" creationId="{B59077B1-7889-0F57-4C1F-6E5357BB1470}"/>
          </ac:spMkLst>
        </pc:spChg>
        <pc:spChg chg="del">
          <ac:chgData name="Vykydal David" userId="e4976436-9ac8-4ad5-8996-e320ac3e439d" providerId="ADAL" clId="{4E0E81DD-131A-40D1-BC2B-8672F71E2462}" dt="2024-01-22T10:01:49.809" v="37" actId="478"/>
          <ac:spMkLst>
            <pc:docMk/>
            <pc:sldMk cId="2649372223" sldId="279"/>
            <ac:spMk id="12" creationId="{5A687FC1-07CC-12A8-84B3-6CC7EF3E3510}"/>
          </ac:spMkLst>
        </pc:spChg>
        <pc:spChg chg="del">
          <ac:chgData name="Vykydal David" userId="e4976436-9ac8-4ad5-8996-e320ac3e439d" providerId="ADAL" clId="{4E0E81DD-131A-40D1-BC2B-8672F71E2462}" dt="2024-01-22T10:01:49.809" v="37" actId="478"/>
          <ac:spMkLst>
            <pc:docMk/>
            <pc:sldMk cId="2649372223" sldId="279"/>
            <ac:spMk id="13" creationId="{6ADD3B57-2815-DE1D-BB93-AD7B3E80AB87}"/>
          </ac:spMkLst>
        </pc:spChg>
        <pc:spChg chg="add mod">
          <ac:chgData name="Vykydal David" userId="e4976436-9ac8-4ad5-8996-e320ac3e439d" providerId="ADAL" clId="{4E0E81DD-131A-40D1-BC2B-8672F71E2462}" dt="2024-01-22T10:02:54.838" v="124" actId="1035"/>
          <ac:spMkLst>
            <pc:docMk/>
            <pc:sldMk cId="2649372223" sldId="279"/>
            <ac:spMk id="14" creationId="{A22EBF31-BDF5-0F4B-C2E6-7F6BF7DB8C27}"/>
          </ac:spMkLst>
        </pc:spChg>
        <pc:spChg chg="add mod">
          <ac:chgData name="Vykydal David" userId="e4976436-9ac8-4ad5-8996-e320ac3e439d" providerId="ADAL" clId="{4E0E81DD-131A-40D1-BC2B-8672F71E2462}" dt="2024-01-22T10:03:01.288" v="136" actId="1035"/>
          <ac:spMkLst>
            <pc:docMk/>
            <pc:sldMk cId="2649372223" sldId="279"/>
            <ac:spMk id="15" creationId="{6B8FC758-2E51-9753-6CA6-82A642C75CCC}"/>
          </ac:spMkLst>
        </pc:spChg>
        <pc:picChg chg="del">
          <ac:chgData name="Vykydal David" userId="e4976436-9ac8-4ad5-8996-e320ac3e439d" providerId="ADAL" clId="{4E0E81DD-131A-40D1-BC2B-8672F71E2462}" dt="2024-01-22T10:11:37.548" v="381" actId="478"/>
          <ac:picMkLst>
            <pc:docMk/>
            <pc:sldMk cId="2649372223" sldId="279"/>
            <ac:picMk id="10" creationId="{AF675952-8221-A991-DB36-B63C0A3A49F1}"/>
          </ac:picMkLst>
        </pc:picChg>
      </pc:sldChg>
      <pc:sldChg chg="addSp delSp modSp add mod delAnim">
        <pc:chgData name="Vykydal David" userId="e4976436-9ac8-4ad5-8996-e320ac3e439d" providerId="ADAL" clId="{4E0E81DD-131A-40D1-BC2B-8672F71E2462}" dt="2024-01-22T10:11:39.648" v="382" actId="478"/>
        <pc:sldMkLst>
          <pc:docMk/>
          <pc:sldMk cId="77619916" sldId="280"/>
        </pc:sldMkLst>
        <pc:spChg chg="add mod">
          <ac:chgData name="Vykydal David" userId="e4976436-9ac8-4ad5-8996-e320ac3e439d" providerId="ADAL" clId="{4E0E81DD-131A-40D1-BC2B-8672F71E2462}" dt="2024-01-22T10:04:05.598" v="152" actId="1035"/>
          <ac:spMkLst>
            <pc:docMk/>
            <pc:sldMk cId="77619916" sldId="280"/>
            <ac:spMk id="3" creationId="{D15F1049-E319-E9FA-53A4-DC7135DD31AF}"/>
          </ac:spMkLst>
        </pc:spChg>
        <pc:spChg chg="mod">
          <ac:chgData name="Vykydal David" userId="e4976436-9ac8-4ad5-8996-e320ac3e439d" providerId="ADAL" clId="{4E0E81DD-131A-40D1-BC2B-8672F71E2462}" dt="2024-01-22T10:03:38.673" v="139"/>
          <ac:spMkLst>
            <pc:docMk/>
            <pc:sldMk cId="77619916" sldId="280"/>
            <ac:spMk id="6" creationId="{7655A70B-28EF-A05A-FF0B-DB3DA619362D}"/>
          </ac:spMkLst>
        </pc:spChg>
        <pc:spChg chg="del">
          <ac:chgData name="Vykydal David" userId="e4976436-9ac8-4ad5-8996-e320ac3e439d" providerId="ADAL" clId="{4E0E81DD-131A-40D1-BC2B-8672F71E2462}" dt="2024-01-22T10:03:54.368" v="140" actId="478"/>
          <ac:spMkLst>
            <pc:docMk/>
            <pc:sldMk cId="77619916" sldId="280"/>
            <ac:spMk id="7" creationId="{DF941EB8-E821-7BE5-7D2C-4265A0D27B7E}"/>
          </ac:spMkLst>
        </pc:spChg>
        <pc:spChg chg="del">
          <ac:chgData name="Vykydal David" userId="e4976436-9ac8-4ad5-8996-e320ac3e439d" providerId="ADAL" clId="{4E0E81DD-131A-40D1-BC2B-8672F71E2462}" dt="2024-01-22T10:03:54.368" v="140" actId="478"/>
          <ac:spMkLst>
            <pc:docMk/>
            <pc:sldMk cId="77619916" sldId="280"/>
            <ac:spMk id="14" creationId="{A22EBF31-BDF5-0F4B-C2E6-7F6BF7DB8C27}"/>
          </ac:spMkLst>
        </pc:spChg>
        <pc:spChg chg="del">
          <ac:chgData name="Vykydal David" userId="e4976436-9ac8-4ad5-8996-e320ac3e439d" providerId="ADAL" clId="{4E0E81DD-131A-40D1-BC2B-8672F71E2462}" dt="2024-01-22T10:03:54.368" v="140" actId="478"/>
          <ac:spMkLst>
            <pc:docMk/>
            <pc:sldMk cId="77619916" sldId="280"/>
            <ac:spMk id="15" creationId="{6B8FC758-2E51-9753-6CA6-82A642C75CCC}"/>
          </ac:spMkLst>
        </pc:spChg>
        <pc:picChg chg="del">
          <ac:chgData name="Vykydal David" userId="e4976436-9ac8-4ad5-8996-e320ac3e439d" providerId="ADAL" clId="{4E0E81DD-131A-40D1-BC2B-8672F71E2462}" dt="2024-01-22T10:11:39.648" v="382" actId="478"/>
          <ac:picMkLst>
            <pc:docMk/>
            <pc:sldMk cId="77619916" sldId="280"/>
            <ac:picMk id="10" creationId="{AF675952-8221-A991-DB36-B63C0A3A49F1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11:42.138" v="383" actId="478"/>
        <pc:sldMkLst>
          <pc:docMk/>
          <pc:sldMk cId="487651231" sldId="281"/>
        </pc:sldMkLst>
        <pc:spChg chg="del">
          <ac:chgData name="Vykydal David" userId="e4976436-9ac8-4ad5-8996-e320ac3e439d" providerId="ADAL" clId="{4E0E81DD-131A-40D1-BC2B-8672F71E2462}" dt="2024-01-22T10:04:25.428" v="154" actId="478"/>
          <ac:spMkLst>
            <pc:docMk/>
            <pc:sldMk cId="487651231" sldId="281"/>
            <ac:spMk id="3" creationId="{D15F1049-E319-E9FA-53A4-DC7135DD31AF}"/>
          </ac:spMkLst>
        </pc:spChg>
        <pc:spChg chg="add mod">
          <ac:chgData name="Vykydal David" userId="e4976436-9ac8-4ad5-8996-e320ac3e439d" providerId="ADAL" clId="{4E0E81DD-131A-40D1-BC2B-8672F71E2462}" dt="2024-01-22T10:04:42.448" v="169" actId="1035"/>
          <ac:spMkLst>
            <pc:docMk/>
            <pc:sldMk cId="487651231" sldId="281"/>
            <ac:spMk id="5" creationId="{F0B96510-EE90-B95D-6CC5-FAECCF7C8485}"/>
          </ac:spMkLst>
        </pc:spChg>
        <pc:picChg chg="del">
          <ac:chgData name="Vykydal David" userId="e4976436-9ac8-4ad5-8996-e320ac3e439d" providerId="ADAL" clId="{4E0E81DD-131A-40D1-BC2B-8672F71E2462}" dt="2024-01-22T10:11:42.138" v="383" actId="478"/>
          <ac:picMkLst>
            <pc:docMk/>
            <pc:sldMk cId="487651231" sldId="281"/>
            <ac:picMk id="10" creationId="{AF675952-8221-A991-DB36-B63C0A3A49F1}"/>
          </ac:picMkLst>
        </pc:picChg>
      </pc:sldChg>
      <pc:sldChg chg="addSp delSp modSp add mod modAnim">
        <pc:chgData name="Vykydal David" userId="e4976436-9ac8-4ad5-8996-e320ac3e439d" providerId="ADAL" clId="{4E0E81DD-131A-40D1-BC2B-8672F71E2462}" dt="2024-01-22T10:11:44.253" v="384" actId="478"/>
        <pc:sldMkLst>
          <pc:docMk/>
          <pc:sldMk cId="489655286" sldId="282"/>
        </pc:sldMkLst>
        <pc:spChg chg="add mod">
          <ac:chgData name="Vykydal David" userId="e4976436-9ac8-4ad5-8996-e320ac3e439d" providerId="ADAL" clId="{4E0E81DD-131A-40D1-BC2B-8672F71E2462}" dt="2024-01-22T10:06:47.178" v="275" actId="14100"/>
          <ac:spMkLst>
            <pc:docMk/>
            <pc:sldMk cId="489655286" sldId="282"/>
            <ac:spMk id="3" creationId="{65B8D5AC-7C7C-3C52-A448-AD8166C79ABC}"/>
          </ac:spMkLst>
        </pc:spChg>
        <pc:spChg chg="del">
          <ac:chgData name="Vykydal David" userId="e4976436-9ac8-4ad5-8996-e320ac3e439d" providerId="ADAL" clId="{4E0E81DD-131A-40D1-BC2B-8672F71E2462}" dt="2024-01-22T10:05:11.088" v="172" actId="478"/>
          <ac:spMkLst>
            <pc:docMk/>
            <pc:sldMk cId="489655286" sldId="282"/>
            <ac:spMk id="5" creationId="{F0B96510-EE90-B95D-6CC5-FAECCF7C8485}"/>
          </ac:spMkLst>
        </pc:spChg>
        <pc:spChg chg="mod">
          <ac:chgData name="Vykydal David" userId="e4976436-9ac8-4ad5-8996-e320ac3e439d" providerId="ADAL" clId="{4E0E81DD-131A-40D1-BC2B-8672F71E2462}" dt="2024-01-22T10:05:04.286" v="171"/>
          <ac:spMkLst>
            <pc:docMk/>
            <pc:sldMk cId="489655286" sldId="282"/>
            <ac:spMk id="6" creationId="{7655A70B-28EF-A05A-FF0B-DB3DA619362D}"/>
          </ac:spMkLst>
        </pc:spChg>
        <pc:spChg chg="mod">
          <ac:chgData name="Vykydal David" userId="e4976436-9ac8-4ad5-8996-e320ac3e439d" providerId="ADAL" clId="{4E0E81DD-131A-40D1-BC2B-8672F71E2462}" dt="2024-01-22T10:07:28.598" v="316" actId="948"/>
          <ac:spMkLst>
            <pc:docMk/>
            <pc:sldMk cId="489655286" sldId="282"/>
            <ac:spMk id="11" creationId="{5F01E534-EBE1-7B2B-4713-61A2F17725E7}"/>
          </ac:spMkLst>
        </pc:spChg>
        <pc:spChg chg="mod">
          <ac:chgData name="Vykydal David" userId="e4976436-9ac8-4ad5-8996-e320ac3e439d" providerId="ADAL" clId="{4E0E81DD-131A-40D1-BC2B-8672F71E2462}" dt="2024-01-22T10:07:54.568" v="322" actId="1035"/>
          <ac:spMkLst>
            <pc:docMk/>
            <pc:sldMk cId="489655286" sldId="282"/>
            <ac:spMk id="14" creationId="{4DF5D11B-3ED0-BB97-372E-CE650B2E92D5}"/>
          </ac:spMkLst>
        </pc:spChg>
        <pc:spChg chg="mod">
          <ac:chgData name="Vykydal David" userId="e4976436-9ac8-4ad5-8996-e320ac3e439d" providerId="ADAL" clId="{4E0E81DD-131A-40D1-BC2B-8672F71E2462}" dt="2024-01-22T10:07:42.018" v="318" actId="948"/>
          <ac:spMkLst>
            <pc:docMk/>
            <pc:sldMk cId="489655286" sldId="282"/>
            <ac:spMk id="17" creationId="{8DED3D94-7C79-FC55-0915-506C49D6DFE8}"/>
          </ac:spMkLst>
        </pc:spChg>
        <pc:grpChg chg="add mod">
          <ac:chgData name="Vykydal David" userId="e4976436-9ac8-4ad5-8996-e320ac3e439d" providerId="ADAL" clId="{4E0E81DD-131A-40D1-BC2B-8672F71E2462}" dt="2024-01-22T10:06:27.708" v="269" actId="1036"/>
          <ac:grpSpMkLst>
            <pc:docMk/>
            <pc:sldMk cId="489655286" sldId="282"/>
            <ac:grpSpMk id="7" creationId="{226E753A-303A-2F30-3694-1D60848594CE}"/>
          </ac:grpSpMkLst>
        </pc:grpChg>
        <pc:grpChg chg="add mod">
          <ac:chgData name="Vykydal David" userId="e4976436-9ac8-4ad5-8996-e320ac3e439d" providerId="ADAL" clId="{4E0E81DD-131A-40D1-BC2B-8672F71E2462}" dt="2024-01-22T10:07:54.568" v="322" actId="1035"/>
          <ac:grpSpMkLst>
            <pc:docMk/>
            <pc:sldMk cId="489655286" sldId="282"/>
            <ac:grpSpMk id="13" creationId="{EFD69AEE-E18A-8AEF-E9DC-859D9C45FB90}"/>
          </ac:grpSpMkLst>
        </pc:grpChg>
        <pc:grpChg chg="add mod">
          <ac:chgData name="Vykydal David" userId="e4976436-9ac8-4ad5-8996-e320ac3e439d" providerId="ADAL" clId="{4E0E81DD-131A-40D1-BC2B-8672F71E2462}" dt="2024-01-22T10:07:20.358" v="315" actId="1038"/>
          <ac:grpSpMkLst>
            <pc:docMk/>
            <pc:sldMk cId="489655286" sldId="282"/>
            <ac:grpSpMk id="16" creationId="{54C9265F-568E-6799-CF64-FD868373B8E0}"/>
          </ac:grpSpMkLst>
        </pc:grpChg>
        <pc:picChg chg="del">
          <ac:chgData name="Vykydal David" userId="e4976436-9ac8-4ad5-8996-e320ac3e439d" providerId="ADAL" clId="{4E0E81DD-131A-40D1-BC2B-8672F71E2462}" dt="2024-01-22T10:11:44.253" v="384" actId="478"/>
          <ac:picMkLst>
            <pc:docMk/>
            <pc:sldMk cId="489655286" sldId="282"/>
            <ac:picMk id="10" creationId="{AF675952-8221-A991-DB36-B63C0A3A49F1}"/>
          </ac:picMkLst>
        </pc:picChg>
        <pc:picChg chg="mod">
          <ac:chgData name="Vykydal David" userId="e4976436-9ac8-4ad5-8996-e320ac3e439d" providerId="ADAL" clId="{4E0E81DD-131A-40D1-BC2B-8672F71E2462}" dt="2024-01-22T10:06:27.708" v="269" actId="1036"/>
          <ac:picMkLst>
            <pc:docMk/>
            <pc:sldMk cId="489655286" sldId="282"/>
            <ac:picMk id="12" creationId="{56A0F3D4-AA63-84EE-2453-2EA8D9369EF0}"/>
          </ac:picMkLst>
        </pc:picChg>
        <pc:picChg chg="mod">
          <ac:chgData name="Vykydal David" userId="e4976436-9ac8-4ad5-8996-e320ac3e439d" providerId="ADAL" clId="{4E0E81DD-131A-40D1-BC2B-8672F71E2462}" dt="2024-01-22T10:07:54.568" v="322" actId="1035"/>
          <ac:picMkLst>
            <pc:docMk/>
            <pc:sldMk cId="489655286" sldId="282"/>
            <ac:picMk id="15" creationId="{069320BC-5436-EED3-7C4D-B834D46B9449}"/>
          </ac:picMkLst>
        </pc:picChg>
        <pc:picChg chg="mod">
          <ac:chgData name="Vykydal David" userId="e4976436-9ac8-4ad5-8996-e320ac3e439d" providerId="ADAL" clId="{4E0E81DD-131A-40D1-BC2B-8672F71E2462}" dt="2024-01-22T10:07:20.358" v="315" actId="1038"/>
          <ac:picMkLst>
            <pc:docMk/>
            <pc:sldMk cId="489655286" sldId="282"/>
            <ac:picMk id="18" creationId="{E33E3E47-4453-AAAE-699F-55FD14913F82}"/>
          </ac:picMkLst>
        </pc:picChg>
      </pc:sldChg>
      <pc:sldChg chg="addSp delSp modSp add mod delAnim">
        <pc:chgData name="Vykydal David" userId="e4976436-9ac8-4ad5-8996-e320ac3e439d" providerId="ADAL" clId="{4E0E81DD-131A-40D1-BC2B-8672F71E2462}" dt="2024-01-22T10:11:46.568" v="385" actId="478"/>
        <pc:sldMkLst>
          <pc:docMk/>
          <pc:sldMk cId="2536785311" sldId="283"/>
        </pc:sldMkLst>
        <pc:spChg chg="del">
          <ac:chgData name="Vykydal David" userId="e4976436-9ac8-4ad5-8996-e320ac3e439d" providerId="ADAL" clId="{4E0E81DD-131A-40D1-BC2B-8672F71E2462}" dt="2024-01-22T10:08:34.948" v="325" actId="478"/>
          <ac:spMkLst>
            <pc:docMk/>
            <pc:sldMk cId="2536785311" sldId="283"/>
            <ac:spMk id="3" creationId="{65B8D5AC-7C7C-3C52-A448-AD8166C79ABC}"/>
          </ac:spMkLst>
        </pc:spChg>
        <pc:spChg chg="add mod">
          <ac:chgData name="Vykydal David" userId="e4976436-9ac8-4ad5-8996-e320ac3e439d" providerId="ADAL" clId="{4E0E81DD-131A-40D1-BC2B-8672F71E2462}" dt="2024-01-22T10:10:02.558" v="357" actId="1036"/>
          <ac:spMkLst>
            <pc:docMk/>
            <pc:sldMk cId="2536785311" sldId="283"/>
            <ac:spMk id="5" creationId="{430E5346-2994-FED0-E7A0-54B5EF499CA2}"/>
          </ac:spMkLst>
        </pc:spChg>
        <pc:spChg chg="mod">
          <ac:chgData name="Vykydal David" userId="e4976436-9ac8-4ad5-8996-e320ac3e439d" providerId="ADAL" clId="{4E0E81DD-131A-40D1-BC2B-8672F71E2462}" dt="2024-01-22T10:08:30.028" v="324"/>
          <ac:spMkLst>
            <pc:docMk/>
            <pc:sldMk cId="2536785311" sldId="283"/>
            <ac:spMk id="6" creationId="{7655A70B-28EF-A05A-FF0B-DB3DA619362D}"/>
          </ac:spMkLst>
        </pc:spChg>
        <pc:grpChg chg="del">
          <ac:chgData name="Vykydal David" userId="e4976436-9ac8-4ad5-8996-e320ac3e439d" providerId="ADAL" clId="{4E0E81DD-131A-40D1-BC2B-8672F71E2462}" dt="2024-01-22T10:08:36.188" v="326" actId="478"/>
          <ac:grpSpMkLst>
            <pc:docMk/>
            <pc:sldMk cId="2536785311" sldId="283"/>
            <ac:grpSpMk id="7" creationId="{226E753A-303A-2F30-3694-1D60848594CE}"/>
          </ac:grpSpMkLst>
        </pc:grpChg>
        <pc:grpChg chg="del">
          <ac:chgData name="Vykydal David" userId="e4976436-9ac8-4ad5-8996-e320ac3e439d" providerId="ADAL" clId="{4E0E81DD-131A-40D1-BC2B-8672F71E2462}" dt="2024-01-22T10:08:37.629" v="327" actId="478"/>
          <ac:grpSpMkLst>
            <pc:docMk/>
            <pc:sldMk cId="2536785311" sldId="283"/>
            <ac:grpSpMk id="13" creationId="{EFD69AEE-E18A-8AEF-E9DC-859D9C45FB90}"/>
          </ac:grpSpMkLst>
        </pc:grpChg>
        <pc:grpChg chg="del">
          <ac:chgData name="Vykydal David" userId="e4976436-9ac8-4ad5-8996-e320ac3e439d" providerId="ADAL" clId="{4E0E81DD-131A-40D1-BC2B-8672F71E2462}" dt="2024-01-22T10:08:39.438" v="328" actId="478"/>
          <ac:grpSpMkLst>
            <pc:docMk/>
            <pc:sldMk cId="2536785311" sldId="283"/>
            <ac:grpSpMk id="16" creationId="{54C9265F-568E-6799-CF64-FD868373B8E0}"/>
          </ac:grpSpMkLst>
        </pc:grpChg>
        <pc:picChg chg="del">
          <ac:chgData name="Vykydal David" userId="e4976436-9ac8-4ad5-8996-e320ac3e439d" providerId="ADAL" clId="{4E0E81DD-131A-40D1-BC2B-8672F71E2462}" dt="2024-01-22T10:11:46.568" v="385" actId="478"/>
          <ac:picMkLst>
            <pc:docMk/>
            <pc:sldMk cId="2536785311" sldId="283"/>
            <ac:picMk id="10" creationId="{AF675952-8221-A991-DB36-B63C0A3A49F1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11:48.858" v="386" actId="478"/>
        <pc:sldMkLst>
          <pc:docMk/>
          <pc:sldMk cId="2096460771" sldId="284"/>
        </pc:sldMkLst>
        <pc:spChg chg="add mod">
          <ac:chgData name="Vykydal David" userId="e4976436-9ac8-4ad5-8996-e320ac3e439d" providerId="ADAL" clId="{4E0E81DD-131A-40D1-BC2B-8672F71E2462}" dt="2024-01-22T10:10:17.848" v="379" actId="1036"/>
          <ac:spMkLst>
            <pc:docMk/>
            <pc:sldMk cId="2096460771" sldId="284"/>
            <ac:spMk id="3" creationId="{E3070157-716B-4606-C8EF-B829B388871D}"/>
          </ac:spMkLst>
        </pc:spChg>
        <pc:spChg chg="del">
          <ac:chgData name="Vykydal David" userId="e4976436-9ac8-4ad5-8996-e320ac3e439d" providerId="ADAL" clId="{4E0E81DD-131A-40D1-BC2B-8672F71E2462}" dt="2024-01-22T10:09:35.258" v="341" actId="478"/>
          <ac:spMkLst>
            <pc:docMk/>
            <pc:sldMk cId="2096460771" sldId="284"/>
            <ac:spMk id="5" creationId="{430E5346-2994-FED0-E7A0-54B5EF499CA2}"/>
          </ac:spMkLst>
        </pc:spChg>
        <pc:picChg chg="del">
          <ac:chgData name="Vykydal David" userId="e4976436-9ac8-4ad5-8996-e320ac3e439d" providerId="ADAL" clId="{4E0E81DD-131A-40D1-BC2B-8672F71E2462}" dt="2024-01-22T10:11:48.858" v="386" actId="478"/>
          <ac:picMkLst>
            <pc:docMk/>
            <pc:sldMk cId="2096460771" sldId="284"/>
            <ac:picMk id="10" creationId="{AF675952-8221-A991-DB36-B63C0A3A49F1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15:54.378" v="421" actId="1035"/>
        <pc:sldMkLst>
          <pc:docMk/>
          <pc:sldMk cId="2147406920" sldId="285"/>
        </pc:sldMkLst>
        <pc:spChg chg="del">
          <ac:chgData name="Vykydal David" userId="e4976436-9ac8-4ad5-8996-e320ac3e439d" providerId="ADAL" clId="{4E0E81DD-131A-40D1-BC2B-8672F71E2462}" dt="2024-01-22T10:12:53.143" v="397" actId="478"/>
          <ac:spMkLst>
            <pc:docMk/>
            <pc:sldMk cId="2147406920" sldId="285"/>
            <ac:spMk id="3" creationId="{E3070157-716B-4606-C8EF-B829B388871D}"/>
          </ac:spMkLst>
        </pc:spChg>
        <pc:spChg chg="add mod">
          <ac:chgData name="Vykydal David" userId="e4976436-9ac8-4ad5-8996-e320ac3e439d" providerId="ADAL" clId="{4E0E81DD-131A-40D1-BC2B-8672F71E2462}" dt="2024-01-22T10:13:00.178" v="399" actId="1076"/>
          <ac:spMkLst>
            <pc:docMk/>
            <pc:sldMk cId="2147406920" sldId="285"/>
            <ac:spMk id="5" creationId="{714FC31C-F71B-A0CA-B2C2-DE00909DE084}"/>
          </ac:spMkLst>
        </pc:spChg>
        <pc:spChg chg="mod">
          <ac:chgData name="Vykydal David" userId="e4976436-9ac8-4ad5-8996-e320ac3e439d" providerId="ADAL" clId="{4E0E81DD-131A-40D1-BC2B-8672F71E2462}" dt="2024-01-22T10:12:44.328" v="396" actId="6549"/>
          <ac:spMkLst>
            <pc:docMk/>
            <pc:sldMk cId="2147406920" sldId="285"/>
            <ac:spMk id="6" creationId="{7655A70B-28EF-A05A-FF0B-DB3DA619362D}"/>
          </ac:spMkLst>
        </pc:spChg>
        <pc:picChg chg="add del mod">
          <ac:chgData name="Vykydal David" userId="e4976436-9ac8-4ad5-8996-e320ac3e439d" providerId="ADAL" clId="{4E0E81DD-131A-40D1-BC2B-8672F71E2462}" dt="2024-01-22T10:15:37.548" v="404" actId="478"/>
          <ac:picMkLst>
            <pc:docMk/>
            <pc:sldMk cId="2147406920" sldId="285"/>
            <ac:picMk id="7" creationId="{6A9ED910-CC83-10D0-DD91-5D40A7039FBE}"/>
          </ac:picMkLst>
        </pc:picChg>
        <pc:picChg chg="add mod">
          <ac:chgData name="Vykydal David" userId="e4976436-9ac8-4ad5-8996-e320ac3e439d" providerId="ADAL" clId="{4E0E81DD-131A-40D1-BC2B-8672F71E2462}" dt="2024-01-22T10:15:54.378" v="421" actId="1035"/>
          <ac:picMkLst>
            <pc:docMk/>
            <pc:sldMk cId="2147406920" sldId="285"/>
            <ac:picMk id="11" creationId="{6C2EA120-2A2E-CDB2-3CD5-DE63EDCADF6C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16:48.798" v="442" actId="1035"/>
        <pc:sldMkLst>
          <pc:docMk/>
          <pc:sldMk cId="24619674" sldId="286"/>
        </pc:sldMkLst>
        <pc:spChg chg="del">
          <ac:chgData name="Vykydal David" userId="e4976436-9ac8-4ad5-8996-e320ac3e439d" providerId="ADAL" clId="{4E0E81DD-131A-40D1-BC2B-8672F71E2462}" dt="2024-01-22T10:16:18.408" v="424" actId="478"/>
          <ac:spMkLst>
            <pc:docMk/>
            <pc:sldMk cId="24619674" sldId="286"/>
            <ac:spMk id="5" creationId="{714FC31C-F71B-A0CA-B2C2-DE00909DE084}"/>
          </ac:spMkLst>
        </pc:spChg>
        <pc:spChg chg="mod">
          <ac:chgData name="Vykydal David" userId="e4976436-9ac8-4ad5-8996-e320ac3e439d" providerId="ADAL" clId="{4E0E81DD-131A-40D1-BC2B-8672F71E2462}" dt="2024-01-22T10:16:32.504" v="426" actId="122"/>
          <ac:spMkLst>
            <pc:docMk/>
            <pc:sldMk cId="24619674" sldId="286"/>
            <ac:spMk id="6" creationId="{7655A70B-28EF-A05A-FF0B-DB3DA619362D}"/>
          </ac:spMkLst>
        </pc:spChg>
        <pc:spChg chg="mod">
          <ac:chgData name="Vykydal David" userId="e4976436-9ac8-4ad5-8996-e320ac3e439d" providerId="ADAL" clId="{4E0E81DD-131A-40D1-BC2B-8672F71E2462}" dt="2024-01-22T10:16:44.283" v="427"/>
          <ac:spMkLst>
            <pc:docMk/>
            <pc:sldMk cId="24619674" sldId="286"/>
            <ac:spMk id="7" creationId="{25507DBF-AC75-CEFD-59FF-FFE063B0A294}"/>
          </ac:spMkLst>
        </pc:spChg>
        <pc:spChg chg="mod">
          <ac:chgData name="Vykydal David" userId="e4976436-9ac8-4ad5-8996-e320ac3e439d" providerId="ADAL" clId="{4E0E81DD-131A-40D1-BC2B-8672F71E2462}" dt="2024-01-22T10:16:44.283" v="427"/>
          <ac:spMkLst>
            <pc:docMk/>
            <pc:sldMk cId="24619674" sldId="286"/>
            <ac:spMk id="10" creationId="{4F262645-FFAB-D768-411F-4846D0E3C973}"/>
          </ac:spMkLst>
        </pc:spChg>
        <pc:spChg chg="mod">
          <ac:chgData name="Vykydal David" userId="e4976436-9ac8-4ad5-8996-e320ac3e439d" providerId="ADAL" clId="{4E0E81DD-131A-40D1-BC2B-8672F71E2462}" dt="2024-01-22T10:16:44.283" v="427"/>
          <ac:spMkLst>
            <pc:docMk/>
            <pc:sldMk cId="24619674" sldId="286"/>
            <ac:spMk id="16" creationId="{0F870BE3-BA16-4D19-4356-073F600AAA7A}"/>
          </ac:spMkLst>
        </pc:spChg>
        <pc:spChg chg="mod">
          <ac:chgData name="Vykydal David" userId="e4976436-9ac8-4ad5-8996-e320ac3e439d" providerId="ADAL" clId="{4E0E81DD-131A-40D1-BC2B-8672F71E2462}" dt="2024-01-22T10:16:44.283" v="427"/>
          <ac:spMkLst>
            <pc:docMk/>
            <pc:sldMk cId="24619674" sldId="286"/>
            <ac:spMk id="17" creationId="{029F6D06-23A2-EDDE-737E-BA17940E36F1}"/>
          </ac:spMkLst>
        </pc:spChg>
        <pc:spChg chg="mod">
          <ac:chgData name="Vykydal David" userId="e4976436-9ac8-4ad5-8996-e320ac3e439d" providerId="ADAL" clId="{4E0E81DD-131A-40D1-BC2B-8672F71E2462}" dt="2024-01-22T10:16:44.283" v="427"/>
          <ac:spMkLst>
            <pc:docMk/>
            <pc:sldMk cId="24619674" sldId="286"/>
            <ac:spMk id="19" creationId="{091BD450-5811-1576-EE39-DCB98E8320B1}"/>
          </ac:spMkLst>
        </pc:spChg>
        <pc:spChg chg="mod">
          <ac:chgData name="Vykydal David" userId="e4976436-9ac8-4ad5-8996-e320ac3e439d" providerId="ADAL" clId="{4E0E81DD-131A-40D1-BC2B-8672F71E2462}" dt="2024-01-22T10:16:44.283" v="427"/>
          <ac:spMkLst>
            <pc:docMk/>
            <pc:sldMk cId="24619674" sldId="286"/>
            <ac:spMk id="20" creationId="{9D4AE78B-C34A-7F46-2AE2-D104186EF24D}"/>
          </ac:spMkLst>
        </pc:spChg>
        <pc:spChg chg="add mod">
          <ac:chgData name="Vykydal David" userId="e4976436-9ac8-4ad5-8996-e320ac3e439d" providerId="ADAL" clId="{4E0E81DD-131A-40D1-BC2B-8672F71E2462}" dt="2024-01-22T10:16:48.798" v="442" actId="1035"/>
          <ac:spMkLst>
            <pc:docMk/>
            <pc:sldMk cId="24619674" sldId="286"/>
            <ac:spMk id="21" creationId="{C61D9577-85FD-917E-B4FE-03173C605D51}"/>
          </ac:spMkLst>
        </pc:spChg>
        <pc:spChg chg="add mod">
          <ac:chgData name="Vykydal David" userId="e4976436-9ac8-4ad5-8996-e320ac3e439d" providerId="ADAL" clId="{4E0E81DD-131A-40D1-BC2B-8672F71E2462}" dt="2024-01-22T10:16:48.798" v="442" actId="1035"/>
          <ac:spMkLst>
            <pc:docMk/>
            <pc:sldMk cId="24619674" sldId="286"/>
            <ac:spMk id="22" creationId="{38CF8008-6A47-B3F0-E1AA-4ADE7EC14FFE}"/>
          </ac:spMkLst>
        </pc:spChg>
        <pc:spChg chg="add mod">
          <ac:chgData name="Vykydal David" userId="e4976436-9ac8-4ad5-8996-e320ac3e439d" providerId="ADAL" clId="{4E0E81DD-131A-40D1-BC2B-8672F71E2462}" dt="2024-01-22T10:16:48.798" v="442" actId="1035"/>
          <ac:spMkLst>
            <pc:docMk/>
            <pc:sldMk cId="24619674" sldId="286"/>
            <ac:spMk id="23" creationId="{3D66F686-C5E0-4341-AAC5-2359C901D26C}"/>
          </ac:spMkLst>
        </pc:spChg>
        <pc:grpChg chg="add mod">
          <ac:chgData name="Vykydal David" userId="e4976436-9ac8-4ad5-8996-e320ac3e439d" providerId="ADAL" clId="{4E0E81DD-131A-40D1-BC2B-8672F71E2462}" dt="2024-01-22T10:16:48.798" v="442" actId="1035"/>
          <ac:grpSpMkLst>
            <pc:docMk/>
            <pc:sldMk cId="24619674" sldId="286"/>
            <ac:grpSpMk id="3" creationId="{A283355F-966F-9BC0-02C3-9B4E46BD1980}"/>
          </ac:grpSpMkLst>
        </pc:grpChg>
        <pc:grpChg chg="mod">
          <ac:chgData name="Vykydal David" userId="e4976436-9ac8-4ad5-8996-e320ac3e439d" providerId="ADAL" clId="{4E0E81DD-131A-40D1-BC2B-8672F71E2462}" dt="2024-01-22T10:16:44.283" v="427"/>
          <ac:grpSpMkLst>
            <pc:docMk/>
            <pc:sldMk cId="24619674" sldId="286"/>
            <ac:grpSpMk id="14" creationId="{F6C8DF08-91BD-DE8B-260B-7F8049221AC9}"/>
          </ac:grpSpMkLst>
        </pc:grpChg>
        <pc:grpChg chg="mod">
          <ac:chgData name="Vykydal David" userId="e4976436-9ac8-4ad5-8996-e320ac3e439d" providerId="ADAL" clId="{4E0E81DD-131A-40D1-BC2B-8672F71E2462}" dt="2024-01-22T10:16:44.283" v="427"/>
          <ac:grpSpMkLst>
            <pc:docMk/>
            <pc:sldMk cId="24619674" sldId="286"/>
            <ac:grpSpMk id="18" creationId="{0FCACC79-C47E-7B42-369F-488635D3DA76}"/>
          </ac:grpSpMkLst>
        </pc:grpChg>
        <pc:picChg chg="del">
          <ac:chgData name="Vykydal David" userId="e4976436-9ac8-4ad5-8996-e320ac3e439d" providerId="ADAL" clId="{4E0E81DD-131A-40D1-BC2B-8672F71E2462}" dt="2024-01-22T10:16:15.138" v="423" actId="478"/>
          <ac:picMkLst>
            <pc:docMk/>
            <pc:sldMk cId="24619674" sldId="286"/>
            <ac:picMk id="11" creationId="{6C2EA120-2A2E-CDB2-3CD5-DE63EDCADF6C}"/>
          </ac:picMkLst>
        </pc:picChg>
        <pc:cxnChg chg="mod">
          <ac:chgData name="Vykydal David" userId="e4976436-9ac8-4ad5-8996-e320ac3e439d" providerId="ADAL" clId="{4E0E81DD-131A-40D1-BC2B-8672F71E2462}" dt="2024-01-22T10:16:44.283" v="427"/>
          <ac:cxnSpMkLst>
            <pc:docMk/>
            <pc:sldMk cId="24619674" sldId="286"/>
            <ac:cxnSpMk id="12" creationId="{5E89E56B-A3D5-1274-1D89-E5AA99BB70D2}"/>
          </ac:cxnSpMkLst>
        </pc:cxnChg>
        <pc:cxnChg chg="mod">
          <ac:chgData name="Vykydal David" userId="e4976436-9ac8-4ad5-8996-e320ac3e439d" providerId="ADAL" clId="{4E0E81DD-131A-40D1-BC2B-8672F71E2462}" dt="2024-01-22T10:16:44.283" v="427"/>
          <ac:cxnSpMkLst>
            <pc:docMk/>
            <pc:sldMk cId="24619674" sldId="286"/>
            <ac:cxnSpMk id="13" creationId="{5E41DA54-3B07-E81E-BC20-1D0989062764}"/>
          </ac:cxnSpMkLst>
        </pc:cxnChg>
        <pc:cxnChg chg="mod">
          <ac:chgData name="Vykydal David" userId="e4976436-9ac8-4ad5-8996-e320ac3e439d" providerId="ADAL" clId="{4E0E81DD-131A-40D1-BC2B-8672F71E2462}" dt="2024-01-22T10:16:44.283" v="427"/>
          <ac:cxnSpMkLst>
            <pc:docMk/>
            <pc:sldMk cId="24619674" sldId="286"/>
            <ac:cxnSpMk id="15" creationId="{0D4AF053-1AC6-D28A-E5D5-77A397E0AE73}"/>
          </ac:cxnSpMkLst>
        </pc:cxnChg>
      </pc:sldChg>
      <pc:sldChg chg="addSp delSp modSp add mod">
        <pc:chgData name="Vykydal David" userId="e4976436-9ac8-4ad5-8996-e320ac3e439d" providerId="ADAL" clId="{4E0E81DD-131A-40D1-BC2B-8672F71E2462}" dt="2024-01-22T10:18:42.968" v="452" actId="1076"/>
        <pc:sldMkLst>
          <pc:docMk/>
          <pc:sldMk cId="1659922086" sldId="287"/>
        </pc:sldMkLst>
        <pc:spChg chg="mod">
          <ac:chgData name="Vykydal David" userId="e4976436-9ac8-4ad5-8996-e320ac3e439d" providerId="ADAL" clId="{4E0E81DD-131A-40D1-BC2B-8672F71E2462}" dt="2024-01-22T10:18:11.458" v="444"/>
          <ac:spMkLst>
            <pc:docMk/>
            <pc:sldMk cId="1659922086" sldId="287"/>
            <ac:spMk id="6" creationId="{7655A70B-28EF-A05A-FF0B-DB3DA619362D}"/>
          </ac:spMkLst>
        </pc:spChg>
        <pc:spChg chg="del">
          <ac:chgData name="Vykydal David" userId="e4976436-9ac8-4ad5-8996-e320ac3e439d" providerId="ADAL" clId="{4E0E81DD-131A-40D1-BC2B-8672F71E2462}" dt="2024-01-22T10:18:16.658" v="445" actId="478"/>
          <ac:spMkLst>
            <pc:docMk/>
            <pc:sldMk cId="1659922086" sldId="287"/>
            <ac:spMk id="21" creationId="{C61D9577-85FD-917E-B4FE-03173C605D51}"/>
          </ac:spMkLst>
        </pc:spChg>
        <pc:spChg chg="del">
          <ac:chgData name="Vykydal David" userId="e4976436-9ac8-4ad5-8996-e320ac3e439d" providerId="ADAL" clId="{4E0E81DD-131A-40D1-BC2B-8672F71E2462}" dt="2024-01-22T10:18:16.658" v="445" actId="478"/>
          <ac:spMkLst>
            <pc:docMk/>
            <pc:sldMk cId="1659922086" sldId="287"/>
            <ac:spMk id="22" creationId="{38CF8008-6A47-B3F0-E1AA-4ADE7EC14FFE}"/>
          </ac:spMkLst>
        </pc:spChg>
        <pc:spChg chg="del">
          <ac:chgData name="Vykydal David" userId="e4976436-9ac8-4ad5-8996-e320ac3e439d" providerId="ADAL" clId="{4E0E81DD-131A-40D1-BC2B-8672F71E2462}" dt="2024-01-22T10:18:16.658" v="445" actId="478"/>
          <ac:spMkLst>
            <pc:docMk/>
            <pc:sldMk cId="1659922086" sldId="287"/>
            <ac:spMk id="23" creationId="{3D66F686-C5E0-4341-AAC5-2359C901D26C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27" creationId="{4001E2C3-7FA7-690B-41E8-1D5D64A1A396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34" creationId="{A96DAD66-CC97-3299-59EE-BF6BDF620E0E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35" creationId="{8E5F3873-03A2-4B31-BEC4-9BA47B31B7B9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36" creationId="{C07EA74B-64C2-585E-5C9A-B1DB453AB8DC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37" creationId="{C9EF0F6C-822E-B320-62DC-C8CABD759B38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38" creationId="{8BF80B31-2438-4F4D-5F1D-8F720D655C4E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39" creationId="{B2B0635E-7DD9-364B-5362-017CFBB0ACB1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40" creationId="{8DD8FE82-EAE7-D730-09EE-5FC67F7594D7}"/>
          </ac:spMkLst>
        </pc:spChg>
        <pc:spChg chg="mod">
          <ac:chgData name="Vykydal David" userId="e4976436-9ac8-4ad5-8996-e320ac3e439d" providerId="ADAL" clId="{4E0E81DD-131A-40D1-BC2B-8672F71E2462}" dt="2024-01-22T10:18:25.758" v="446"/>
          <ac:spMkLst>
            <pc:docMk/>
            <pc:sldMk cId="1659922086" sldId="287"/>
            <ac:spMk id="41" creationId="{BC928267-53AC-5A33-8FFE-767119BB1F82}"/>
          </ac:spMkLst>
        </pc:spChg>
        <pc:grpChg chg="del">
          <ac:chgData name="Vykydal David" userId="e4976436-9ac8-4ad5-8996-e320ac3e439d" providerId="ADAL" clId="{4E0E81DD-131A-40D1-BC2B-8672F71E2462}" dt="2024-01-22T10:18:16.658" v="445" actId="478"/>
          <ac:grpSpMkLst>
            <pc:docMk/>
            <pc:sldMk cId="1659922086" sldId="287"/>
            <ac:grpSpMk id="3" creationId="{A283355F-966F-9BC0-02C3-9B4E46BD1980}"/>
          </ac:grpSpMkLst>
        </pc:grpChg>
        <pc:grpChg chg="add mod">
          <ac:chgData name="Vykydal David" userId="e4976436-9ac8-4ad5-8996-e320ac3e439d" providerId="ADAL" clId="{4E0E81DD-131A-40D1-BC2B-8672F71E2462}" dt="2024-01-22T10:18:42.968" v="452" actId="1076"/>
          <ac:grpSpMkLst>
            <pc:docMk/>
            <pc:sldMk cId="1659922086" sldId="287"/>
            <ac:grpSpMk id="5" creationId="{B07261C7-24A7-4BFD-D000-BD04272EB543}"/>
          </ac:grpSpMkLst>
        </pc:grpChg>
        <pc:grpChg chg="mod">
          <ac:chgData name="Vykydal David" userId="e4976436-9ac8-4ad5-8996-e320ac3e439d" providerId="ADAL" clId="{4E0E81DD-131A-40D1-BC2B-8672F71E2462}" dt="2024-01-22T10:18:25.758" v="446"/>
          <ac:grpSpMkLst>
            <pc:docMk/>
            <pc:sldMk cId="1659922086" sldId="287"/>
            <ac:grpSpMk id="11" creationId="{2EA92E78-4169-A220-B8BF-E5186E407076}"/>
          </ac:grpSpMkLst>
        </pc:grpChg>
        <pc:grpChg chg="mod">
          <ac:chgData name="Vykydal David" userId="e4976436-9ac8-4ad5-8996-e320ac3e439d" providerId="ADAL" clId="{4E0E81DD-131A-40D1-BC2B-8672F71E2462}" dt="2024-01-22T10:18:25.758" v="446"/>
          <ac:grpSpMkLst>
            <pc:docMk/>
            <pc:sldMk cId="1659922086" sldId="287"/>
            <ac:grpSpMk id="24" creationId="{E104A6E5-E3C2-7A1B-B664-AD6ED85029B9}"/>
          </ac:grpSpMkLst>
        </pc:grpChg>
        <pc:cxnChg chg="mod">
          <ac:chgData name="Vykydal David" userId="e4976436-9ac8-4ad5-8996-e320ac3e439d" providerId="ADAL" clId="{4E0E81DD-131A-40D1-BC2B-8672F71E2462}" dt="2024-01-22T10:18:16.658" v="445" actId="478"/>
          <ac:cxnSpMkLst>
            <pc:docMk/>
            <pc:sldMk cId="1659922086" sldId="287"/>
            <ac:cxnSpMk id="12" creationId="{5E89E56B-A3D5-1274-1D89-E5AA99BB70D2}"/>
          </ac:cxnSpMkLst>
        </pc:cxnChg>
        <pc:cxnChg chg="mod">
          <ac:chgData name="Vykydal David" userId="e4976436-9ac8-4ad5-8996-e320ac3e439d" providerId="ADAL" clId="{4E0E81DD-131A-40D1-BC2B-8672F71E2462}" dt="2024-01-22T10:18:25.758" v="446"/>
          <ac:cxnSpMkLst>
            <pc:docMk/>
            <pc:sldMk cId="1659922086" sldId="287"/>
            <ac:cxnSpMk id="25" creationId="{3B37F5B2-1510-FBCE-DBB0-938D502473C7}"/>
          </ac:cxnSpMkLst>
        </pc:cxnChg>
        <pc:cxnChg chg="mod">
          <ac:chgData name="Vykydal David" userId="e4976436-9ac8-4ad5-8996-e320ac3e439d" providerId="ADAL" clId="{4E0E81DD-131A-40D1-BC2B-8672F71E2462}" dt="2024-01-22T10:18:25.758" v="446"/>
          <ac:cxnSpMkLst>
            <pc:docMk/>
            <pc:sldMk cId="1659922086" sldId="287"/>
            <ac:cxnSpMk id="26" creationId="{2E5E2653-8B83-DC29-7D2E-4B9EA35F7C6F}"/>
          </ac:cxnSpMkLst>
        </pc:cxnChg>
        <pc:cxnChg chg="mod">
          <ac:chgData name="Vykydal David" userId="e4976436-9ac8-4ad5-8996-e320ac3e439d" providerId="ADAL" clId="{4E0E81DD-131A-40D1-BC2B-8672F71E2462}" dt="2024-01-22T10:18:25.758" v="446"/>
          <ac:cxnSpMkLst>
            <pc:docMk/>
            <pc:sldMk cId="1659922086" sldId="287"/>
            <ac:cxnSpMk id="28" creationId="{8AAF149D-A5DB-7AED-D3B0-DE494BCC357B}"/>
          </ac:cxnSpMkLst>
        </pc:cxnChg>
        <pc:cxnChg chg="mod">
          <ac:chgData name="Vykydal David" userId="e4976436-9ac8-4ad5-8996-e320ac3e439d" providerId="ADAL" clId="{4E0E81DD-131A-40D1-BC2B-8672F71E2462}" dt="2024-01-22T10:18:25.758" v="446"/>
          <ac:cxnSpMkLst>
            <pc:docMk/>
            <pc:sldMk cId="1659922086" sldId="287"/>
            <ac:cxnSpMk id="29" creationId="{88605540-4AE0-59C1-749B-079E6D985665}"/>
          </ac:cxnSpMkLst>
        </pc:cxnChg>
        <pc:cxnChg chg="mod">
          <ac:chgData name="Vykydal David" userId="e4976436-9ac8-4ad5-8996-e320ac3e439d" providerId="ADAL" clId="{4E0E81DD-131A-40D1-BC2B-8672F71E2462}" dt="2024-01-22T10:18:25.758" v="446"/>
          <ac:cxnSpMkLst>
            <pc:docMk/>
            <pc:sldMk cId="1659922086" sldId="287"/>
            <ac:cxnSpMk id="30" creationId="{11E5115C-3529-9335-5DE4-9EFCA638C54D}"/>
          </ac:cxnSpMkLst>
        </pc:cxnChg>
        <pc:cxnChg chg="mod">
          <ac:chgData name="Vykydal David" userId="e4976436-9ac8-4ad5-8996-e320ac3e439d" providerId="ADAL" clId="{4E0E81DD-131A-40D1-BC2B-8672F71E2462}" dt="2024-01-22T10:18:25.758" v="446"/>
          <ac:cxnSpMkLst>
            <pc:docMk/>
            <pc:sldMk cId="1659922086" sldId="287"/>
            <ac:cxnSpMk id="31" creationId="{C32C357D-6B10-591E-27F0-A5F83D0FB8DC}"/>
          </ac:cxnSpMkLst>
        </pc:cxnChg>
        <pc:cxnChg chg="mod">
          <ac:chgData name="Vykydal David" userId="e4976436-9ac8-4ad5-8996-e320ac3e439d" providerId="ADAL" clId="{4E0E81DD-131A-40D1-BC2B-8672F71E2462}" dt="2024-01-22T10:18:25.758" v="446"/>
          <ac:cxnSpMkLst>
            <pc:docMk/>
            <pc:sldMk cId="1659922086" sldId="287"/>
            <ac:cxnSpMk id="32" creationId="{1157A0CE-14FB-D27E-40B9-5A8A5965570D}"/>
          </ac:cxnSpMkLst>
        </pc:cxnChg>
        <pc:cxnChg chg="mod">
          <ac:chgData name="Vykydal David" userId="e4976436-9ac8-4ad5-8996-e320ac3e439d" providerId="ADAL" clId="{4E0E81DD-131A-40D1-BC2B-8672F71E2462}" dt="2024-01-22T10:18:25.758" v="446"/>
          <ac:cxnSpMkLst>
            <pc:docMk/>
            <pc:sldMk cId="1659922086" sldId="287"/>
            <ac:cxnSpMk id="33" creationId="{65AFA2B0-7FD4-8B07-F3E7-FD38A11818C8}"/>
          </ac:cxnSpMkLst>
        </pc:cxnChg>
      </pc:sldChg>
      <pc:sldChg chg="addSp delSp modSp add mod modAnim">
        <pc:chgData name="Vykydal David" userId="e4976436-9ac8-4ad5-8996-e320ac3e439d" providerId="ADAL" clId="{4E0E81DD-131A-40D1-BC2B-8672F71E2462}" dt="2024-01-22T10:19:14.608" v="472" actId="1036"/>
        <pc:sldMkLst>
          <pc:docMk/>
          <pc:sldMk cId="3050347477" sldId="288"/>
        </pc:sldMkLst>
        <pc:spChg chg="del">
          <ac:chgData name="Vykydal David" userId="e4976436-9ac8-4ad5-8996-e320ac3e439d" providerId="ADAL" clId="{4E0E81DD-131A-40D1-BC2B-8672F71E2462}" dt="2024-01-22T10:19:05.478" v="455" actId="478"/>
          <ac:spMkLst>
            <pc:docMk/>
            <pc:sldMk cId="3050347477" sldId="288"/>
            <ac:spMk id="6" creationId="{7655A70B-28EF-A05A-FF0B-DB3DA619362D}"/>
          </ac:spMkLst>
        </pc:spChg>
        <pc:spChg chg="add del mod">
          <ac:chgData name="Vykydal David" userId="e4976436-9ac8-4ad5-8996-e320ac3e439d" providerId="ADAL" clId="{4E0E81DD-131A-40D1-BC2B-8672F71E2462}" dt="2024-01-22T10:19:07.688" v="456" actId="478"/>
          <ac:spMkLst>
            <pc:docMk/>
            <pc:sldMk cId="3050347477" sldId="288"/>
            <ac:spMk id="7" creationId="{08840B90-9BCB-E3C0-F09E-2FB8FF0303F4}"/>
          </ac:spMkLst>
        </pc:spChg>
        <pc:spChg chg="add mod">
          <ac:chgData name="Vykydal David" userId="e4976436-9ac8-4ad5-8996-e320ac3e439d" providerId="ADAL" clId="{4E0E81DD-131A-40D1-BC2B-8672F71E2462}" dt="2024-01-22T10:19:14.608" v="472" actId="1036"/>
          <ac:spMkLst>
            <pc:docMk/>
            <pc:sldMk cId="3050347477" sldId="288"/>
            <ac:spMk id="10" creationId="{D2798BA3-65BC-9021-65BA-FC661E90D4F5}"/>
          </ac:spMkLst>
        </pc:spChg>
        <pc:spChg chg="add mod">
          <ac:chgData name="Vykydal David" userId="e4976436-9ac8-4ad5-8996-e320ac3e439d" providerId="ADAL" clId="{4E0E81DD-131A-40D1-BC2B-8672F71E2462}" dt="2024-01-22T10:19:14.608" v="472" actId="1036"/>
          <ac:spMkLst>
            <pc:docMk/>
            <pc:sldMk cId="3050347477" sldId="288"/>
            <ac:spMk id="12" creationId="{4FA5D1D8-9ED8-4E64-60F7-987AF1D7B65D}"/>
          </ac:spMkLst>
        </pc:spChg>
        <pc:grpChg chg="del">
          <ac:chgData name="Vykydal David" userId="e4976436-9ac8-4ad5-8996-e320ac3e439d" providerId="ADAL" clId="{4E0E81DD-131A-40D1-BC2B-8672F71E2462}" dt="2024-01-22T10:19:03.760" v="454" actId="478"/>
          <ac:grpSpMkLst>
            <pc:docMk/>
            <pc:sldMk cId="3050347477" sldId="288"/>
            <ac:grpSpMk id="5" creationId="{B07261C7-24A7-4BFD-D000-BD04272EB543}"/>
          </ac:grpSpMkLst>
        </pc:grpChg>
        <pc:cxnChg chg="mod">
          <ac:chgData name="Vykydal David" userId="e4976436-9ac8-4ad5-8996-e320ac3e439d" providerId="ADAL" clId="{4E0E81DD-131A-40D1-BC2B-8672F71E2462}" dt="2024-01-22T10:19:03.760" v="454" actId="478"/>
          <ac:cxnSpMkLst>
            <pc:docMk/>
            <pc:sldMk cId="3050347477" sldId="288"/>
            <ac:cxnSpMk id="25" creationId="{3B37F5B2-1510-FBCE-DBB0-938D502473C7}"/>
          </ac:cxnSpMkLst>
        </pc:cxnChg>
        <pc:cxnChg chg="mod">
          <ac:chgData name="Vykydal David" userId="e4976436-9ac8-4ad5-8996-e320ac3e439d" providerId="ADAL" clId="{4E0E81DD-131A-40D1-BC2B-8672F71E2462}" dt="2024-01-22T10:19:03.760" v="454" actId="478"/>
          <ac:cxnSpMkLst>
            <pc:docMk/>
            <pc:sldMk cId="3050347477" sldId="288"/>
            <ac:cxnSpMk id="26" creationId="{2E5E2653-8B83-DC29-7D2E-4B9EA35F7C6F}"/>
          </ac:cxnSpMkLst>
        </pc:cxnChg>
        <pc:cxnChg chg="mod">
          <ac:chgData name="Vykydal David" userId="e4976436-9ac8-4ad5-8996-e320ac3e439d" providerId="ADAL" clId="{4E0E81DD-131A-40D1-BC2B-8672F71E2462}" dt="2024-01-22T10:19:03.760" v="454" actId="478"/>
          <ac:cxnSpMkLst>
            <pc:docMk/>
            <pc:sldMk cId="3050347477" sldId="288"/>
            <ac:cxnSpMk id="28" creationId="{8AAF149D-A5DB-7AED-D3B0-DE494BCC357B}"/>
          </ac:cxnSpMkLst>
        </pc:cxnChg>
        <pc:cxnChg chg="mod">
          <ac:chgData name="Vykydal David" userId="e4976436-9ac8-4ad5-8996-e320ac3e439d" providerId="ADAL" clId="{4E0E81DD-131A-40D1-BC2B-8672F71E2462}" dt="2024-01-22T10:19:03.760" v="454" actId="478"/>
          <ac:cxnSpMkLst>
            <pc:docMk/>
            <pc:sldMk cId="3050347477" sldId="288"/>
            <ac:cxnSpMk id="29" creationId="{88605540-4AE0-59C1-749B-079E6D985665}"/>
          </ac:cxnSpMkLst>
        </pc:cxnChg>
      </pc:sldChg>
      <pc:sldChg chg="addSp delSp modSp add mod delAnim modAnim">
        <pc:chgData name="Vykydal David" userId="e4976436-9ac8-4ad5-8996-e320ac3e439d" providerId="ADAL" clId="{4E0E81DD-131A-40D1-BC2B-8672F71E2462}" dt="2024-01-22T10:19:41.178" v="484" actId="1035"/>
        <pc:sldMkLst>
          <pc:docMk/>
          <pc:sldMk cId="2549879880" sldId="289"/>
        </pc:sldMkLst>
        <pc:spChg chg="add mod">
          <ac:chgData name="Vykydal David" userId="e4976436-9ac8-4ad5-8996-e320ac3e439d" providerId="ADAL" clId="{4E0E81DD-131A-40D1-BC2B-8672F71E2462}" dt="2024-01-22T10:19:41.178" v="484" actId="1035"/>
          <ac:spMkLst>
            <pc:docMk/>
            <pc:sldMk cId="2549879880" sldId="289"/>
            <ac:spMk id="3" creationId="{8F3B45EF-3EA5-EBB5-5FFF-D3455CCEAB3F}"/>
          </ac:spMkLst>
        </pc:spChg>
        <pc:spChg chg="add mod">
          <ac:chgData name="Vykydal David" userId="e4976436-9ac8-4ad5-8996-e320ac3e439d" providerId="ADAL" clId="{4E0E81DD-131A-40D1-BC2B-8672F71E2462}" dt="2024-01-22T10:19:41.178" v="484" actId="1035"/>
          <ac:spMkLst>
            <pc:docMk/>
            <pc:sldMk cId="2549879880" sldId="289"/>
            <ac:spMk id="5" creationId="{D3AC10CF-AA26-DBF3-E296-4733E78E2B5D}"/>
          </ac:spMkLst>
        </pc:spChg>
        <pc:spChg chg="del">
          <ac:chgData name="Vykydal David" userId="e4976436-9ac8-4ad5-8996-e320ac3e439d" providerId="ADAL" clId="{4E0E81DD-131A-40D1-BC2B-8672F71E2462}" dt="2024-01-22T10:19:28.253" v="474" actId="478"/>
          <ac:spMkLst>
            <pc:docMk/>
            <pc:sldMk cId="2549879880" sldId="289"/>
            <ac:spMk id="10" creationId="{D2798BA3-65BC-9021-65BA-FC661E90D4F5}"/>
          </ac:spMkLst>
        </pc:spChg>
        <pc:spChg chg="del">
          <ac:chgData name="Vykydal David" userId="e4976436-9ac8-4ad5-8996-e320ac3e439d" providerId="ADAL" clId="{4E0E81DD-131A-40D1-BC2B-8672F71E2462}" dt="2024-01-22T10:19:30.268" v="475" actId="478"/>
          <ac:spMkLst>
            <pc:docMk/>
            <pc:sldMk cId="2549879880" sldId="289"/>
            <ac:spMk id="12" creationId="{4FA5D1D8-9ED8-4E64-60F7-987AF1D7B65D}"/>
          </ac:spMkLst>
        </pc:spChg>
      </pc:sldChg>
      <pc:sldChg chg="addSp delSp modSp add mod delAnim modAnim">
        <pc:chgData name="Vykydal David" userId="e4976436-9ac8-4ad5-8996-e320ac3e439d" providerId="ADAL" clId="{4E0E81DD-131A-40D1-BC2B-8672F71E2462}" dt="2024-01-22T10:20:02.198" v="491" actId="1035"/>
        <pc:sldMkLst>
          <pc:docMk/>
          <pc:sldMk cId="3230450069" sldId="290"/>
        </pc:sldMkLst>
        <pc:spChg chg="del">
          <ac:chgData name="Vykydal David" userId="e4976436-9ac8-4ad5-8996-e320ac3e439d" providerId="ADAL" clId="{4E0E81DD-131A-40D1-BC2B-8672F71E2462}" dt="2024-01-22T10:19:48.958" v="486" actId="478"/>
          <ac:spMkLst>
            <pc:docMk/>
            <pc:sldMk cId="3230450069" sldId="290"/>
            <ac:spMk id="3" creationId="{8F3B45EF-3EA5-EBB5-5FFF-D3455CCEAB3F}"/>
          </ac:spMkLst>
        </pc:spChg>
        <pc:spChg chg="del">
          <ac:chgData name="Vykydal David" userId="e4976436-9ac8-4ad5-8996-e320ac3e439d" providerId="ADAL" clId="{4E0E81DD-131A-40D1-BC2B-8672F71E2462}" dt="2024-01-22T10:19:50.488" v="487" actId="478"/>
          <ac:spMkLst>
            <pc:docMk/>
            <pc:sldMk cId="3230450069" sldId="290"/>
            <ac:spMk id="5" creationId="{D3AC10CF-AA26-DBF3-E296-4733E78E2B5D}"/>
          </ac:spMkLst>
        </pc:spChg>
        <pc:spChg chg="add mod">
          <ac:chgData name="Vykydal David" userId="e4976436-9ac8-4ad5-8996-e320ac3e439d" providerId="ADAL" clId="{4E0E81DD-131A-40D1-BC2B-8672F71E2462}" dt="2024-01-22T10:20:02.198" v="491" actId="1035"/>
          <ac:spMkLst>
            <pc:docMk/>
            <pc:sldMk cId="3230450069" sldId="290"/>
            <ac:spMk id="6" creationId="{2D245A9D-EC7B-77F3-89EE-4CA4DE0F794E}"/>
          </ac:spMkLst>
        </pc:spChg>
        <pc:spChg chg="add mod">
          <ac:chgData name="Vykydal David" userId="e4976436-9ac8-4ad5-8996-e320ac3e439d" providerId="ADAL" clId="{4E0E81DD-131A-40D1-BC2B-8672F71E2462}" dt="2024-01-22T10:20:02.198" v="491" actId="1035"/>
          <ac:spMkLst>
            <pc:docMk/>
            <pc:sldMk cId="3230450069" sldId="290"/>
            <ac:spMk id="7" creationId="{4E9A7395-13E6-BA41-6EC5-3E8B6039B9A7}"/>
          </ac:spMkLst>
        </pc:spChg>
      </pc:sldChg>
      <pc:sldChg chg="addSp delSp modSp add mod delAnim modAnim">
        <pc:chgData name="Vykydal David" userId="e4976436-9ac8-4ad5-8996-e320ac3e439d" providerId="ADAL" clId="{4E0E81DD-131A-40D1-BC2B-8672F71E2462}" dt="2024-01-22T10:20:24.858" v="507" actId="1035"/>
        <pc:sldMkLst>
          <pc:docMk/>
          <pc:sldMk cId="388674341" sldId="291"/>
        </pc:sldMkLst>
        <pc:spChg chg="add mod">
          <ac:chgData name="Vykydal David" userId="e4976436-9ac8-4ad5-8996-e320ac3e439d" providerId="ADAL" clId="{4E0E81DD-131A-40D1-BC2B-8672F71E2462}" dt="2024-01-22T10:20:24.858" v="507" actId="1035"/>
          <ac:spMkLst>
            <pc:docMk/>
            <pc:sldMk cId="388674341" sldId="291"/>
            <ac:spMk id="3" creationId="{AAEEEE40-1972-0C4A-34E0-ECD673DC4034}"/>
          </ac:spMkLst>
        </pc:spChg>
        <pc:spChg chg="add mod">
          <ac:chgData name="Vykydal David" userId="e4976436-9ac8-4ad5-8996-e320ac3e439d" providerId="ADAL" clId="{4E0E81DD-131A-40D1-BC2B-8672F71E2462}" dt="2024-01-22T10:20:24.858" v="507" actId="1035"/>
          <ac:spMkLst>
            <pc:docMk/>
            <pc:sldMk cId="388674341" sldId="291"/>
            <ac:spMk id="5" creationId="{7139BBDF-9130-B06A-C21F-1FD6ED6C1E88}"/>
          </ac:spMkLst>
        </pc:spChg>
        <pc:spChg chg="del mod">
          <ac:chgData name="Vykydal David" userId="e4976436-9ac8-4ad5-8996-e320ac3e439d" providerId="ADAL" clId="{4E0E81DD-131A-40D1-BC2B-8672F71E2462}" dt="2024-01-22T10:20:12.918" v="494" actId="478"/>
          <ac:spMkLst>
            <pc:docMk/>
            <pc:sldMk cId="388674341" sldId="291"/>
            <ac:spMk id="6" creationId="{2D245A9D-EC7B-77F3-89EE-4CA4DE0F794E}"/>
          </ac:spMkLst>
        </pc:spChg>
        <pc:spChg chg="del">
          <ac:chgData name="Vykydal David" userId="e4976436-9ac8-4ad5-8996-e320ac3e439d" providerId="ADAL" clId="{4E0E81DD-131A-40D1-BC2B-8672F71E2462}" dt="2024-01-22T10:20:14.488" v="495" actId="478"/>
          <ac:spMkLst>
            <pc:docMk/>
            <pc:sldMk cId="388674341" sldId="291"/>
            <ac:spMk id="7" creationId="{4E9A7395-13E6-BA41-6EC5-3E8B6039B9A7}"/>
          </ac:spMkLst>
        </pc:spChg>
      </pc:sldChg>
      <pc:sldChg chg="addSp delSp modSp add mod delAnim modAnim">
        <pc:chgData name="Vykydal David" userId="e4976436-9ac8-4ad5-8996-e320ac3e439d" providerId="ADAL" clId="{4E0E81DD-131A-40D1-BC2B-8672F71E2462}" dt="2024-01-22T10:20:46.038" v="519" actId="1035"/>
        <pc:sldMkLst>
          <pc:docMk/>
          <pc:sldMk cId="721942864" sldId="292"/>
        </pc:sldMkLst>
        <pc:spChg chg="del">
          <ac:chgData name="Vykydal David" userId="e4976436-9ac8-4ad5-8996-e320ac3e439d" providerId="ADAL" clId="{4E0E81DD-131A-40D1-BC2B-8672F71E2462}" dt="2024-01-22T10:20:31.768" v="509" actId="478"/>
          <ac:spMkLst>
            <pc:docMk/>
            <pc:sldMk cId="721942864" sldId="292"/>
            <ac:spMk id="3" creationId="{AAEEEE40-1972-0C4A-34E0-ECD673DC4034}"/>
          </ac:spMkLst>
        </pc:spChg>
        <pc:spChg chg="del">
          <ac:chgData name="Vykydal David" userId="e4976436-9ac8-4ad5-8996-e320ac3e439d" providerId="ADAL" clId="{4E0E81DD-131A-40D1-BC2B-8672F71E2462}" dt="2024-01-22T10:20:33.488" v="510" actId="478"/>
          <ac:spMkLst>
            <pc:docMk/>
            <pc:sldMk cId="721942864" sldId="292"/>
            <ac:spMk id="5" creationId="{7139BBDF-9130-B06A-C21F-1FD6ED6C1E88}"/>
          </ac:spMkLst>
        </pc:spChg>
        <pc:spChg chg="add mod">
          <ac:chgData name="Vykydal David" userId="e4976436-9ac8-4ad5-8996-e320ac3e439d" providerId="ADAL" clId="{4E0E81DD-131A-40D1-BC2B-8672F71E2462}" dt="2024-01-22T10:20:46.038" v="519" actId="1035"/>
          <ac:spMkLst>
            <pc:docMk/>
            <pc:sldMk cId="721942864" sldId="292"/>
            <ac:spMk id="6" creationId="{C6A82DCE-7597-2AE1-0E89-064AB79E7184}"/>
          </ac:spMkLst>
        </pc:spChg>
        <pc:spChg chg="add mod">
          <ac:chgData name="Vykydal David" userId="e4976436-9ac8-4ad5-8996-e320ac3e439d" providerId="ADAL" clId="{4E0E81DD-131A-40D1-BC2B-8672F71E2462}" dt="2024-01-22T10:20:46.038" v="519" actId="1035"/>
          <ac:spMkLst>
            <pc:docMk/>
            <pc:sldMk cId="721942864" sldId="292"/>
            <ac:spMk id="7" creationId="{876EAEAC-24F5-D538-2B94-4197370DCF6E}"/>
          </ac:spMkLst>
        </pc:spChg>
      </pc:sldChg>
      <pc:sldChg chg="addSp delSp modSp add mod delAnim modAnim">
        <pc:chgData name="Vykydal David" userId="e4976436-9ac8-4ad5-8996-e320ac3e439d" providerId="ADAL" clId="{4E0E81DD-131A-40D1-BC2B-8672F71E2462}" dt="2024-01-22T10:21:09.198" v="527" actId="1035"/>
        <pc:sldMkLst>
          <pc:docMk/>
          <pc:sldMk cId="1328441137" sldId="293"/>
        </pc:sldMkLst>
        <pc:spChg chg="add mod">
          <ac:chgData name="Vykydal David" userId="e4976436-9ac8-4ad5-8996-e320ac3e439d" providerId="ADAL" clId="{4E0E81DD-131A-40D1-BC2B-8672F71E2462}" dt="2024-01-22T10:21:09.198" v="527" actId="1035"/>
          <ac:spMkLst>
            <pc:docMk/>
            <pc:sldMk cId="1328441137" sldId="293"/>
            <ac:spMk id="3" creationId="{B06B5FF2-72D0-95A8-E4B5-E26BB6F75735}"/>
          </ac:spMkLst>
        </pc:spChg>
        <pc:spChg chg="add mod">
          <ac:chgData name="Vykydal David" userId="e4976436-9ac8-4ad5-8996-e320ac3e439d" providerId="ADAL" clId="{4E0E81DD-131A-40D1-BC2B-8672F71E2462}" dt="2024-01-22T10:21:09.198" v="527" actId="1035"/>
          <ac:spMkLst>
            <pc:docMk/>
            <pc:sldMk cId="1328441137" sldId="293"/>
            <ac:spMk id="5" creationId="{179C8162-B392-F42F-D40C-37A82D16CDC6}"/>
          </ac:spMkLst>
        </pc:spChg>
        <pc:spChg chg="del">
          <ac:chgData name="Vykydal David" userId="e4976436-9ac8-4ad5-8996-e320ac3e439d" providerId="ADAL" clId="{4E0E81DD-131A-40D1-BC2B-8672F71E2462}" dt="2024-01-22T10:21:03.288" v="521" actId="478"/>
          <ac:spMkLst>
            <pc:docMk/>
            <pc:sldMk cId="1328441137" sldId="293"/>
            <ac:spMk id="6" creationId="{C6A82DCE-7597-2AE1-0E89-064AB79E7184}"/>
          </ac:spMkLst>
        </pc:spChg>
        <pc:spChg chg="del">
          <ac:chgData name="Vykydal David" userId="e4976436-9ac8-4ad5-8996-e320ac3e439d" providerId="ADAL" clId="{4E0E81DD-131A-40D1-BC2B-8672F71E2462}" dt="2024-01-22T10:21:04.869" v="522" actId="478"/>
          <ac:spMkLst>
            <pc:docMk/>
            <pc:sldMk cId="1328441137" sldId="293"/>
            <ac:spMk id="7" creationId="{876EAEAC-24F5-D538-2B94-4197370DCF6E}"/>
          </ac:spMkLst>
        </pc:spChg>
      </pc:sldChg>
      <pc:sldChg chg="addSp delSp modSp add mod delAnim modAnim">
        <pc:chgData name="Vykydal David" userId="e4976436-9ac8-4ad5-8996-e320ac3e439d" providerId="ADAL" clId="{4E0E81DD-131A-40D1-BC2B-8672F71E2462}" dt="2024-01-22T10:21:30.413" v="543" actId="1035"/>
        <pc:sldMkLst>
          <pc:docMk/>
          <pc:sldMk cId="846759385" sldId="294"/>
        </pc:sldMkLst>
        <pc:spChg chg="del">
          <ac:chgData name="Vykydal David" userId="e4976436-9ac8-4ad5-8996-e320ac3e439d" providerId="ADAL" clId="{4E0E81DD-131A-40D1-BC2B-8672F71E2462}" dt="2024-01-22T10:21:16.418" v="529" actId="478"/>
          <ac:spMkLst>
            <pc:docMk/>
            <pc:sldMk cId="846759385" sldId="294"/>
            <ac:spMk id="3" creationId="{B06B5FF2-72D0-95A8-E4B5-E26BB6F75735}"/>
          </ac:spMkLst>
        </pc:spChg>
        <pc:spChg chg="del">
          <ac:chgData name="Vykydal David" userId="e4976436-9ac8-4ad5-8996-e320ac3e439d" providerId="ADAL" clId="{4E0E81DD-131A-40D1-BC2B-8672F71E2462}" dt="2024-01-22T10:21:17.781" v="530" actId="478"/>
          <ac:spMkLst>
            <pc:docMk/>
            <pc:sldMk cId="846759385" sldId="294"/>
            <ac:spMk id="5" creationId="{179C8162-B392-F42F-D40C-37A82D16CDC6}"/>
          </ac:spMkLst>
        </pc:spChg>
        <pc:spChg chg="add mod">
          <ac:chgData name="Vykydal David" userId="e4976436-9ac8-4ad5-8996-e320ac3e439d" providerId="ADAL" clId="{4E0E81DD-131A-40D1-BC2B-8672F71E2462}" dt="2024-01-22T10:21:30.413" v="543" actId="1035"/>
          <ac:spMkLst>
            <pc:docMk/>
            <pc:sldMk cId="846759385" sldId="294"/>
            <ac:spMk id="6" creationId="{BF634B92-47AA-3BAF-AB2A-80C3EE23E6A3}"/>
          </ac:spMkLst>
        </pc:spChg>
        <pc:spChg chg="add mod">
          <ac:chgData name="Vykydal David" userId="e4976436-9ac8-4ad5-8996-e320ac3e439d" providerId="ADAL" clId="{4E0E81DD-131A-40D1-BC2B-8672F71E2462}" dt="2024-01-22T10:21:30.413" v="543" actId="1035"/>
          <ac:spMkLst>
            <pc:docMk/>
            <pc:sldMk cId="846759385" sldId="294"/>
            <ac:spMk id="7" creationId="{FAF63F46-C538-88A7-3980-172AB54A6CB7}"/>
          </ac:spMkLst>
        </pc:spChg>
      </pc:sldChg>
      <pc:sldChg chg="addSp delSp modSp add mod delAnim modAnim">
        <pc:chgData name="Vykydal David" userId="e4976436-9ac8-4ad5-8996-e320ac3e439d" providerId="ADAL" clId="{4E0E81DD-131A-40D1-BC2B-8672F71E2462}" dt="2024-01-22T10:21:48.718" v="549" actId="1036"/>
        <pc:sldMkLst>
          <pc:docMk/>
          <pc:sldMk cId="2285625720" sldId="295"/>
        </pc:sldMkLst>
        <pc:spChg chg="add mod">
          <ac:chgData name="Vykydal David" userId="e4976436-9ac8-4ad5-8996-e320ac3e439d" providerId="ADAL" clId="{4E0E81DD-131A-40D1-BC2B-8672F71E2462}" dt="2024-01-22T10:21:48.718" v="549" actId="1036"/>
          <ac:spMkLst>
            <pc:docMk/>
            <pc:sldMk cId="2285625720" sldId="295"/>
            <ac:spMk id="3" creationId="{7DFEE8A3-61D9-1838-B514-3F5E54C430B7}"/>
          </ac:spMkLst>
        </pc:spChg>
        <pc:spChg chg="add mod">
          <ac:chgData name="Vykydal David" userId="e4976436-9ac8-4ad5-8996-e320ac3e439d" providerId="ADAL" clId="{4E0E81DD-131A-40D1-BC2B-8672F71E2462}" dt="2024-01-22T10:21:48.718" v="549" actId="1036"/>
          <ac:spMkLst>
            <pc:docMk/>
            <pc:sldMk cId="2285625720" sldId="295"/>
            <ac:spMk id="5" creationId="{EAD1F32E-1C1D-D9A6-A226-DAE320FA38F5}"/>
          </ac:spMkLst>
        </pc:spChg>
        <pc:spChg chg="del">
          <ac:chgData name="Vykydal David" userId="e4976436-9ac8-4ad5-8996-e320ac3e439d" providerId="ADAL" clId="{4E0E81DD-131A-40D1-BC2B-8672F71E2462}" dt="2024-01-22T10:21:36.729" v="545" actId="478"/>
          <ac:spMkLst>
            <pc:docMk/>
            <pc:sldMk cId="2285625720" sldId="295"/>
            <ac:spMk id="6" creationId="{BF634B92-47AA-3BAF-AB2A-80C3EE23E6A3}"/>
          </ac:spMkLst>
        </pc:spChg>
        <pc:spChg chg="del">
          <ac:chgData name="Vykydal David" userId="e4976436-9ac8-4ad5-8996-e320ac3e439d" providerId="ADAL" clId="{4E0E81DD-131A-40D1-BC2B-8672F71E2462}" dt="2024-01-22T10:21:38.468" v="546" actId="478"/>
          <ac:spMkLst>
            <pc:docMk/>
            <pc:sldMk cId="2285625720" sldId="295"/>
            <ac:spMk id="7" creationId="{FAF63F46-C538-88A7-3980-172AB54A6CB7}"/>
          </ac:spMkLst>
        </pc:spChg>
      </pc:sldChg>
      <pc:sldChg chg="addSp delSp modSp add mod addAnim delAnim">
        <pc:chgData name="Vykydal David" userId="e4976436-9ac8-4ad5-8996-e320ac3e439d" providerId="ADAL" clId="{4E0E81DD-131A-40D1-BC2B-8672F71E2462}" dt="2024-01-22T10:23:16.119" v="566" actId="1037"/>
        <pc:sldMkLst>
          <pc:docMk/>
          <pc:sldMk cId="174213743" sldId="296"/>
        </pc:sldMkLst>
        <pc:spChg chg="add del">
          <ac:chgData name="Vykydal David" userId="e4976436-9ac8-4ad5-8996-e320ac3e439d" providerId="ADAL" clId="{4E0E81DD-131A-40D1-BC2B-8672F71E2462}" dt="2024-01-22T10:22:24.586" v="555" actId="478"/>
          <ac:spMkLst>
            <pc:docMk/>
            <pc:sldMk cId="174213743" sldId="296"/>
            <ac:spMk id="3" creationId="{7DFEE8A3-61D9-1838-B514-3F5E54C430B7}"/>
          </ac:spMkLst>
        </pc:spChg>
        <pc:spChg chg="add del">
          <ac:chgData name="Vykydal David" userId="e4976436-9ac8-4ad5-8996-e320ac3e439d" providerId="ADAL" clId="{4E0E81DD-131A-40D1-BC2B-8672F71E2462}" dt="2024-01-22T10:22:24.586" v="555" actId="478"/>
          <ac:spMkLst>
            <pc:docMk/>
            <pc:sldMk cId="174213743" sldId="296"/>
            <ac:spMk id="5" creationId="{EAD1F32E-1C1D-D9A6-A226-DAE320FA38F5}"/>
          </ac:spMkLst>
        </pc:spChg>
        <pc:spChg chg="add mod">
          <ac:chgData name="Vykydal David" userId="e4976436-9ac8-4ad5-8996-e320ac3e439d" providerId="ADAL" clId="{4E0E81DD-131A-40D1-BC2B-8672F71E2462}" dt="2024-01-22T10:22:54.158" v="563" actId="6549"/>
          <ac:spMkLst>
            <pc:docMk/>
            <pc:sldMk cId="174213743" sldId="296"/>
            <ac:spMk id="6" creationId="{4E3BE526-B58C-8ED5-7A68-51EE62FA3C7F}"/>
          </ac:spMkLst>
        </pc:spChg>
        <pc:spChg chg="add mod">
          <ac:chgData name="Vykydal David" userId="e4976436-9ac8-4ad5-8996-e320ac3e439d" providerId="ADAL" clId="{4E0E81DD-131A-40D1-BC2B-8672F71E2462}" dt="2024-01-22T10:23:12.948" v="564" actId="255"/>
          <ac:spMkLst>
            <pc:docMk/>
            <pc:sldMk cId="174213743" sldId="296"/>
            <ac:spMk id="11" creationId="{83FB78EA-A475-11EE-ACCD-346FED68F3ED}"/>
          </ac:spMkLst>
        </pc:spChg>
        <pc:picChg chg="add mod">
          <ac:chgData name="Vykydal David" userId="e4976436-9ac8-4ad5-8996-e320ac3e439d" providerId="ADAL" clId="{4E0E81DD-131A-40D1-BC2B-8672F71E2462}" dt="2024-01-22T10:22:33.843" v="556"/>
          <ac:picMkLst>
            <pc:docMk/>
            <pc:sldMk cId="174213743" sldId="296"/>
            <ac:picMk id="7" creationId="{18AEDC70-E4AF-5632-6159-3F09B069D079}"/>
          </ac:picMkLst>
        </pc:picChg>
        <pc:picChg chg="add mod">
          <ac:chgData name="Vykydal David" userId="e4976436-9ac8-4ad5-8996-e320ac3e439d" providerId="ADAL" clId="{4E0E81DD-131A-40D1-BC2B-8672F71E2462}" dt="2024-01-22T10:23:16.119" v="566" actId="1037"/>
          <ac:picMkLst>
            <pc:docMk/>
            <pc:sldMk cId="174213743" sldId="296"/>
            <ac:picMk id="10" creationId="{DBE6AC69-6DAA-12C7-E0E6-2B9542C2C2F6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23:45.533" v="570"/>
        <pc:sldMkLst>
          <pc:docMk/>
          <pc:sldMk cId="1797314759" sldId="297"/>
        </pc:sldMkLst>
        <pc:spChg chg="mod">
          <ac:chgData name="Vykydal David" userId="e4976436-9ac8-4ad5-8996-e320ac3e439d" providerId="ADAL" clId="{4E0E81DD-131A-40D1-BC2B-8672F71E2462}" dt="2024-01-22T10:23:45.533" v="570"/>
          <ac:spMkLst>
            <pc:docMk/>
            <pc:sldMk cId="1797314759" sldId="297"/>
            <ac:spMk id="5" creationId="{C19E51CB-8E7D-C065-74A7-8F20ADA1CF89}"/>
          </ac:spMkLst>
        </pc:spChg>
        <pc:spChg chg="del">
          <ac:chgData name="Vykydal David" userId="e4976436-9ac8-4ad5-8996-e320ac3e439d" providerId="ADAL" clId="{4E0E81DD-131A-40D1-BC2B-8672F71E2462}" dt="2024-01-22T10:23:36.558" v="569" actId="478"/>
          <ac:spMkLst>
            <pc:docMk/>
            <pc:sldMk cId="1797314759" sldId="297"/>
            <ac:spMk id="11" creationId="{83FB78EA-A475-11EE-ACCD-346FED68F3ED}"/>
          </ac:spMkLst>
        </pc:spChg>
        <pc:spChg chg="mod">
          <ac:chgData name="Vykydal David" userId="e4976436-9ac8-4ad5-8996-e320ac3e439d" providerId="ADAL" clId="{4E0E81DD-131A-40D1-BC2B-8672F71E2462}" dt="2024-01-22T10:23:45.533" v="570"/>
          <ac:spMkLst>
            <pc:docMk/>
            <pc:sldMk cId="1797314759" sldId="297"/>
            <ac:spMk id="12" creationId="{F427C4DE-A46E-1299-C9D3-FD36962B1F75}"/>
          </ac:spMkLst>
        </pc:spChg>
        <pc:spChg chg="mod">
          <ac:chgData name="Vykydal David" userId="e4976436-9ac8-4ad5-8996-e320ac3e439d" providerId="ADAL" clId="{4E0E81DD-131A-40D1-BC2B-8672F71E2462}" dt="2024-01-22T10:23:45.533" v="570"/>
          <ac:spMkLst>
            <pc:docMk/>
            <pc:sldMk cId="1797314759" sldId="297"/>
            <ac:spMk id="13" creationId="{C3278192-82AF-AFFE-10D2-F8115BCBBDD8}"/>
          </ac:spMkLst>
        </pc:spChg>
        <pc:grpChg chg="add mod">
          <ac:chgData name="Vykydal David" userId="e4976436-9ac8-4ad5-8996-e320ac3e439d" providerId="ADAL" clId="{4E0E81DD-131A-40D1-BC2B-8672F71E2462}" dt="2024-01-22T10:23:45.533" v="570"/>
          <ac:grpSpMkLst>
            <pc:docMk/>
            <pc:sldMk cId="1797314759" sldId="297"/>
            <ac:grpSpMk id="3" creationId="{E9304DED-8314-28E5-310F-D6EE507273AA}"/>
          </ac:grpSpMkLst>
        </pc:grpChg>
        <pc:picChg chg="del">
          <ac:chgData name="Vykydal David" userId="e4976436-9ac8-4ad5-8996-e320ac3e439d" providerId="ADAL" clId="{4E0E81DD-131A-40D1-BC2B-8672F71E2462}" dt="2024-01-22T10:23:33.806" v="568" actId="478"/>
          <ac:picMkLst>
            <pc:docMk/>
            <pc:sldMk cId="1797314759" sldId="297"/>
            <ac:picMk id="10" creationId="{DBE6AC69-6DAA-12C7-E0E6-2B9542C2C2F6}"/>
          </ac:picMkLst>
        </pc:picChg>
        <pc:cxnChg chg="mod">
          <ac:chgData name="Vykydal David" userId="e4976436-9ac8-4ad5-8996-e320ac3e439d" providerId="ADAL" clId="{4E0E81DD-131A-40D1-BC2B-8672F71E2462}" dt="2024-01-22T10:23:45.533" v="570"/>
          <ac:cxnSpMkLst>
            <pc:docMk/>
            <pc:sldMk cId="1797314759" sldId="297"/>
            <ac:cxnSpMk id="14" creationId="{40BDD142-A743-981B-E6E8-CB9137D48712}"/>
          </ac:cxnSpMkLst>
        </pc:cxnChg>
        <pc:cxnChg chg="mod">
          <ac:chgData name="Vykydal David" userId="e4976436-9ac8-4ad5-8996-e320ac3e439d" providerId="ADAL" clId="{4E0E81DD-131A-40D1-BC2B-8672F71E2462}" dt="2024-01-22T10:23:45.533" v="570"/>
          <ac:cxnSpMkLst>
            <pc:docMk/>
            <pc:sldMk cId="1797314759" sldId="297"/>
            <ac:cxnSpMk id="15" creationId="{0998E69B-B41D-C424-A3E2-A2EB3DB522A6}"/>
          </ac:cxnSpMkLst>
        </pc:cxnChg>
      </pc:sldChg>
      <pc:sldChg chg="addSp delSp modSp add mod">
        <pc:chgData name="Vykydal David" userId="e4976436-9ac8-4ad5-8996-e320ac3e439d" providerId="ADAL" clId="{4E0E81DD-131A-40D1-BC2B-8672F71E2462}" dt="2024-01-22T10:25:06.648" v="616" actId="1036"/>
        <pc:sldMkLst>
          <pc:docMk/>
          <pc:sldMk cId="1327808961" sldId="298"/>
        </pc:sldMkLst>
        <pc:spChg chg="add mod">
          <ac:chgData name="Vykydal David" userId="e4976436-9ac8-4ad5-8996-e320ac3e439d" providerId="ADAL" clId="{4E0E81DD-131A-40D1-BC2B-8672F71E2462}" dt="2024-01-22T10:25:06.648" v="616" actId="1036"/>
          <ac:spMkLst>
            <pc:docMk/>
            <pc:sldMk cId="1327808961" sldId="298"/>
            <ac:spMk id="10" creationId="{336B8FFF-3037-8941-5562-41B612CBC080}"/>
          </ac:spMkLst>
        </pc:spChg>
        <pc:spChg chg="add mod">
          <ac:chgData name="Vykydal David" userId="e4976436-9ac8-4ad5-8996-e320ac3e439d" providerId="ADAL" clId="{4E0E81DD-131A-40D1-BC2B-8672F71E2462}" dt="2024-01-22T10:25:06.648" v="616" actId="1036"/>
          <ac:spMkLst>
            <pc:docMk/>
            <pc:sldMk cId="1327808961" sldId="298"/>
            <ac:spMk id="11" creationId="{ECACACD4-9FD5-FC36-8144-B7EC7C28E09C}"/>
          </ac:spMkLst>
        </pc:spChg>
        <pc:grpChg chg="del">
          <ac:chgData name="Vykydal David" userId="e4976436-9ac8-4ad5-8996-e320ac3e439d" providerId="ADAL" clId="{4E0E81DD-131A-40D1-BC2B-8672F71E2462}" dt="2024-01-22T10:24:12.058" v="574" actId="478"/>
          <ac:grpSpMkLst>
            <pc:docMk/>
            <pc:sldMk cId="1327808961" sldId="298"/>
            <ac:grpSpMk id="3" creationId="{E9304DED-8314-28E5-310F-D6EE507273AA}"/>
          </ac:grpSpMkLst>
        </pc:grpChg>
        <pc:picChg chg="del">
          <ac:chgData name="Vykydal David" userId="e4976436-9ac8-4ad5-8996-e320ac3e439d" providerId="ADAL" clId="{4E0E81DD-131A-40D1-BC2B-8672F71E2462}" dt="2024-01-22T10:24:10.708" v="573" actId="478"/>
          <ac:picMkLst>
            <pc:docMk/>
            <pc:sldMk cId="1327808961" sldId="298"/>
            <ac:picMk id="7" creationId="{18AEDC70-E4AF-5632-6159-3F09B069D079}"/>
          </ac:picMkLst>
        </pc:picChg>
        <pc:cxnChg chg="mod">
          <ac:chgData name="Vykydal David" userId="e4976436-9ac8-4ad5-8996-e320ac3e439d" providerId="ADAL" clId="{4E0E81DD-131A-40D1-BC2B-8672F71E2462}" dt="2024-01-22T10:24:12.058" v="574" actId="478"/>
          <ac:cxnSpMkLst>
            <pc:docMk/>
            <pc:sldMk cId="1327808961" sldId="298"/>
            <ac:cxnSpMk id="14" creationId="{40BDD142-A743-981B-E6E8-CB9137D48712}"/>
          </ac:cxnSpMkLst>
        </pc:cxnChg>
        <pc:cxnChg chg="mod">
          <ac:chgData name="Vykydal David" userId="e4976436-9ac8-4ad5-8996-e320ac3e439d" providerId="ADAL" clId="{4E0E81DD-131A-40D1-BC2B-8672F71E2462}" dt="2024-01-22T10:24:12.058" v="574" actId="478"/>
          <ac:cxnSpMkLst>
            <pc:docMk/>
            <pc:sldMk cId="1327808961" sldId="298"/>
            <ac:cxnSpMk id="15" creationId="{0998E69B-B41D-C424-A3E2-A2EB3DB522A6}"/>
          </ac:cxnSpMkLst>
        </pc:cxnChg>
      </pc:sldChg>
      <pc:sldChg chg="addSp delSp modSp add mod">
        <pc:chgData name="Vykydal David" userId="e4976436-9ac8-4ad5-8996-e320ac3e439d" providerId="ADAL" clId="{4E0E81DD-131A-40D1-BC2B-8672F71E2462}" dt="2024-01-22T10:27:50.442" v="657"/>
        <pc:sldMkLst>
          <pc:docMk/>
          <pc:sldMk cId="2635766352" sldId="299"/>
        </pc:sldMkLst>
        <pc:spChg chg="mod">
          <ac:chgData name="Vykydal David" userId="e4976436-9ac8-4ad5-8996-e320ac3e439d" providerId="ADAL" clId="{4E0E81DD-131A-40D1-BC2B-8672F71E2462}" dt="2024-01-22T10:27:50.442" v="657"/>
          <ac:spMkLst>
            <pc:docMk/>
            <pc:sldMk cId="2635766352" sldId="299"/>
            <ac:spMk id="11" creationId="{FEB58EFE-273F-1C7F-D80A-0C4A42FADBE8}"/>
          </ac:spMkLst>
        </pc:spChg>
        <pc:spChg chg="mod">
          <ac:chgData name="Vykydal David" userId="e4976436-9ac8-4ad5-8996-e320ac3e439d" providerId="ADAL" clId="{4E0E81DD-131A-40D1-BC2B-8672F71E2462}" dt="2024-01-22T10:27:50.442" v="657"/>
          <ac:spMkLst>
            <pc:docMk/>
            <pc:sldMk cId="2635766352" sldId="299"/>
            <ac:spMk id="16" creationId="{B2748D5F-029C-727D-839E-35096D0479BF}"/>
          </ac:spMkLst>
        </pc:spChg>
        <pc:spChg chg="mod">
          <ac:chgData name="Vykydal David" userId="e4976436-9ac8-4ad5-8996-e320ac3e439d" providerId="ADAL" clId="{4E0E81DD-131A-40D1-BC2B-8672F71E2462}" dt="2024-01-22T10:27:50.442" v="657"/>
          <ac:spMkLst>
            <pc:docMk/>
            <pc:sldMk cId="2635766352" sldId="299"/>
            <ac:spMk id="17" creationId="{895E0914-7003-3FDB-A530-33F6A15867DA}"/>
          </ac:spMkLst>
        </pc:spChg>
        <pc:grpChg chg="del">
          <ac:chgData name="Vykydal David" userId="e4976436-9ac8-4ad5-8996-e320ac3e439d" providerId="ADAL" clId="{4E0E81DD-131A-40D1-BC2B-8672F71E2462}" dt="2024-01-22T10:27:48.973" v="656" actId="478"/>
          <ac:grpSpMkLst>
            <pc:docMk/>
            <pc:sldMk cId="2635766352" sldId="299"/>
            <ac:grpSpMk id="3" creationId="{E9304DED-8314-28E5-310F-D6EE507273AA}"/>
          </ac:grpSpMkLst>
        </pc:grpChg>
        <pc:grpChg chg="add mod">
          <ac:chgData name="Vykydal David" userId="e4976436-9ac8-4ad5-8996-e320ac3e439d" providerId="ADAL" clId="{4E0E81DD-131A-40D1-BC2B-8672F71E2462}" dt="2024-01-22T10:27:50.442" v="657"/>
          <ac:grpSpMkLst>
            <pc:docMk/>
            <pc:sldMk cId="2635766352" sldId="299"/>
            <ac:grpSpMk id="10" creationId="{89044AA9-34D6-1DC6-FBC5-1A5CBC6EBCC1}"/>
          </ac:grpSpMkLst>
        </pc:grpChg>
        <pc:cxnChg chg="mod">
          <ac:chgData name="Vykydal David" userId="e4976436-9ac8-4ad5-8996-e320ac3e439d" providerId="ADAL" clId="{4E0E81DD-131A-40D1-BC2B-8672F71E2462}" dt="2024-01-22T10:27:48.973" v="656" actId="478"/>
          <ac:cxnSpMkLst>
            <pc:docMk/>
            <pc:sldMk cId="2635766352" sldId="299"/>
            <ac:cxnSpMk id="14" creationId="{40BDD142-A743-981B-E6E8-CB9137D48712}"/>
          </ac:cxnSpMkLst>
        </pc:cxnChg>
        <pc:cxnChg chg="mod">
          <ac:chgData name="Vykydal David" userId="e4976436-9ac8-4ad5-8996-e320ac3e439d" providerId="ADAL" clId="{4E0E81DD-131A-40D1-BC2B-8672F71E2462}" dt="2024-01-22T10:27:48.973" v="656" actId="478"/>
          <ac:cxnSpMkLst>
            <pc:docMk/>
            <pc:sldMk cId="2635766352" sldId="299"/>
            <ac:cxnSpMk id="15" creationId="{0998E69B-B41D-C424-A3E2-A2EB3DB522A6}"/>
          </ac:cxnSpMkLst>
        </pc:cxnChg>
        <pc:cxnChg chg="mod">
          <ac:chgData name="Vykydal David" userId="e4976436-9ac8-4ad5-8996-e320ac3e439d" providerId="ADAL" clId="{4E0E81DD-131A-40D1-BC2B-8672F71E2462}" dt="2024-01-22T10:27:50.442" v="657"/>
          <ac:cxnSpMkLst>
            <pc:docMk/>
            <pc:sldMk cId="2635766352" sldId="299"/>
            <ac:cxnSpMk id="18" creationId="{6B559CEF-2B8D-D07D-B995-580D1951D68E}"/>
          </ac:cxnSpMkLst>
        </pc:cxnChg>
        <pc:cxnChg chg="mod">
          <ac:chgData name="Vykydal David" userId="e4976436-9ac8-4ad5-8996-e320ac3e439d" providerId="ADAL" clId="{4E0E81DD-131A-40D1-BC2B-8672F71E2462}" dt="2024-01-22T10:27:50.442" v="657"/>
          <ac:cxnSpMkLst>
            <pc:docMk/>
            <pc:sldMk cId="2635766352" sldId="299"/>
            <ac:cxnSpMk id="19" creationId="{5B959419-1BEC-346A-C0A1-3B60A95620FE}"/>
          </ac:cxnSpMkLst>
        </pc:cxnChg>
      </pc:sldChg>
      <pc:sldChg chg="addSp delSp modSp add mod modAnim">
        <pc:chgData name="Vykydal David" userId="e4976436-9ac8-4ad5-8996-e320ac3e439d" providerId="ADAL" clId="{4E0E81DD-131A-40D1-BC2B-8672F71E2462}" dt="2024-01-22T10:25:30.747" v="619"/>
        <pc:sldMkLst>
          <pc:docMk/>
          <pc:sldMk cId="541607216" sldId="300"/>
        </pc:sldMkLst>
        <pc:spChg chg="add mod">
          <ac:chgData name="Vykydal David" userId="e4976436-9ac8-4ad5-8996-e320ac3e439d" providerId="ADAL" clId="{4E0E81DD-131A-40D1-BC2B-8672F71E2462}" dt="2024-01-22T10:25:30.747" v="619"/>
          <ac:spMkLst>
            <pc:docMk/>
            <pc:sldMk cId="541607216" sldId="300"/>
            <ac:spMk id="3" creationId="{3C9D9698-4058-540B-62D6-E29534376206}"/>
          </ac:spMkLst>
        </pc:spChg>
        <pc:spChg chg="add mod">
          <ac:chgData name="Vykydal David" userId="e4976436-9ac8-4ad5-8996-e320ac3e439d" providerId="ADAL" clId="{4E0E81DD-131A-40D1-BC2B-8672F71E2462}" dt="2024-01-22T10:25:30.747" v="619"/>
          <ac:spMkLst>
            <pc:docMk/>
            <pc:sldMk cId="541607216" sldId="300"/>
            <ac:spMk id="5" creationId="{FB2397EF-3819-93BE-1C06-DD0DD5185305}"/>
          </ac:spMkLst>
        </pc:spChg>
        <pc:spChg chg="add mod">
          <ac:chgData name="Vykydal David" userId="e4976436-9ac8-4ad5-8996-e320ac3e439d" providerId="ADAL" clId="{4E0E81DD-131A-40D1-BC2B-8672F71E2462}" dt="2024-01-22T10:25:30.747" v="619"/>
          <ac:spMkLst>
            <pc:docMk/>
            <pc:sldMk cId="541607216" sldId="300"/>
            <ac:spMk id="7" creationId="{022B54A8-FED5-47A9-401C-85F630F7EB7D}"/>
          </ac:spMkLst>
        </pc:spChg>
        <pc:spChg chg="del mod">
          <ac:chgData name="Vykydal David" userId="e4976436-9ac8-4ad5-8996-e320ac3e439d" providerId="ADAL" clId="{4E0E81DD-131A-40D1-BC2B-8672F71E2462}" dt="2024-01-22T10:25:27.807" v="617" actId="478"/>
          <ac:spMkLst>
            <pc:docMk/>
            <pc:sldMk cId="541607216" sldId="300"/>
            <ac:spMk id="10" creationId="{336B8FFF-3037-8941-5562-41B612CBC080}"/>
          </ac:spMkLst>
        </pc:spChg>
        <pc:spChg chg="del mod">
          <ac:chgData name="Vykydal David" userId="e4976436-9ac8-4ad5-8996-e320ac3e439d" providerId="ADAL" clId="{4E0E81DD-131A-40D1-BC2B-8672F71E2462}" dt="2024-01-22T10:25:29.478" v="618" actId="478"/>
          <ac:spMkLst>
            <pc:docMk/>
            <pc:sldMk cId="541607216" sldId="300"/>
            <ac:spMk id="11" creationId="{ECACACD4-9FD5-FC36-8144-B7EC7C28E09C}"/>
          </ac:spMkLst>
        </pc:spChg>
      </pc:sldChg>
      <pc:sldChg chg="addSp delSp modSp add mod delAnim">
        <pc:chgData name="Vykydal David" userId="e4976436-9ac8-4ad5-8996-e320ac3e439d" providerId="ADAL" clId="{4E0E81DD-131A-40D1-BC2B-8672F71E2462}" dt="2024-01-22T10:26:11.077" v="623"/>
        <pc:sldMkLst>
          <pc:docMk/>
          <pc:sldMk cId="2949835514" sldId="301"/>
        </pc:sldMkLst>
        <pc:spChg chg="del">
          <ac:chgData name="Vykydal David" userId="e4976436-9ac8-4ad5-8996-e320ac3e439d" providerId="ADAL" clId="{4E0E81DD-131A-40D1-BC2B-8672F71E2462}" dt="2024-01-22T10:26:00.918" v="621" actId="478"/>
          <ac:spMkLst>
            <pc:docMk/>
            <pc:sldMk cId="2949835514" sldId="301"/>
            <ac:spMk id="3" creationId="{3C9D9698-4058-540B-62D6-E29534376206}"/>
          </ac:spMkLst>
        </pc:spChg>
        <pc:spChg chg="del">
          <ac:chgData name="Vykydal David" userId="e4976436-9ac8-4ad5-8996-e320ac3e439d" providerId="ADAL" clId="{4E0E81DD-131A-40D1-BC2B-8672F71E2462}" dt="2024-01-22T10:26:04.732" v="622" actId="478"/>
          <ac:spMkLst>
            <pc:docMk/>
            <pc:sldMk cId="2949835514" sldId="301"/>
            <ac:spMk id="5" creationId="{FB2397EF-3819-93BE-1C06-DD0DD5185305}"/>
          </ac:spMkLst>
        </pc:spChg>
        <pc:spChg chg="del">
          <ac:chgData name="Vykydal David" userId="e4976436-9ac8-4ad5-8996-e320ac3e439d" providerId="ADAL" clId="{4E0E81DD-131A-40D1-BC2B-8672F71E2462}" dt="2024-01-22T10:26:00.918" v="621" actId="478"/>
          <ac:spMkLst>
            <pc:docMk/>
            <pc:sldMk cId="2949835514" sldId="301"/>
            <ac:spMk id="7" creationId="{022B54A8-FED5-47A9-401C-85F630F7EB7D}"/>
          </ac:spMkLst>
        </pc:spChg>
        <pc:spChg chg="add mod">
          <ac:chgData name="Vykydal David" userId="e4976436-9ac8-4ad5-8996-e320ac3e439d" providerId="ADAL" clId="{4E0E81DD-131A-40D1-BC2B-8672F71E2462}" dt="2024-01-22T10:26:11.077" v="623"/>
          <ac:spMkLst>
            <pc:docMk/>
            <pc:sldMk cId="2949835514" sldId="301"/>
            <ac:spMk id="10" creationId="{E2B1465F-7100-CE39-1EA0-D6942753479A}"/>
          </ac:spMkLst>
        </pc:spChg>
      </pc:sldChg>
      <pc:sldChg chg="addSp delSp modSp add mod delAnim modAnim">
        <pc:chgData name="Vykydal David" userId="e4976436-9ac8-4ad5-8996-e320ac3e439d" providerId="ADAL" clId="{4E0E81DD-131A-40D1-BC2B-8672F71E2462}" dt="2024-01-22T10:27:29.737" v="655" actId="1036"/>
        <pc:sldMkLst>
          <pc:docMk/>
          <pc:sldMk cId="1069768487" sldId="302"/>
        </pc:sldMkLst>
        <pc:spChg chg="del">
          <ac:chgData name="Vykydal David" userId="e4976436-9ac8-4ad5-8996-e320ac3e439d" providerId="ADAL" clId="{4E0E81DD-131A-40D1-BC2B-8672F71E2462}" dt="2024-01-22T10:27:08.768" v="625" actId="478"/>
          <ac:spMkLst>
            <pc:docMk/>
            <pc:sldMk cId="1069768487" sldId="302"/>
            <ac:spMk id="3" creationId="{3C9D9698-4058-540B-62D6-E29534376206}"/>
          </ac:spMkLst>
        </pc:spChg>
        <pc:spChg chg="del">
          <ac:chgData name="Vykydal David" userId="e4976436-9ac8-4ad5-8996-e320ac3e439d" providerId="ADAL" clId="{4E0E81DD-131A-40D1-BC2B-8672F71E2462}" dt="2024-01-22T10:27:11.648" v="627" actId="478"/>
          <ac:spMkLst>
            <pc:docMk/>
            <pc:sldMk cId="1069768487" sldId="302"/>
            <ac:spMk id="5" creationId="{FB2397EF-3819-93BE-1C06-DD0DD5185305}"/>
          </ac:spMkLst>
        </pc:spChg>
        <pc:spChg chg="del">
          <ac:chgData name="Vykydal David" userId="e4976436-9ac8-4ad5-8996-e320ac3e439d" providerId="ADAL" clId="{4E0E81DD-131A-40D1-BC2B-8672F71E2462}" dt="2024-01-22T10:27:09.937" v="626" actId="478"/>
          <ac:spMkLst>
            <pc:docMk/>
            <pc:sldMk cId="1069768487" sldId="302"/>
            <ac:spMk id="7" creationId="{022B54A8-FED5-47A9-401C-85F630F7EB7D}"/>
          </ac:spMkLst>
        </pc:spChg>
        <pc:spChg chg="add mod">
          <ac:chgData name="Vykydal David" userId="e4976436-9ac8-4ad5-8996-e320ac3e439d" providerId="ADAL" clId="{4E0E81DD-131A-40D1-BC2B-8672F71E2462}" dt="2024-01-22T10:27:29.737" v="655" actId="1036"/>
          <ac:spMkLst>
            <pc:docMk/>
            <pc:sldMk cId="1069768487" sldId="302"/>
            <ac:spMk id="10" creationId="{992D67D0-A1E2-5F46-182D-33205ED6ED63}"/>
          </ac:spMkLst>
        </pc:spChg>
        <pc:spChg chg="add mod">
          <ac:chgData name="Vykydal David" userId="e4976436-9ac8-4ad5-8996-e320ac3e439d" providerId="ADAL" clId="{4E0E81DD-131A-40D1-BC2B-8672F71E2462}" dt="2024-01-22T10:27:29.737" v="655" actId="1036"/>
          <ac:spMkLst>
            <pc:docMk/>
            <pc:sldMk cId="1069768487" sldId="302"/>
            <ac:spMk id="11" creationId="{7822DCBD-CFE3-2672-92CF-516EB404899E}"/>
          </ac:spMkLst>
        </pc:spChg>
        <pc:spChg chg="add mod">
          <ac:chgData name="Vykydal David" userId="e4976436-9ac8-4ad5-8996-e320ac3e439d" providerId="ADAL" clId="{4E0E81DD-131A-40D1-BC2B-8672F71E2462}" dt="2024-01-22T10:27:29.737" v="655" actId="1036"/>
          <ac:spMkLst>
            <pc:docMk/>
            <pc:sldMk cId="1069768487" sldId="302"/>
            <ac:spMk id="12" creationId="{716737F6-A5B3-F220-7F95-6498649A8694}"/>
          </ac:spMkLst>
        </pc:spChg>
      </pc:sldChg>
      <pc:sldChg chg="addSp delSp modSp add mod">
        <pc:chgData name="Vykydal David" userId="e4976436-9ac8-4ad5-8996-e320ac3e439d" providerId="ADAL" clId="{4E0E81DD-131A-40D1-BC2B-8672F71E2462}" dt="2024-01-22T10:28:28.807" v="692" actId="1036"/>
        <pc:sldMkLst>
          <pc:docMk/>
          <pc:sldMk cId="1150342722" sldId="303"/>
        </pc:sldMkLst>
        <pc:spChg chg="add mod">
          <ac:chgData name="Vykydal David" userId="e4976436-9ac8-4ad5-8996-e320ac3e439d" providerId="ADAL" clId="{4E0E81DD-131A-40D1-BC2B-8672F71E2462}" dt="2024-01-22T10:28:28.807" v="692" actId="1036"/>
          <ac:spMkLst>
            <pc:docMk/>
            <pc:sldMk cId="1150342722" sldId="303"/>
            <ac:spMk id="3" creationId="{715F14C5-8272-5AEE-0158-53C65B298E1B}"/>
          </ac:spMkLst>
        </pc:spChg>
        <pc:spChg chg="add mod">
          <ac:chgData name="Vykydal David" userId="e4976436-9ac8-4ad5-8996-e320ac3e439d" providerId="ADAL" clId="{4E0E81DD-131A-40D1-BC2B-8672F71E2462}" dt="2024-01-22T10:28:22.208" v="676" actId="1036"/>
          <ac:spMkLst>
            <pc:docMk/>
            <pc:sldMk cId="1150342722" sldId="303"/>
            <ac:spMk id="5" creationId="{EA8637DD-1B4C-630D-FBFC-7EC37017ABAE}"/>
          </ac:spMkLst>
        </pc:spChg>
        <pc:grpChg chg="del">
          <ac:chgData name="Vykydal David" userId="e4976436-9ac8-4ad5-8996-e320ac3e439d" providerId="ADAL" clId="{4E0E81DD-131A-40D1-BC2B-8672F71E2462}" dt="2024-01-22T10:28:14.158" v="660" actId="478"/>
          <ac:grpSpMkLst>
            <pc:docMk/>
            <pc:sldMk cId="1150342722" sldId="303"/>
            <ac:grpSpMk id="10" creationId="{89044AA9-34D6-1DC6-FBC5-1A5CBC6EBCC1}"/>
          </ac:grpSpMkLst>
        </pc:grpChg>
        <pc:picChg chg="del">
          <ac:chgData name="Vykydal David" userId="e4976436-9ac8-4ad5-8996-e320ac3e439d" providerId="ADAL" clId="{4E0E81DD-131A-40D1-BC2B-8672F71E2462}" dt="2024-01-22T10:28:13.119" v="659" actId="478"/>
          <ac:picMkLst>
            <pc:docMk/>
            <pc:sldMk cId="1150342722" sldId="303"/>
            <ac:picMk id="7" creationId="{18AEDC70-E4AF-5632-6159-3F09B069D079}"/>
          </ac:picMkLst>
        </pc:picChg>
        <pc:cxnChg chg="mod">
          <ac:chgData name="Vykydal David" userId="e4976436-9ac8-4ad5-8996-e320ac3e439d" providerId="ADAL" clId="{4E0E81DD-131A-40D1-BC2B-8672F71E2462}" dt="2024-01-22T10:28:14.158" v="660" actId="478"/>
          <ac:cxnSpMkLst>
            <pc:docMk/>
            <pc:sldMk cId="1150342722" sldId="303"/>
            <ac:cxnSpMk id="18" creationId="{6B559CEF-2B8D-D07D-B995-580D1951D68E}"/>
          </ac:cxnSpMkLst>
        </pc:cxnChg>
        <pc:cxnChg chg="mod">
          <ac:chgData name="Vykydal David" userId="e4976436-9ac8-4ad5-8996-e320ac3e439d" providerId="ADAL" clId="{4E0E81DD-131A-40D1-BC2B-8672F71E2462}" dt="2024-01-22T10:28:14.158" v="660" actId="478"/>
          <ac:cxnSpMkLst>
            <pc:docMk/>
            <pc:sldMk cId="1150342722" sldId="303"/>
            <ac:cxnSpMk id="19" creationId="{5B959419-1BEC-346A-C0A1-3B60A95620FE}"/>
          </ac:cxnSpMkLst>
        </pc:cxnChg>
      </pc:sldChg>
      <pc:sldChg chg="addSp delSp modSp add mod modAnim">
        <pc:chgData name="Vykydal David" userId="e4976436-9ac8-4ad5-8996-e320ac3e439d" providerId="ADAL" clId="{4E0E81DD-131A-40D1-BC2B-8672F71E2462}" dt="2024-01-22T10:28:50.627" v="696"/>
        <pc:sldMkLst>
          <pc:docMk/>
          <pc:sldMk cId="915216908" sldId="304"/>
        </pc:sldMkLst>
        <pc:spChg chg="del">
          <ac:chgData name="Vykydal David" userId="e4976436-9ac8-4ad5-8996-e320ac3e439d" providerId="ADAL" clId="{4E0E81DD-131A-40D1-BC2B-8672F71E2462}" dt="2024-01-22T10:28:47.907" v="694" actId="478"/>
          <ac:spMkLst>
            <pc:docMk/>
            <pc:sldMk cId="915216908" sldId="304"/>
            <ac:spMk id="3" creationId="{715F14C5-8272-5AEE-0158-53C65B298E1B}"/>
          </ac:spMkLst>
        </pc:spChg>
        <pc:spChg chg="del">
          <ac:chgData name="Vykydal David" userId="e4976436-9ac8-4ad5-8996-e320ac3e439d" providerId="ADAL" clId="{4E0E81DD-131A-40D1-BC2B-8672F71E2462}" dt="2024-01-22T10:28:49.528" v="695" actId="478"/>
          <ac:spMkLst>
            <pc:docMk/>
            <pc:sldMk cId="915216908" sldId="304"/>
            <ac:spMk id="5" creationId="{EA8637DD-1B4C-630D-FBFC-7EC37017ABAE}"/>
          </ac:spMkLst>
        </pc:spChg>
        <pc:spChg chg="add mod">
          <ac:chgData name="Vykydal David" userId="e4976436-9ac8-4ad5-8996-e320ac3e439d" providerId="ADAL" clId="{4E0E81DD-131A-40D1-BC2B-8672F71E2462}" dt="2024-01-22T10:28:50.627" v="696"/>
          <ac:spMkLst>
            <pc:docMk/>
            <pc:sldMk cId="915216908" sldId="304"/>
            <ac:spMk id="7" creationId="{C6D55414-C649-27BC-9D74-39A6EC4768B7}"/>
          </ac:spMkLst>
        </pc:spChg>
        <pc:spChg chg="add mod">
          <ac:chgData name="Vykydal David" userId="e4976436-9ac8-4ad5-8996-e320ac3e439d" providerId="ADAL" clId="{4E0E81DD-131A-40D1-BC2B-8672F71E2462}" dt="2024-01-22T10:28:50.627" v="696"/>
          <ac:spMkLst>
            <pc:docMk/>
            <pc:sldMk cId="915216908" sldId="304"/>
            <ac:spMk id="10" creationId="{F17B6057-4547-6B75-D8A2-A5CB7A8BE2D3}"/>
          </ac:spMkLst>
        </pc:spChg>
        <pc:spChg chg="add mod">
          <ac:chgData name="Vykydal David" userId="e4976436-9ac8-4ad5-8996-e320ac3e439d" providerId="ADAL" clId="{4E0E81DD-131A-40D1-BC2B-8672F71E2462}" dt="2024-01-22T10:28:50.627" v="696"/>
          <ac:spMkLst>
            <pc:docMk/>
            <pc:sldMk cId="915216908" sldId="304"/>
            <ac:spMk id="11" creationId="{9871FDA9-699D-70EB-77DF-BC15EAF00E9B}"/>
          </ac:spMkLst>
        </pc:spChg>
      </pc:sldChg>
      <pc:sldChg chg="addSp delSp modSp add mod delAnim modAnim">
        <pc:chgData name="Vykydal David" userId="e4976436-9ac8-4ad5-8996-e320ac3e439d" providerId="ADAL" clId="{4E0E81DD-131A-40D1-BC2B-8672F71E2462}" dt="2024-01-22T10:29:22.778" v="715" actId="1036"/>
        <pc:sldMkLst>
          <pc:docMk/>
          <pc:sldMk cId="4208682921" sldId="305"/>
        </pc:sldMkLst>
        <pc:spChg chg="add mod">
          <ac:chgData name="Vykydal David" userId="e4976436-9ac8-4ad5-8996-e320ac3e439d" providerId="ADAL" clId="{4E0E81DD-131A-40D1-BC2B-8672F71E2462}" dt="2024-01-22T10:29:22.778" v="715" actId="1036"/>
          <ac:spMkLst>
            <pc:docMk/>
            <pc:sldMk cId="4208682921" sldId="305"/>
            <ac:spMk id="3" creationId="{5848E05C-FB0E-6996-6112-D17B248D790D}"/>
          </ac:spMkLst>
        </pc:spChg>
        <pc:spChg chg="add mod">
          <ac:chgData name="Vykydal David" userId="e4976436-9ac8-4ad5-8996-e320ac3e439d" providerId="ADAL" clId="{4E0E81DD-131A-40D1-BC2B-8672F71E2462}" dt="2024-01-22T10:29:22.778" v="715" actId="1036"/>
          <ac:spMkLst>
            <pc:docMk/>
            <pc:sldMk cId="4208682921" sldId="305"/>
            <ac:spMk id="5" creationId="{CCF5C5BE-3ACB-E646-3DDE-B05A31CE0C58}"/>
          </ac:spMkLst>
        </pc:spChg>
        <pc:spChg chg="del">
          <ac:chgData name="Vykydal David" userId="e4976436-9ac8-4ad5-8996-e320ac3e439d" providerId="ADAL" clId="{4E0E81DD-131A-40D1-BC2B-8672F71E2462}" dt="2024-01-22T10:29:02.148" v="698" actId="478"/>
          <ac:spMkLst>
            <pc:docMk/>
            <pc:sldMk cId="4208682921" sldId="305"/>
            <ac:spMk id="7" creationId="{C6D55414-C649-27BC-9D74-39A6EC4768B7}"/>
          </ac:spMkLst>
        </pc:spChg>
        <pc:spChg chg="del">
          <ac:chgData name="Vykydal David" userId="e4976436-9ac8-4ad5-8996-e320ac3e439d" providerId="ADAL" clId="{4E0E81DD-131A-40D1-BC2B-8672F71E2462}" dt="2024-01-22T10:29:02.148" v="698" actId="478"/>
          <ac:spMkLst>
            <pc:docMk/>
            <pc:sldMk cId="4208682921" sldId="305"/>
            <ac:spMk id="10" creationId="{F17B6057-4547-6B75-D8A2-A5CB7A8BE2D3}"/>
          </ac:spMkLst>
        </pc:spChg>
        <pc:spChg chg="del">
          <ac:chgData name="Vykydal David" userId="e4976436-9ac8-4ad5-8996-e320ac3e439d" providerId="ADAL" clId="{4E0E81DD-131A-40D1-BC2B-8672F71E2462}" dt="2024-01-22T10:29:02.148" v="698" actId="478"/>
          <ac:spMkLst>
            <pc:docMk/>
            <pc:sldMk cId="4208682921" sldId="305"/>
            <ac:spMk id="11" creationId="{9871FDA9-699D-70EB-77DF-BC15EAF00E9B}"/>
          </ac:spMkLst>
        </pc:spChg>
        <pc:spChg chg="add mod">
          <ac:chgData name="Vykydal David" userId="e4976436-9ac8-4ad5-8996-e320ac3e439d" providerId="ADAL" clId="{4E0E81DD-131A-40D1-BC2B-8672F71E2462}" dt="2024-01-22T10:29:22.778" v="715" actId="1036"/>
          <ac:spMkLst>
            <pc:docMk/>
            <pc:sldMk cId="4208682921" sldId="305"/>
            <ac:spMk id="12" creationId="{E35DC5BB-B353-2428-BA5B-4C49C661C358}"/>
          </ac:spMkLst>
        </pc:spChg>
      </pc:sldChg>
      <pc:sldChg chg="addSp delSp modSp add mod delAnim">
        <pc:chgData name="Vykydal David" userId="e4976436-9ac8-4ad5-8996-e320ac3e439d" providerId="ADAL" clId="{4E0E81DD-131A-40D1-BC2B-8672F71E2462}" dt="2024-01-22T10:29:50.808" v="720"/>
        <pc:sldMkLst>
          <pc:docMk/>
          <pc:sldMk cId="3518317850" sldId="306"/>
        </pc:sldMkLst>
        <pc:spChg chg="del">
          <ac:chgData name="Vykydal David" userId="e4976436-9ac8-4ad5-8996-e320ac3e439d" providerId="ADAL" clId="{4E0E81DD-131A-40D1-BC2B-8672F71E2462}" dt="2024-01-22T10:29:40.278" v="717" actId="478"/>
          <ac:spMkLst>
            <pc:docMk/>
            <pc:sldMk cId="3518317850" sldId="306"/>
            <ac:spMk id="3" creationId="{5848E05C-FB0E-6996-6112-D17B248D790D}"/>
          </ac:spMkLst>
        </pc:spChg>
        <pc:spChg chg="del">
          <ac:chgData name="Vykydal David" userId="e4976436-9ac8-4ad5-8996-e320ac3e439d" providerId="ADAL" clId="{4E0E81DD-131A-40D1-BC2B-8672F71E2462}" dt="2024-01-22T10:29:43.728" v="719" actId="478"/>
          <ac:spMkLst>
            <pc:docMk/>
            <pc:sldMk cId="3518317850" sldId="306"/>
            <ac:spMk id="5" creationId="{CCF5C5BE-3ACB-E646-3DDE-B05A31CE0C58}"/>
          </ac:spMkLst>
        </pc:spChg>
        <pc:spChg chg="add mod">
          <ac:chgData name="Vykydal David" userId="e4976436-9ac8-4ad5-8996-e320ac3e439d" providerId="ADAL" clId="{4E0E81DD-131A-40D1-BC2B-8672F71E2462}" dt="2024-01-22T10:29:50.808" v="720"/>
          <ac:spMkLst>
            <pc:docMk/>
            <pc:sldMk cId="3518317850" sldId="306"/>
            <ac:spMk id="7" creationId="{3D9340DD-D7C1-9D0D-630D-7E80329B7AC1}"/>
          </ac:spMkLst>
        </pc:spChg>
        <pc:spChg chg="del">
          <ac:chgData name="Vykydal David" userId="e4976436-9ac8-4ad5-8996-e320ac3e439d" providerId="ADAL" clId="{4E0E81DD-131A-40D1-BC2B-8672F71E2462}" dt="2024-01-22T10:29:41.828" v="718" actId="478"/>
          <ac:spMkLst>
            <pc:docMk/>
            <pc:sldMk cId="3518317850" sldId="306"/>
            <ac:spMk id="12" creationId="{E35DC5BB-B353-2428-BA5B-4C49C661C358}"/>
          </ac:spMkLst>
        </pc:spChg>
      </pc:sldChg>
      <pc:sldChg chg="addSp delSp modSp add mod modAnim">
        <pc:chgData name="Vykydal David" userId="e4976436-9ac8-4ad5-8996-e320ac3e439d" providerId="ADAL" clId="{4E0E81DD-131A-40D1-BC2B-8672F71E2462}" dt="2024-01-22T10:30:16.367" v="727" actId="1036"/>
        <pc:sldMkLst>
          <pc:docMk/>
          <pc:sldMk cId="3059057180" sldId="307"/>
        </pc:sldMkLst>
        <pc:spChg chg="add mod">
          <ac:chgData name="Vykydal David" userId="e4976436-9ac8-4ad5-8996-e320ac3e439d" providerId="ADAL" clId="{4E0E81DD-131A-40D1-BC2B-8672F71E2462}" dt="2024-01-22T10:30:16.367" v="727" actId="1036"/>
          <ac:spMkLst>
            <pc:docMk/>
            <pc:sldMk cId="3059057180" sldId="307"/>
            <ac:spMk id="3" creationId="{A436FE5D-BCAB-CD5D-5562-975F7EE3F7B7}"/>
          </ac:spMkLst>
        </pc:spChg>
        <pc:spChg chg="add mod">
          <ac:chgData name="Vykydal David" userId="e4976436-9ac8-4ad5-8996-e320ac3e439d" providerId="ADAL" clId="{4E0E81DD-131A-40D1-BC2B-8672F71E2462}" dt="2024-01-22T10:30:16.367" v="727" actId="1036"/>
          <ac:spMkLst>
            <pc:docMk/>
            <pc:sldMk cId="3059057180" sldId="307"/>
            <ac:spMk id="5" creationId="{C1795B02-F932-4EFE-3BDF-13EE576B36FD}"/>
          </ac:spMkLst>
        </pc:spChg>
        <pc:spChg chg="del">
          <ac:chgData name="Vykydal David" userId="e4976436-9ac8-4ad5-8996-e320ac3e439d" providerId="ADAL" clId="{4E0E81DD-131A-40D1-BC2B-8672F71E2462}" dt="2024-01-22T10:30:04.157" v="722" actId="478"/>
          <ac:spMkLst>
            <pc:docMk/>
            <pc:sldMk cId="3059057180" sldId="307"/>
            <ac:spMk id="7" creationId="{3D9340DD-D7C1-9D0D-630D-7E80329B7AC1}"/>
          </ac:spMkLst>
        </pc:spChg>
        <pc:spChg chg="add mod">
          <ac:chgData name="Vykydal David" userId="e4976436-9ac8-4ad5-8996-e320ac3e439d" providerId="ADAL" clId="{4E0E81DD-131A-40D1-BC2B-8672F71E2462}" dt="2024-01-22T10:30:16.367" v="727" actId="1036"/>
          <ac:spMkLst>
            <pc:docMk/>
            <pc:sldMk cId="3059057180" sldId="307"/>
            <ac:spMk id="10" creationId="{F11BA843-84E4-78B8-6B67-1A13FFAD61D3}"/>
          </ac:spMkLst>
        </pc:spChg>
      </pc:sldChg>
      <pc:sldChg chg="addSp delSp modSp add mod delAnim">
        <pc:chgData name="Vykydal David" userId="e4976436-9ac8-4ad5-8996-e320ac3e439d" providerId="ADAL" clId="{4E0E81DD-131A-40D1-BC2B-8672F71E2462}" dt="2024-01-22T10:31:59.807" v="770" actId="1036"/>
        <pc:sldMkLst>
          <pc:docMk/>
          <pc:sldMk cId="3110609474" sldId="308"/>
        </pc:sldMkLst>
        <pc:spChg chg="del">
          <ac:chgData name="Vykydal David" userId="e4976436-9ac8-4ad5-8996-e320ac3e439d" providerId="ADAL" clId="{4E0E81DD-131A-40D1-BC2B-8672F71E2462}" dt="2024-01-22T10:30:55.508" v="732" actId="478"/>
          <ac:spMkLst>
            <pc:docMk/>
            <pc:sldMk cId="3110609474" sldId="308"/>
            <ac:spMk id="3" creationId="{A436FE5D-BCAB-CD5D-5562-975F7EE3F7B7}"/>
          </ac:spMkLst>
        </pc:spChg>
        <pc:spChg chg="del mod">
          <ac:chgData name="Vykydal David" userId="e4976436-9ac8-4ad5-8996-e320ac3e439d" providerId="ADAL" clId="{4E0E81DD-131A-40D1-BC2B-8672F71E2462}" dt="2024-01-22T10:30:58.767" v="735" actId="478"/>
          <ac:spMkLst>
            <pc:docMk/>
            <pc:sldMk cId="3110609474" sldId="308"/>
            <ac:spMk id="5" creationId="{C1795B02-F932-4EFE-3BDF-13EE576B36FD}"/>
          </ac:spMkLst>
        </pc:spChg>
        <pc:spChg chg="add mod">
          <ac:chgData name="Vykydal David" userId="e4976436-9ac8-4ad5-8996-e320ac3e439d" providerId="ADAL" clId="{4E0E81DD-131A-40D1-BC2B-8672F71E2462}" dt="2024-01-22T10:31:59.807" v="770" actId="1036"/>
          <ac:spMkLst>
            <pc:docMk/>
            <pc:sldMk cId="3110609474" sldId="308"/>
            <ac:spMk id="7" creationId="{D7FAA9D7-6C16-E87E-7B6D-0CE183E3CB98}"/>
          </ac:spMkLst>
        </pc:spChg>
        <pc:spChg chg="del">
          <ac:chgData name="Vykydal David" userId="e4976436-9ac8-4ad5-8996-e320ac3e439d" providerId="ADAL" clId="{4E0E81DD-131A-40D1-BC2B-8672F71E2462}" dt="2024-01-22T10:30:56.148" v="733" actId="478"/>
          <ac:spMkLst>
            <pc:docMk/>
            <pc:sldMk cId="3110609474" sldId="308"/>
            <ac:spMk id="10" creationId="{F11BA843-84E4-78B8-6B67-1A13FFAD61D3}"/>
          </ac:spMkLst>
        </pc:spChg>
        <pc:spChg chg="add mod">
          <ac:chgData name="Vykydal David" userId="e4976436-9ac8-4ad5-8996-e320ac3e439d" providerId="ADAL" clId="{4E0E81DD-131A-40D1-BC2B-8672F71E2462}" dt="2024-01-22T10:31:59.807" v="770" actId="1036"/>
          <ac:spMkLst>
            <pc:docMk/>
            <pc:sldMk cId="3110609474" sldId="308"/>
            <ac:spMk id="11" creationId="{3BA902DE-51C4-1D33-83DD-534A8B64058A}"/>
          </ac:spMkLst>
        </pc:spChg>
      </pc:sldChg>
      <pc:sldChg chg="addSp delSp modSp add mod">
        <pc:chgData name="Vykydal David" userId="e4976436-9ac8-4ad5-8996-e320ac3e439d" providerId="ADAL" clId="{4E0E81DD-131A-40D1-BC2B-8672F71E2462}" dt="2024-01-22T10:30:42.167" v="731"/>
        <pc:sldMkLst>
          <pc:docMk/>
          <pc:sldMk cId="2079048413" sldId="309"/>
        </pc:sldMkLst>
        <pc:spChg chg="mod">
          <ac:chgData name="Vykydal David" userId="e4976436-9ac8-4ad5-8996-e320ac3e439d" providerId="ADAL" clId="{4E0E81DD-131A-40D1-BC2B-8672F71E2462}" dt="2024-01-22T10:30:42.167" v="731"/>
          <ac:spMkLst>
            <pc:docMk/>
            <pc:sldMk cId="2079048413" sldId="309"/>
            <ac:spMk id="5" creationId="{60E257ED-A29F-F353-7A9D-AA7CBC56C13E}"/>
          </ac:spMkLst>
        </pc:spChg>
        <pc:spChg chg="mod">
          <ac:chgData name="Vykydal David" userId="e4976436-9ac8-4ad5-8996-e320ac3e439d" providerId="ADAL" clId="{4E0E81DD-131A-40D1-BC2B-8672F71E2462}" dt="2024-01-22T10:30:42.167" v="731"/>
          <ac:spMkLst>
            <pc:docMk/>
            <pc:sldMk cId="2079048413" sldId="309"/>
            <ac:spMk id="12" creationId="{395603F4-7FCE-4F61-32FB-842C1D46F87F}"/>
          </ac:spMkLst>
        </pc:spChg>
        <pc:spChg chg="mod">
          <ac:chgData name="Vykydal David" userId="e4976436-9ac8-4ad5-8996-e320ac3e439d" providerId="ADAL" clId="{4E0E81DD-131A-40D1-BC2B-8672F71E2462}" dt="2024-01-22T10:30:42.167" v="731"/>
          <ac:spMkLst>
            <pc:docMk/>
            <pc:sldMk cId="2079048413" sldId="309"/>
            <ac:spMk id="13" creationId="{ECD7FCE8-BB34-1331-E0D5-2C17FA225644}"/>
          </ac:spMkLst>
        </pc:spChg>
        <pc:grpChg chg="add mod">
          <ac:chgData name="Vykydal David" userId="e4976436-9ac8-4ad5-8996-e320ac3e439d" providerId="ADAL" clId="{4E0E81DD-131A-40D1-BC2B-8672F71E2462}" dt="2024-01-22T10:30:42.167" v="731"/>
          <ac:grpSpMkLst>
            <pc:docMk/>
            <pc:sldMk cId="2079048413" sldId="309"/>
            <ac:grpSpMk id="3" creationId="{1C028AC5-9F90-B6C5-DB3F-CAACB5A83CDE}"/>
          </ac:grpSpMkLst>
        </pc:grpChg>
        <pc:grpChg chg="del">
          <ac:chgData name="Vykydal David" userId="e4976436-9ac8-4ad5-8996-e320ac3e439d" providerId="ADAL" clId="{4E0E81DD-131A-40D1-BC2B-8672F71E2462}" dt="2024-01-22T10:30:37.128" v="730" actId="478"/>
          <ac:grpSpMkLst>
            <pc:docMk/>
            <pc:sldMk cId="2079048413" sldId="309"/>
            <ac:grpSpMk id="10" creationId="{89044AA9-34D6-1DC6-FBC5-1A5CBC6EBCC1}"/>
          </ac:grpSpMkLst>
        </pc:grpChg>
        <pc:cxnChg chg="mod">
          <ac:chgData name="Vykydal David" userId="e4976436-9ac8-4ad5-8996-e320ac3e439d" providerId="ADAL" clId="{4E0E81DD-131A-40D1-BC2B-8672F71E2462}" dt="2024-01-22T10:30:42.167" v="731"/>
          <ac:cxnSpMkLst>
            <pc:docMk/>
            <pc:sldMk cId="2079048413" sldId="309"/>
            <ac:cxnSpMk id="14" creationId="{03826FB4-6B52-2C1B-AE12-5E5F50538294}"/>
          </ac:cxnSpMkLst>
        </pc:cxnChg>
        <pc:cxnChg chg="mod">
          <ac:chgData name="Vykydal David" userId="e4976436-9ac8-4ad5-8996-e320ac3e439d" providerId="ADAL" clId="{4E0E81DD-131A-40D1-BC2B-8672F71E2462}" dt="2024-01-22T10:30:42.167" v="731"/>
          <ac:cxnSpMkLst>
            <pc:docMk/>
            <pc:sldMk cId="2079048413" sldId="309"/>
            <ac:cxnSpMk id="15" creationId="{5616D0E3-4303-94AC-7A97-3201C2941E7C}"/>
          </ac:cxnSpMkLst>
        </pc:cxnChg>
        <pc:cxnChg chg="mod">
          <ac:chgData name="Vykydal David" userId="e4976436-9ac8-4ad5-8996-e320ac3e439d" providerId="ADAL" clId="{4E0E81DD-131A-40D1-BC2B-8672F71E2462}" dt="2024-01-22T10:30:37.128" v="730" actId="478"/>
          <ac:cxnSpMkLst>
            <pc:docMk/>
            <pc:sldMk cId="2079048413" sldId="309"/>
            <ac:cxnSpMk id="18" creationId="{6B559CEF-2B8D-D07D-B995-580D1951D68E}"/>
          </ac:cxnSpMkLst>
        </pc:cxnChg>
        <pc:cxnChg chg="mod">
          <ac:chgData name="Vykydal David" userId="e4976436-9ac8-4ad5-8996-e320ac3e439d" providerId="ADAL" clId="{4E0E81DD-131A-40D1-BC2B-8672F71E2462}" dt="2024-01-22T10:30:37.128" v="730" actId="478"/>
          <ac:cxnSpMkLst>
            <pc:docMk/>
            <pc:sldMk cId="2079048413" sldId="309"/>
            <ac:cxnSpMk id="19" creationId="{5B959419-1BEC-346A-C0A1-3B60A95620FE}"/>
          </ac:cxnSpMkLst>
        </pc:cxnChg>
      </pc:sldChg>
      <pc:sldChg chg="addSp delSp modSp add mod modAnim">
        <pc:chgData name="Vykydal David" userId="e4976436-9ac8-4ad5-8996-e320ac3e439d" providerId="ADAL" clId="{4E0E81DD-131A-40D1-BC2B-8672F71E2462}" dt="2024-01-22T10:32:26.457" v="783" actId="1036"/>
        <pc:sldMkLst>
          <pc:docMk/>
          <pc:sldMk cId="1112665947" sldId="310"/>
        </pc:sldMkLst>
        <pc:spChg chg="add mod">
          <ac:chgData name="Vykydal David" userId="e4976436-9ac8-4ad5-8996-e320ac3e439d" providerId="ADAL" clId="{4E0E81DD-131A-40D1-BC2B-8672F71E2462}" dt="2024-01-22T10:32:26.457" v="783" actId="1036"/>
          <ac:spMkLst>
            <pc:docMk/>
            <pc:sldMk cId="1112665947" sldId="310"/>
            <ac:spMk id="3" creationId="{1F543544-8D72-A1C2-F847-16FE7B10E0BF}"/>
          </ac:spMkLst>
        </pc:spChg>
        <pc:spChg chg="add mod">
          <ac:chgData name="Vykydal David" userId="e4976436-9ac8-4ad5-8996-e320ac3e439d" providerId="ADAL" clId="{4E0E81DD-131A-40D1-BC2B-8672F71E2462}" dt="2024-01-22T10:32:26.457" v="783" actId="1036"/>
          <ac:spMkLst>
            <pc:docMk/>
            <pc:sldMk cId="1112665947" sldId="310"/>
            <ac:spMk id="5" creationId="{A27B793D-1EB1-3D28-F67A-C871876AA603}"/>
          </ac:spMkLst>
        </pc:spChg>
        <pc:spChg chg="del">
          <ac:chgData name="Vykydal David" userId="e4976436-9ac8-4ad5-8996-e320ac3e439d" providerId="ADAL" clId="{4E0E81DD-131A-40D1-BC2B-8672F71E2462}" dt="2024-01-22T10:32:20.518" v="772" actId="478"/>
          <ac:spMkLst>
            <pc:docMk/>
            <pc:sldMk cId="1112665947" sldId="310"/>
            <ac:spMk id="7" creationId="{D7FAA9D7-6C16-E87E-7B6D-0CE183E3CB98}"/>
          </ac:spMkLst>
        </pc:spChg>
        <pc:spChg chg="add mod">
          <ac:chgData name="Vykydal David" userId="e4976436-9ac8-4ad5-8996-e320ac3e439d" providerId="ADAL" clId="{4E0E81DD-131A-40D1-BC2B-8672F71E2462}" dt="2024-01-22T10:32:26.457" v="783" actId="1036"/>
          <ac:spMkLst>
            <pc:docMk/>
            <pc:sldMk cId="1112665947" sldId="310"/>
            <ac:spMk id="10" creationId="{93DDBBB3-5353-5970-25C8-000FDB029925}"/>
          </ac:spMkLst>
        </pc:spChg>
        <pc:spChg chg="del">
          <ac:chgData name="Vykydal David" userId="e4976436-9ac8-4ad5-8996-e320ac3e439d" providerId="ADAL" clId="{4E0E81DD-131A-40D1-BC2B-8672F71E2462}" dt="2024-01-22T10:32:20.518" v="772" actId="478"/>
          <ac:spMkLst>
            <pc:docMk/>
            <pc:sldMk cId="1112665947" sldId="310"/>
            <ac:spMk id="11" creationId="{3BA902DE-51C4-1D33-83DD-534A8B64058A}"/>
          </ac:spMkLst>
        </pc:spChg>
      </pc:sldChg>
      <pc:sldChg chg="addSp delSp modSp add mod delAnim">
        <pc:chgData name="Vykydal David" userId="e4976436-9ac8-4ad5-8996-e320ac3e439d" providerId="ADAL" clId="{4E0E81DD-131A-40D1-BC2B-8672F71E2462}" dt="2024-01-22T10:32:52.598" v="797" actId="1036"/>
        <pc:sldMkLst>
          <pc:docMk/>
          <pc:sldMk cId="2467702167" sldId="311"/>
        </pc:sldMkLst>
        <pc:spChg chg="del">
          <ac:chgData name="Vykydal David" userId="e4976436-9ac8-4ad5-8996-e320ac3e439d" providerId="ADAL" clId="{4E0E81DD-131A-40D1-BC2B-8672F71E2462}" dt="2024-01-22T10:32:41.388" v="785" actId="478"/>
          <ac:spMkLst>
            <pc:docMk/>
            <pc:sldMk cId="2467702167" sldId="311"/>
            <ac:spMk id="3" creationId="{1F543544-8D72-A1C2-F847-16FE7B10E0BF}"/>
          </ac:spMkLst>
        </pc:spChg>
        <pc:spChg chg="del">
          <ac:chgData name="Vykydal David" userId="e4976436-9ac8-4ad5-8996-e320ac3e439d" providerId="ADAL" clId="{4E0E81DD-131A-40D1-BC2B-8672F71E2462}" dt="2024-01-22T10:32:41.388" v="785" actId="478"/>
          <ac:spMkLst>
            <pc:docMk/>
            <pc:sldMk cId="2467702167" sldId="311"/>
            <ac:spMk id="5" creationId="{A27B793D-1EB1-3D28-F67A-C871876AA603}"/>
          </ac:spMkLst>
        </pc:spChg>
        <pc:spChg chg="add mod">
          <ac:chgData name="Vykydal David" userId="e4976436-9ac8-4ad5-8996-e320ac3e439d" providerId="ADAL" clId="{4E0E81DD-131A-40D1-BC2B-8672F71E2462}" dt="2024-01-22T10:32:52.598" v="797" actId="1036"/>
          <ac:spMkLst>
            <pc:docMk/>
            <pc:sldMk cId="2467702167" sldId="311"/>
            <ac:spMk id="7" creationId="{65E33F7C-5398-A534-F25C-33E80A73065E}"/>
          </ac:spMkLst>
        </pc:spChg>
        <pc:spChg chg="del">
          <ac:chgData name="Vykydal David" userId="e4976436-9ac8-4ad5-8996-e320ac3e439d" providerId="ADAL" clId="{4E0E81DD-131A-40D1-BC2B-8672F71E2462}" dt="2024-01-22T10:32:41.388" v="785" actId="478"/>
          <ac:spMkLst>
            <pc:docMk/>
            <pc:sldMk cId="2467702167" sldId="311"/>
            <ac:spMk id="10" creationId="{93DDBBB3-5353-5970-25C8-000FDB029925}"/>
          </ac:spMkLst>
        </pc:spChg>
      </pc:sldChg>
      <pc:sldChg chg="addSp delSp modSp add mod modAnim">
        <pc:chgData name="Vykydal David" userId="e4976436-9ac8-4ad5-8996-e320ac3e439d" providerId="ADAL" clId="{4E0E81DD-131A-40D1-BC2B-8672F71E2462}" dt="2024-01-22T10:33:07.647" v="803" actId="1036"/>
        <pc:sldMkLst>
          <pc:docMk/>
          <pc:sldMk cId="3983907809" sldId="312"/>
        </pc:sldMkLst>
        <pc:spChg chg="add mod">
          <ac:chgData name="Vykydal David" userId="e4976436-9ac8-4ad5-8996-e320ac3e439d" providerId="ADAL" clId="{4E0E81DD-131A-40D1-BC2B-8672F71E2462}" dt="2024-01-22T10:33:07.647" v="803" actId="1036"/>
          <ac:spMkLst>
            <pc:docMk/>
            <pc:sldMk cId="3983907809" sldId="312"/>
            <ac:spMk id="3" creationId="{1964260A-5F10-5857-18D2-53CCA229BB29}"/>
          </ac:spMkLst>
        </pc:spChg>
        <pc:spChg chg="add mod">
          <ac:chgData name="Vykydal David" userId="e4976436-9ac8-4ad5-8996-e320ac3e439d" providerId="ADAL" clId="{4E0E81DD-131A-40D1-BC2B-8672F71E2462}" dt="2024-01-22T10:33:07.647" v="803" actId="1036"/>
          <ac:spMkLst>
            <pc:docMk/>
            <pc:sldMk cId="3983907809" sldId="312"/>
            <ac:spMk id="5" creationId="{B1215981-61F4-83D1-283B-CD4B6CBB3129}"/>
          </ac:spMkLst>
        </pc:spChg>
        <pc:spChg chg="del">
          <ac:chgData name="Vykydal David" userId="e4976436-9ac8-4ad5-8996-e320ac3e439d" providerId="ADAL" clId="{4E0E81DD-131A-40D1-BC2B-8672F71E2462}" dt="2024-01-22T10:33:05.367" v="799" actId="478"/>
          <ac:spMkLst>
            <pc:docMk/>
            <pc:sldMk cId="3983907809" sldId="312"/>
            <ac:spMk id="7" creationId="{65E33F7C-5398-A534-F25C-33E80A73065E}"/>
          </ac:spMkLst>
        </pc:spChg>
        <pc:spChg chg="add mod">
          <ac:chgData name="Vykydal David" userId="e4976436-9ac8-4ad5-8996-e320ac3e439d" providerId="ADAL" clId="{4E0E81DD-131A-40D1-BC2B-8672F71E2462}" dt="2024-01-22T10:33:07.647" v="803" actId="1036"/>
          <ac:spMkLst>
            <pc:docMk/>
            <pc:sldMk cId="3983907809" sldId="312"/>
            <ac:spMk id="10" creationId="{D389BAF8-BC09-3254-0DDE-DEA6F7290F23}"/>
          </ac:spMkLst>
        </pc:spChg>
      </pc:sldChg>
      <pc:sldChg chg="addSp delSp modSp add mod delAnim">
        <pc:chgData name="Vykydal David" userId="e4976436-9ac8-4ad5-8996-e320ac3e439d" providerId="ADAL" clId="{4E0E81DD-131A-40D1-BC2B-8672F71E2462}" dt="2024-01-22T10:33:45.987" v="813"/>
        <pc:sldMkLst>
          <pc:docMk/>
          <pc:sldMk cId="3032273091" sldId="313"/>
        </pc:sldMkLst>
        <pc:spChg chg="del">
          <ac:chgData name="Vykydal David" userId="e4976436-9ac8-4ad5-8996-e320ac3e439d" providerId="ADAL" clId="{4E0E81DD-131A-40D1-BC2B-8672F71E2462}" dt="2024-01-22T10:33:41.008" v="812" actId="478"/>
          <ac:spMkLst>
            <pc:docMk/>
            <pc:sldMk cId="3032273091" sldId="313"/>
            <ac:spMk id="3" creationId="{1964260A-5F10-5857-18D2-53CCA229BB29}"/>
          </ac:spMkLst>
        </pc:spChg>
        <pc:spChg chg="del">
          <ac:chgData name="Vykydal David" userId="e4976436-9ac8-4ad5-8996-e320ac3e439d" providerId="ADAL" clId="{4E0E81DD-131A-40D1-BC2B-8672F71E2462}" dt="2024-01-22T10:33:41.008" v="812" actId="478"/>
          <ac:spMkLst>
            <pc:docMk/>
            <pc:sldMk cId="3032273091" sldId="313"/>
            <ac:spMk id="5" creationId="{B1215981-61F4-83D1-283B-CD4B6CBB3129}"/>
          </ac:spMkLst>
        </pc:spChg>
        <pc:spChg chg="mod">
          <ac:chgData name="Vykydal David" userId="e4976436-9ac8-4ad5-8996-e320ac3e439d" providerId="ADAL" clId="{4E0E81DD-131A-40D1-BC2B-8672F71E2462}" dt="2024-01-22T10:33:36.167" v="811" actId="20577"/>
          <ac:spMkLst>
            <pc:docMk/>
            <pc:sldMk cId="3032273091" sldId="313"/>
            <ac:spMk id="6" creationId="{4E3BE526-B58C-8ED5-7A68-51EE62FA3C7F}"/>
          </ac:spMkLst>
        </pc:spChg>
        <pc:spChg chg="add mod">
          <ac:chgData name="Vykydal David" userId="e4976436-9ac8-4ad5-8996-e320ac3e439d" providerId="ADAL" clId="{4E0E81DD-131A-40D1-BC2B-8672F71E2462}" dt="2024-01-22T10:33:45.987" v="813"/>
          <ac:spMkLst>
            <pc:docMk/>
            <pc:sldMk cId="3032273091" sldId="313"/>
            <ac:spMk id="7" creationId="{9490DE7D-4ADE-055D-0530-6DA24440917B}"/>
          </ac:spMkLst>
        </pc:spChg>
        <pc:spChg chg="del">
          <ac:chgData name="Vykydal David" userId="e4976436-9ac8-4ad5-8996-e320ac3e439d" providerId="ADAL" clId="{4E0E81DD-131A-40D1-BC2B-8672F71E2462}" dt="2024-01-22T10:33:41.008" v="812" actId="478"/>
          <ac:spMkLst>
            <pc:docMk/>
            <pc:sldMk cId="3032273091" sldId="313"/>
            <ac:spMk id="10" creationId="{D389BAF8-BC09-3254-0DDE-DEA6F7290F23}"/>
          </ac:spMkLst>
        </pc:spChg>
      </pc:sldChg>
      <pc:sldChg chg="addSp delSp modSp add mod modAnim">
        <pc:chgData name="Vykydal David" userId="e4976436-9ac8-4ad5-8996-e320ac3e439d" providerId="ADAL" clId="{4E0E81DD-131A-40D1-BC2B-8672F71E2462}" dt="2024-01-22T10:34:26.947" v="828" actId="1035"/>
        <pc:sldMkLst>
          <pc:docMk/>
          <pc:sldMk cId="267323307" sldId="314"/>
        </pc:sldMkLst>
        <pc:spChg chg="add mod">
          <ac:chgData name="Vykydal David" userId="e4976436-9ac8-4ad5-8996-e320ac3e439d" providerId="ADAL" clId="{4E0E81DD-131A-40D1-BC2B-8672F71E2462}" dt="2024-01-22T10:34:26.947" v="828" actId="1035"/>
          <ac:spMkLst>
            <pc:docMk/>
            <pc:sldMk cId="267323307" sldId="314"/>
            <ac:spMk id="3" creationId="{C6BF483E-83FC-23F2-E8BF-9C39222F0F88}"/>
          </ac:spMkLst>
        </pc:spChg>
        <pc:spChg chg="add mod">
          <ac:chgData name="Vykydal David" userId="e4976436-9ac8-4ad5-8996-e320ac3e439d" providerId="ADAL" clId="{4E0E81DD-131A-40D1-BC2B-8672F71E2462}" dt="2024-01-22T10:34:26.947" v="828" actId="1035"/>
          <ac:spMkLst>
            <pc:docMk/>
            <pc:sldMk cId="267323307" sldId="314"/>
            <ac:spMk id="5" creationId="{D66F39AC-A1AB-94EC-7A80-702268FB657F}"/>
          </ac:spMkLst>
        </pc:spChg>
        <pc:spChg chg="mod">
          <ac:chgData name="Vykydal David" userId="e4976436-9ac8-4ad5-8996-e320ac3e439d" providerId="ADAL" clId="{4E0E81DD-131A-40D1-BC2B-8672F71E2462}" dt="2024-01-22T10:34:13.967" v="816" actId="120"/>
          <ac:spMkLst>
            <pc:docMk/>
            <pc:sldMk cId="267323307" sldId="314"/>
            <ac:spMk id="6" creationId="{4E3BE526-B58C-8ED5-7A68-51EE62FA3C7F}"/>
          </ac:spMkLst>
        </pc:spChg>
        <pc:spChg chg="del">
          <ac:chgData name="Vykydal David" userId="e4976436-9ac8-4ad5-8996-e320ac3e439d" providerId="ADAL" clId="{4E0E81DD-131A-40D1-BC2B-8672F71E2462}" dt="2024-01-22T10:34:18.308" v="817" actId="478"/>
          <ac:spMkLst>
            <pc:docMk/>
            <pc:sldMk cId="267323307" sldId="314"/>
            <ac:spMk id="7" creationId="{9490DE7D-4ADE-055D-0530-6DA24440917B}"/>
          </ac:spMkLst>
        </pc:spChg>
      </pc:sldChg>
      <pc:sldChg chg="addSp delSp modSp add mod delAnim">
        <pc:chgData name="Vykydal David" userId="e4976436-9ac8-4ad5-8996-e320ac3e439d" providerId="ADAL" clId="{4E0E81DD-131A-40D1-BC2B-8672F71E2462}" dt="2024-01-22T10:35:29.137" v="837" actId="1035"/>
        <pc:sldMkLst>
          <pc:docMk/>
          <pc:sldMk cId="809429662" sldId="315"/>
        </pc:sldMkLst>
        <pc:spChg chg="del">
          <ac:chgData name="Vykydal David" userId="e4976436-9ac8-4ad5-8996-e320ac3e439d" providerId="ADAL" clId="{4E0E81DD-131A-40D1-BC2B-8672F71E2462}" dt="2024-01-22T10:35:21.797" v="832" actId="478"/>
          <ac:spMkLst>
            <pc:docMk/>
            <pc:sldMk cId="809429662" sldId="315"/>
            <ac:spMk id="3" creationId="{C6BF483E-83FC-23F2-E8BF-9C39222F0F88}"/>
          </ac:spMkLst>
        </pc:spChg>
        <pc:spChg chg="del">
          <ac:chgData name="Vykydal David" userId="e4976436-9ac8-4ad5-8996-e320ac3e439d" providerId="ADAL" clId="{4E0E81DD-131A-40D1-BC2B-8672F71E2462}" dt="2024-01-22T10:35:21.797" v="832" actId="478"/>
          <ac:spMkLst>
            <pc:docMk/>
            <pc:sldMk cId="809429662" sldId="315"/>
            <ac:spMk id="5" creationId="{D66F39AC-A1AB-94EC-7A80-702268FB657F}"/>
          </ac:spMkLst>
        </pc:spChg>
        <pc:spChg chg="mod">
          <ac:chgData name="Vykydal David" userId="e4976436-9ac8-4ad5-8996-e320ac3e439d" providerId="ADAL" clId="{4E0E81DD-131A-40D1-BC2B-8672F71E2462}" dt="2024-01-22T10:35:19.147" v="831" actId="122"/>
          <ac:spMkLst>
            <pc:docMk/>
            <pc:sldMk cId="809429662" sldId="315"/>
            <ac:spMk id="6" creationId="{4E3BE526-B58C-8ED5-7A68-51EE62FA3C7F}"/>
          </ac:spMkLst>
        </pc:spChg>
        <pc:spChg chg="mod">
          <ac:chgData name="Vykydal David" userId="e4976436-9ac8-4ad5-8996-e320ac3e439d" providerId="ADAL" clId="{4E0E81DD-131A-40D1-BC2B-8672F71E2462}" dt="2024-01-22T10:35:26.667" v="833"/>
          <ac:spMkLst>
            <pc:docMk/>
            <pc:sldMk cId="809429662" sldId="315"/>
            <ac:spMk id="11" creationId="{C750407E-F43A-01F0-3C13-FED46120E0D7}"/>
          </ac:spMkLst>
        </pc:spChg>
        <pc:grpChg chg="add mod">
          <ac:chgData name="Vykydal David" userId="e4976436-9ac8-4ad5-8996-e320ac3e439d" providerId="ADAL" clId="{4E0E81DD-131A-40D1-BC2B-8672F71E2462}" dt="2024-01-22T10:35:29.137" v="837" actId="1035"/>
          <ac:grpSpMkLst>
            <pc:docMk/>
            <pc:sldMk cId="809429662" sldId="315"/>
            <ac:grpSpMk id="7" creationId="{AAD62ECA-BA35-17FB-50F6-7132018B5069}"/>
          </ac:grpSpMkLst>
        </pc:grpChg>
        <pc:graphicFrameChg chg="mod">
          <ac:chgData name="Vykydal David" userId="e4976436-9ac8-4ad5-8996-e320ac3e439d" providerId="ADAL" clId="{4E0E81DD-131A-40D1-BC2B-8672F71E2462}" dt="2024-01-22T10:35:26.667" v="833"/>
          <ac:graphicFrameMkLst>
            <pc:docMk/>
            <pc:sldMk cId="809429662" sldId="315"/>
            <ac:graphicFrameMk id="10" creationId="{EF83991F-2375-D42B-0839-60FDFD888B73}"/>
          </ac:graphicFrameMkLst>
        </pc:graphicFrameChg>
      </pc:sldChg>
      <pc:sldChg chg="addSp delSp modSp add mod">
        <pc:chgData name="Vykydal David" userId="e4976436-9ac8-4ad5-8996-e320ac3e439d" providerId="ADAL" clId="{4E0E81DD-131A-40D1-BC2B-8672F71E2462}" dt="2024-01-22T10:37:36.147" v="852" actId="21"/>
        <pc:sldMkLst>
          <pc:docMk/>
          <pc:sldMk cId="1759010167" sldId="316"/>
        </pc:sldMkLst>
        <pc:spChg chg="mod">
          <ac:chgData name="Vykydal David" userId="e4976436-9ac8-4ad5-8996-e320ac3e439d" providerId="ADAL" clId="{4E0E81DD-131A-40D1-BC2B-8672F71E2462}" dt="2024-01-22T10:37:36.147" v="852" actId="21"/>
          <ac:spMkLst>
            <pc:docMk/>
            <pc:sldMk cId="1759010167" sldId="316"/>
            <ac:spMk id="6" creationId="{4E3BE526-B58C-8ED5-7A68-51EE62FA3C7F}"/>
          </ac:spMkLst>
        </pc:spChg>
        <pc:grpChg chg="del">
          <ac:chgData name="Vykydal David" userId="e4976436-9ac8-4ad5-8996-e320ac3e439d" providerId="ADAL" clId="{4E0E81DD-131A-40D1-BC2B-8672F71E2462}" dt="2024-01-22T10:35:54.017" v="839" actId="478"/>
          <ac:grpSpMkLst>
            <pc:docMk/>
            <pc:sldMk cId="1759010167" sldId="316"/>
            <ac:grpSpMk id="7" creationId="{AAD62ECA-BA35-17FB-50F6-7132018B5069}"/>
          </ac:grpSpMkLst>
        </pc:grpChg>
        <pc:picChg chg="add mod">
          <ac:chgData name="Vykydal David" userId="e4976436-9ac8-4ad5-8996-e320ac3e439d" providerId="ADAL" clId="{4E0E81DD-131A-40D1-BC2B-8672F71E2462}" dt="2024-01-22T10:36:07.987" v="841"/>
          <ac:picMkLst>
            <pc:docMk/>
            <pc:sldMk cId="1759010167" sldId="316"/>
            <ac:picMk id="3" creationId="{23661D4B-18BF-7EC8-6271-E738A3113E26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36:41.122" v="845"/>
        <pc:sldMkLst>
          <pc:docMk/>
          <pc:sldMk cId="4026503031" sldId="317"/>
        </pc:sldMkLst>
        <pc:spChg chg="mod">
          <ac:chgData name="Vykydal David" userId="e4976436-9ac8-4ad5-8996-e320ac3e439d" providerId="ADAL" clId="{4E0E81DD-131A-40D1-BC2B-8672F71E2462}" dt="2024-01-22T10:36:31.877" v="843"/>
          <ac:spMkLst>
            <pc:docMk/>
            <pc:sldMk cId="4026503031" sldId="317"/>
            <ac:spMk id="6" creationId="{4E3BE526-B58C-8ED5-7A68-51EE62FA3C7F}"/>
          </ac:spMkLst>
        </pc:spChg>
        <pc:picChg chg="del">
          <ac:chgData name="Vykydal David" userId="e4976436-9ac8-4ad5-8996-e320ac3e439d" providerId="ADAL" clId="{4E0E81DD-131A-40D1-BC2B-8672F71E2462}" dt="2024-01-22T10:36:36.012" v="844" actId="478"/>
          <ac:picMkLst>
            <pc:docMk/>
            <pc:sldMk cId="4026503031" sldId="317"/>
            <ac:picMk id="3" creationId="{23661D4B-18BF-7EC8-6271-E738A3113E26}"/>
          </ac:picMkLst>
        </pc:picChg>
        <pc:picChg chg="add mod">
          <ac:chgData name="Vykydal David" userId="e4976436-9ac8-4ad5-8996-e320ac3e439d" providerId="ADAL" clId="{4E0E81DD-131A-40D1-BC2B-8672F71E2462}" dt="2024-01-22T10:36:41.122" v="845"/>
          <ac:picMkLst>
            <pc:docMk/>
            <pc:sldMk cId="4026503031" sldId="317"/>
            <ac:picMk id="5" creationId="{E3B988C3-B44B-D648-8113-041C44A40848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37:41.427" v="854"/>
        <pc:sldMkLst>
          <pc:docMk/>
          <pc:sldMk cId="762262966" sldId="318"/>
        </pc:sldMkLst>
        <pc:spChg chg="mod">
          <ac:chgData name="Vykydal David" userId="e4976436-9ac8-4ad5-8996-e320ac3e439d" providerId="ADAL" clId="{4E0E81DD-131A-40D1-BC2B-8672F71E2462}" dt="2024-01-22T10:37:41.427" v="854"/>
          <ac:spMkLst>
            <pc:docMk/>
            <pc:sldMk cId="762262966" sldId="318"/>
            <ac:spMk id="6" creationId="{4E3BE526-B58C-8ED5-7A68-51EE62FA3C7F}"/>
          </ac:spMkLst>
        </pc:spChg>
        <pc:picChg chg="add mod">
          <ac:chgData name="Vykydal David" userId="e4976436-9ac8-4ad5-8996-e320ac3e439d" providerId="ADAL" clId="{4E0E81DD-131A-40D1-BC2B-8672F71E2462}" dt="2024-01-22T10:37:08.297" v="849"/>
          <ac:picMkLst>
            <pc:docMk/>
            <pc:sldMk cId="762262966" sldId="318"/>
            <ac:picMk id="3" creationId="{88511D9C-BE1C-B92B-C00B-A40783B98E29}"/>
          </ac:picMkLst>
        </pc:picChg>
        <pc:picChg chg="del">
          <ac:chgData name="Vykydal David" userId="e4976436-9ac8-4ad5-8996-e320ac3e439d" providerId="ADAL" clId="{4E0E81DD-131A-40D1-BC2B-8672F71E2462}" dt="2024-01-22T10:36:57.468" v="848" actId="478"/>
          <ac:picMkLst>
            <pc:docMk/>
            <pc:sldMk cId="762262966" sldId="318"/>
            <ac:picMk id="5" creationId="{E3B988C3-B44B-D648-8113-041C44A40848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38:14.232" v="859"/>
        <pc:sldMkLst>
          <pc:docMk/>
          <pc:sldMk cId="172824847" sldId="319"/>
        </pc:sldMkLst>
        <pc:spChg chg="mod">
          <ac:chgData name="Vykydal David" userId="e4976436-9ac8-4ad5-8996-e320ac3e439d" providerId="ADAL" clId="{4E0E81DD-131A-40D1-BC2B-8672F71E2462}" dt="2024-01-22T10:38:06.317" v="857" actId="120"/>
          <ac:spMkLst>
            <pc:docMk/>
            <pc:sldMk cId="172824847" sldId="319"/>
            <ac:spMk id="6" creationId="{4E3BE526-B58C-8ED5-7A68-51EE62FA3C7F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0" creationId="{CD70A099-10BB-8AA1-3EC0-295D65C2DE37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1" creationId="{64995272-9F71-6649-76FE-D075E2CC3C93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2" creationId="{43228D28-1EB8-2B20-5848-3336FDD01A8D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3" creationId="{B4528F3B-43AF-6C1E-0EF2-69D7DA9CF38C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4" creationId="{060FB750-92E1-B465-F856-38403D229BBB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5" creationId="{030A915F-2C5E-7B0F-AB92-18E784325B9F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7" creationId="{E52ADBCC-C6A6-1EEB-D45E-2D512D104B55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8" creationId="{A8DDAE2B-40A9-0701-3CF2-CFD9F90FAFC1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19" creationId="{97ECC54A-9DA5-81A3-0996-FA2A3C2595E0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20" creationId="{32FE3AA0-6ED0-2F84-3265-06FAC878428E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21" creationId="{04A1A9E0-0996-13B8-22F4-1E0EB75C854B}"/>
          </ac:spMkLst>
        </pc:spChg>
        <pc:spChg chg="mod">
          <ac:chgData name="Vykydal David" userId="e4976436-9ac8-4ad5-8996-e320ac3e439d" providerId="ADAL" clId="{4E0E81DD-131A-40D1-BC2B-8672F71E2462}" dt="2024-01-22T10:38:14.232" v="859"/>
          <ac:spMkLst>
            <pc:docMk/>
            <pc:sldMk cId="172824847" sldId="319"/>
            <ac:spMk id="22" creationId="{ED0C6317-D1E1-8AD1-877D-41E34B5DFB8B}"/>
          </ac:spMkLst>
        </pc:spChg>
        <pc:grpChg chg="add mod">
          <ac:chgData name="Vykydal David" userId="e4976436-9ac8-4ad5-8996-e320ac3e439d" providerId="ADAL" clId="{4E0E81DD-131A-40D1-BC2B-8672F71E2462}" dt="2024-01-22T10:38:14.232" v="859"/>
          <ac:grpSpMkLst>
            <pc:docMk/>
            <pc:sldMk cId="172824847" sldId="319"/>
            <ac:grpSpMk id="5" creationId="{69FB19B5-10B1-DB98-B184-4A414120656F}"/>
          </ac:grpSpMkLst>
        </pc:grpChg>
        <pc:grpChg chg="mod">
          <ac:chgData name="Vykydal David" userId="e4976436-9ac8-4ad5-8996-e320ac3e439d" providerId="ADAL" clId="{4E0E81DD-131A-40D1-BC2B-8672F71E2462}" dt="2024-01-22T10:38:14.232" v="859"/>
          <ac:grpSpMkLst>
            <pc:docMk/>
            <pc:sldMk cId="172824847" sldId="319"/>
            <ac:grpSpMk id="7" creationId="{FCB388D6-FE3A-CF53-4A04-A6E4A151222D}"/>
          </ac:grpSpMkLst>
        </pc:grpChg>
        <pc:graphicFrameChg chg="mod">
          <ac:chgData name="Vykydal David" userId="e4976436-9ac8-4ad5-8996-e320ac3e439d" providerId="ADAL" clId="{4E0E81DD-131A-40D1-BC2B-8672F71E2462}" dt="2024-01-22T10:38:14.232" v="859"/>
          <ac:graphicFrameMkLst>
            <pc:docMk/>
            <pc:sldMk cId="172824847" sldId="319"/>
            <ac:graphicFrameMk id="16" creationId="{D84EB9ED-E645-CA3C-CD34-37AA0353F7B1}"/>
          </ac:graphicFrameMkLst>
        </pc:graphicFrameChg>
        <pc:picChg chg="del">
          <ac:chgData name="Vykydal David" userId="e4976436-9ac8-4ad5-8996-e320ac3e439d" providerId="ADAL" clId="{4E0E81DD-131A-40D1-BC2B-8672F71E2462}" dt="2024-01-22T10:38:08.108" v="858" actId="478"/>
          <ac:picMkLst>
            <pc:docMk/>
            <pc:sldMk cId="172824847" sldId="319"/>
            <ac:picMk id="3" creationId="{88511D9C-BE1C-B92B-C00B-A40783B98E29}"/>
          </ac:picMkLst>
        </pc:picChg>
      </pc:sldChg>
      <pc:sldChg chg="addSp delSp modSp add mod">
        <pc:chgData name="Vykydal David" userId="e4976436-9ac8-4ad5-8996-e320ac3e439d" providerId="ADAL" clId="{4E0E81DD-131A-40D1-BC2B-8672F71E2462}" dt="2024-01-22T10:38:48.586" v="863"/>
        <pc:sldMkLst>
          <pc:docMk/>
          <pc:sldMk cId="2777393877" sldId="320"/>
        </pc:sldMkLst>
        <pc:spChg chg="add mod">
          <ac:chgData name="Vykydal David" userId="e4976436-9ac8-4ad5-8996-e320ac3e439d" providerId="ADAL" clId="{4E0E81DD-131A-40D1-BC2B-8672F71E2462}" dt="2024-01-22T10:38:48.586" v="863"/>
          <ac:spMkLst>
            <pc:docMk/>
            <pc:sldMk cId="2777393877" sldId="320"/>
            <ac:spMk id="3" creationId="{247C8914-11BE-57C6-0C86-B3B7D338DCC4}"/>
          </ac:spMkLst>
        </pc:spChg>
        <pc:spChg chg="mod">
          <ac:chgData name="Vykydal David" userId="e4976436-9ac8-4ad5-8996-e320ac3e439d" providerId="ADAL" clId="{4E0E81DD-131A-40D1-BC2B-8672F71E2462}" dt="2024-01-22T10:38:39.662" v="861"/>
          <ac:spMkLst>
            <pc:docMk/>
            <pc:sldMk cId="2777393877" sldId="320"/>
            <ac:spMk id="6" creationId="{4E3BE526-B58C-8ED5-7A68-51EE62FA3C7F}"/>
          </ac:spMkLst>
        </pc:spChg>
        <pc:grpChg chg="del">
          <ac:chgData name="Vykydal David" userId="e4976436-9ac8-4ad5-8996-e320ac3e439d" providerId="ADAL" clId="{4E0E81DD-131A-40D1-BC2B-8672F71E2462}" dt="2024-01-22T10:38:42.543" v="862" actId="478"/>
          <ac:grpSpMkLst>
            <pc:docMk/>
            <pc:sldMk cId="2777393877" sldId="320"/>
            <ac:grpSpMk id="5" creationId="{69FB19B5-10B1-DB98-B184-4A414120656F}"/>
          </ac:grpSpMkLst>
        </pc:gr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2C3386-E5DD-4F5F-9E4B-7E0B27EA61DC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9599837-14B2-427C-B31E-E9330D470085}">
      <dgm:prSet phldrT="[Text]"/>
      <dgm:spPr/>
      <dgm:t>
        <a:bodyPr/>
        <a:lstStyle/>
        <a:p>
          <a:r>
            <a:rPr lang="cs-CZ" altLang="cs-CZ" dirty="0"/>
            <a:t>Stanovit žádoucí </a:t>
          </a:r>
          <a:r>
            <a:rPr lang="cs-CZ" altLang="cs-CZ" b="1" dirty="0">
              <a:solidFill>
                <a:srgbClr val="C00000"/>
              </a:solidFill>
            </a:rPr>
            <a:t>VÝSLEDKY</a:t>
          </a:r>
          <a:endParaRPr lang="cs-CZ" b="1" dirty="0">
            <a:solidFill>
              <a:srgbClr val="C00000"/>
            </a:solidFill>
          </a:endParaRPr>
        </a:p>
      </dgm:t>
    </dgm:pt>
    <dgm:pt modelId="{C371BCDC-EC63-42F9-9F14-63E47E8FCAD2}" type="parTrans" cxnId="{2485F8C5-034F-4432-B44F-1ED93CA15845}">
      <dgm:prSet/>
      <dgm:spPr/>
      <dgm:t>
        <a:bodyPr/>
        <a:lstStyle/>
        <a:p>
          <a:endParaRPr lang="cs-CZ"/>
        </a:p>
      </dgm:t>
    </dgm:pt>
    <dgm:pt modelId="{AB631A50-A5B7-4814-85E7-761B63AC23E4}" type="sibTrans" cxnId="{2485F8C5-034F-4432-B44F-1ED93CA15845}">
      <dgm:prSet/>
      <dgm:spPr>
        <a:solidFill>
          <a:srgbClr val="00A499"/>
        </a:solidFill>
      </dgm:spPr>
      <dgm:t>
        <a:bodyPr/>
        <a:lstStyle/>
        <a:p>
          <a:endParaRPr lang="cs-CZ"/>
        </a:p>
      </dgm:t>
    </dgm:pt>
    <dgm:pt modelId="{D4C0784F-50E0-4170-992C-68E1ECA127D2}">
      <dgm:prSet phldrT="[Text]"/>
      <dgm:spPr/>
      <dgm:t>
        <a:bodyPr/>
        <a:lstStyle/>
        <a:p>
          <a:r>
            <a:rPr lang="cs-CZ" altLang="cs-CZ" dirty="0"/>
            <a:t>Plánovat a rozvíjet </a:t>
          </a:r>
          <a:r>
            <a:rPr lang="cs-CZ" altLang="cs-CZ" b="1" dirty="0">
              <a:solidFill>
                <a:srgbClr val="C00000"/>
              </a:solidFill>
            </a:rPr>
            <a:t>PŘÍSTUPY</a:t>
          </a:r>
          <a:endParaRPr lang="cs-CZ" b="1" dirty="0">
            <a:solidFill>
              <a:srgbClr val="C00000"/>
            </a:solidFill>
          </a:endParaRPr>
        </a:p>
      </dgm:t>
    </dgm:pt>
    <dgm:pt modelId="{4B1FF14C-8F95-47BB-AD31-305B13FCEC25}" type="parTrans" cxnId="{10CA8A7B-E02F-49D9-B212-40E41DDFA776}">
      <dgm:prSet/>
      <dgm:spPr/>
      <dgm:t>
        <a:bodyPr/>
        <a:lstStyle/>
        <a:p>
          <a:endParaRPr lang="cs-CZ"/>
        </a:p>
      </dgm:t>
    </dgm:pt>
    <dgm:pt modelId="{7CEBB810-901D-46F5-A939-060D2D07DA29}" type="sibTrans" cxnId="{10CA8A7B-E02F-49D9-B212-40E41DDFA776}">
      <dgm:prSet/>
      <dgm:spPr>
        <a:solidFill>
          <a:srgbClr val="00A499"/>
        </a:solidFill>
      </dgm:spPr>
      <dgm:t>
        <a:bodyPr/>
        <a:lstStyle/>
        <a:p>
          <a:endParaRPr lang="cs-CZ"/>
        </a:p>
      </dgm:t>
    </dgm:pt>
    <dgm:pt modelId="{50768AC3-3138-4F4F-B507-9AEB28DC3175}">
      <dgm:prSet phldrT="[Text]"/>
      <dgm:spPr/>
      <dgm:t>
        <a:bodyPr/>
        <a:lstStyle/>
        <a:p>
          <a:r>
            <a:rPr lang="cs-CZ" altLang="cs-CZ" b="1" dirty="0">
              <a:solidFill>
                <a:srgbClr val="C00000"/>
              </a:solidFill>
            </a:rPr>
            <a:t>APLIKACE</a:t>
          </a:r>
          <a:r>
            <a:rPr lang="cs-CZ" altLang="cs-CZ" dirty="0"/>
            <a:t> přístupů</a:t>
          </a:r>
          <a:endParaRPr lang="cs-CZ" dirty="0"/>
        </a:p>
      </dgm:t>
    </dgm:pt>
    <dgm:pt modelId="{4839889E-1612-4CF0-BD98-FB171AB1581E}" type="parTrans" cxnId="{ADA866E9-A0B5-465D-B129-244E3187F0AA}">
      <dgm:prSet/>
      <dgm:spPr/>
      <dgm:t>
        <a:bodyPr/>
        <a:lstStyle/>
        <a:p>
          <a:endParaRPr lang="cs-CZ"/>
        </a:p>
      </dgm:t>
    </dgm:pt>
    <dgm:pt modelId="{A7F0A7A5-0913-43FA-B1A2-8D73F40251A5}" type="sibTrans" cxnId="{ADA866E9-A0B5-465D-B129-244E3187F0AA}">
      <dgm:prSet/>
      <dgm:spPr>
        <a:solidFill>
          <a:srgbClr val="00A499"/>
        </a:solidFill>
      </dgm:spPr>
      <dgm:t>
        <a:bodyPr/>
        <a:lstStyle/>
        <a:p>
          <a:endParaRPr lang="cs-CZ"/>
        </a:p>
      </dgm:t>
    </dgm:pt>
    <dgm:pt modelId="{16C118CF-C39E-4C66-9DC4-400177D4E043}">
      <dgm:prSet phldrT="[Text]"/>
      <dgm:spPr/>
      <dgm:t>
        <a:bodyPr/>
        <a:lstStyle/>
        <a:p>
          <a:r>
            <a:rPr lang="cs-CZ" altLang="cs-CZ" b="1" dirty="0">
              <a:solidFill>
                <a:srgbClr val="C00000"/>
              </a:solidFill>
            </a:rPr>
            <a:t>POSOUDIT</a:t>
          </a:r>
          <a:r>
            <a:rPr lang="cs-CZ" altLang="cs-CZ" dirty="0"/>
            <a:t> a </a:t>
          </a:r>
          <a:r>
            <a:rPr lang="cs-CZ" altLang="cs-CZ" b="1" dirty="0">
              <a:solidFill>
                <a:srgbClr val="C00000"/>
              </a:solidFill>
            </a:rPr>
            <a:t>ZLEPŠIT</a:t>
          </a:r>
          <a:r>
            <a:rPr lang="cs-CZ" altLang="cs-CZ" dirty="0"/>
            <a:t> přístupy a jejich rozšíření</a:t>
          </a:r>
          <a:endParaRPr lang="cs-CZ" dirty="0"/>
        </a:p>
      </dgm:t>
    </dgm:pt>
    <dgm:pt modelId="{1A952D34-9749-47D2-BB55-5DE353126709}" type="parTrans" cxnId="{E544D42E-F677-4F28-8884-617656C43E70}">
      <dgm:prSet/>
      <dgm:spPr/>
      <dgm:t>
        <a:bodyPr/>
        <a:lstStyle/>
        <a:p>
          <a:endParaRPr lang="cs-CZ"/>
        </a:p>
      </dgm:t>
    </dgm:pt>
    <dgm:pt modelId="{713BC7B2-CF1E-46F6-AD41-DDF5B332E670}" type="sibTrans" cxnId="{E544D42E-F677-4F28-8884-617656C43E70}">
      <dgm:prSet/>
      <dgm:spPr>
        <a:solidFill>
          <a:srgbClr val="00A499"/>
        </a:solidFill>
      </dgm:spPr>
      <dgm:t>
        <a:bodyPr/>
        <a:lstStyle/>
        <a:p>
          <a:endParaRPr lang="cs-CZ">
            <a:solidFill>
              <a:srgbClr val="00A499"/>
            </a:solidFill>
          </a:endParaRPr>
        </a:p>
      </dgm:t>
    </dgm:pt>
    <dgm:pt modelId="{D985DAC7-C927-4216-9225-1D5A3877DAEF}" type="pres">
      <dgm:prSet presAssocID="{082C3386-E5DD-4F5F-9E4B-7E0B27EA61DC}" presName="cycle" presStyleCnt="0">
        <dgm:presLayoutVars>
          <dgm:dir/>
          <dgm:resizeHandles val="exact"/>
        </dgm:presLayoutVars>
      </dgm:prSet>
      <dgm:spPr/>
    </dgm:pt>
    <dgm:pt modelId="{10BCF415-920A-4945-BE2C-94E37FE7AADB}" type="pres">
      <dgm:prSet presAssocID="{09599837-14B2-427C-B31E-E9330D470085}" presName="dummy" presStyleCnt="0"/>
      <dgm:spPr/>
    </dgm:pt>
    <dgm:pt modelId="{126ABB78-E9FF-4DB5-B4EF-DF6C67515F2F}" type="pres">
      <dgm:prSet presAssocID="{09599837-14B2-427C-B31E-E9330D470085}" presName="node" presStyleLbl="revTx" presStyleIdx="0" presStyleCnt="4">
        <dgm:presLayoutVars>
          <dgm:bulletEnabled val="1"/>
        </dgm:presLayoutVars>
      </dgm:prSet>
      <dgm:spPr/>
    </dgm:pt>
    <dgm:pt modelId="{E5DC7B3F-A4C1-41C1-88B4-7DCE653B2F64}" type="pres">
      <dgm:prSet presAssocID="{AB631A50-A5B7-4814-85E7-761B63AC23E4}" presName="sibTrans" presStyleLbl="node1" presStyleIdx="0" presStyleCnt="4"/>
      <dgm:spPr/>
    </dgm:pt>
    <dgm:pt modelId="{F008CFB2-0AE7-49A8-BDB2-4FDCD56A884A}" type="pres">
      <dgm:prSet presAssocID="{D4C0784F-50E0-4170-992C-68E1ECA127D2}" presName="dummy" presStyleCnt="0"/>
      <dgm:spPr/>
    </dgm:pt>
    <dgm:pt modelId="{F4F92DED-C1F5-453B-9E03-88FAC719A8EF}" type="pres">
      <dgm:prSet presAssocID="{D4C0784F-50E0-4170-992C-68E1ECA127D2}" presName="node" presStyleLbl="revTx" presStyleIdx="1" presStyleCnt="4">
        <dgm:presLayoutVars>
          <dgm:bulletEnabled val="1"/>
        </dgm:presLayoutVars>
      </dgm:prSet>
      <dgm:spPr/>
    </dgm:pt>
    <dgm:pt modelId="{2C5486AC-D1BF-4083-AAD4-8ED6B0DF314F}" type="pres">
      <dgm:prSet presAssocID="{7CEBB810-901D-46F5-A939-060D2D07DA29}" presName="sibTrans" presStyleLbl="node1" presStyleIdx="1" presStyleCnt="4"/>
      <dgm:spPr/>
    </dgm:pt>
    <dgm:pt modelId="{AE5586A9-4B59-4DF9-92A4-0DE85903DC9E}" type="pres">
      <dgm:prSet presAssocID="{50768AC3-3138-4F4F-B507-9AEB28DC3175}" presName="dummy" presStyleCnt="0"/>
      <dgm:spPr/>
    </dgm:pt>
    <dgm:pt modelId="{49FF2DF3-041B-49A2-81BA-1D96A7A931C9}" type="pres">
      <dgm:prSet presAssocID="{50768AC3-3138-4F4F-B507-9AEB28DC3175}" presName="node" presStyleLbl="revTx" presStyleIdx="2" presStyleCnt="4">
        <dgm:presLayoutVars>
          <dgm:bulletEnabled val="1"/>
        </dgm:presLayoutVars>
      </dgm:prSet>
      <dgm:spPr/>
    </dgm:pt>
    <dgm:pt modelId="{93DEBBC7-7BF3-46CD-BAE3-419DC1FA371D}" type="pres">
      <dgm:prSet presAssocID="{A7F0A7A5-0913-43FA-B1A2-8D73F40251A5}" presName="sibTrans" presStyleLbl="node1" presStyleIdx="2" presStyleCnt="4"/>
      <dgm:spPr/>
    </dgm:pt>
    <dgm:pt modelId="{2C790F0D-0F06-49FD-A8A5-4A7BE70584B0}" type="pres">
      <dgm:prSet presAssocID="{16C118CF-C39E-4C66-9DC4-400177D4E043}" presName="dummy" presStyleCnt="0"/>
      <dgm:spPr/>
    </dgm:pt>
    <dgm:pt modelId="{D7CAF479-2A69-461A-B291-03A8F0AC500E}" type="pres">
      <dgm:prSet presAssocID="{16C118CF-C39E-4C66-9DC4-400177D4E043}" presName="node" presStyleLbl="revTx" presStyleIdx="3" presStyleCnt="4">
        <dgm:presLayoutVars>
          <dgm:bulletEnabled val="1"/>
        </dgm:presLayoutVars>
      </dgm:prSet>
      <dgm:spPr/>
    </dgm:pt>
    <dgm:pt modelId="{C87B32A5-920B-49A7-8428-B79256689449}" type="pres">
      <dgm:prSet presAssocID="{713BC7B2-CF1E-46F6-AD41-DDF5B332E670}" presName="sibTrans" presStyleLbl="node1" presStyleIdx="3" presStyleCnt="4"/>
      <dgm:spPr/>
    </dgm:pt>
  </dgm:ptLst>
  <dgm:cxnLst>
    <dgm:cxn modelId="{41B5EA0A-7163-4ABE-8A47-795B24382952}" type="presOf" srcId="{50768AC3-3138-4F4F-B507-9AEB28DC3175}" destId="{49FF2DF3-041B-49A2-81BA-1D96A7A931C9}" srcOrd="0" destOrd="0" presId="urn:microsoft.com/office/officeart/2005/8/layout/cycle1"/>
    <dgm:cxn modelId="{E544D42E-F677-4F28-8884-617656C43E70}" srcId="{082C3386-E5DD-4F5F-9E4B-7E0B27EA61DC}" destId="{16C118CF-C39E-4C66-9DC4-400177D4E043}" srcOrd="3" destOrd="0" parTransId="{1A952D34-9749-47D2-BB55-5DE353126709}" sibTransId="{713BC7B2-CF1E-46F6-AD41-DDF5B332E670}"/>
    <dgm:cxn modelId="{3C0D483F-4BA8-4DE6-B53C-A80F32D8B18C}" type="presOf" srcId="{082C3386-E5DD-4F5F-9E4B-7E0B27EA61DC}" destId="{D985DAC7-C927-4216-9225-1D5A3877DAEF}" srcOrd="0" destOrd="0" presId="urn:microsoft.com/office/officeart/2005/8/layout/cycle1"/>
    <dgm:cxn modelId="{9C6C3958-B629-4AFF-AA5D-E609494959BD}" type="presOf" srcId="{A7F0A7A5-0913-43FA-B1A2-8D73F40251A5}" destId="{93DEBBC7-7BF3-46CD-BAE3-419DC1FA371D}" srcOrd="0" destOrd="0" presId="urn:microsoft.com/office/officeart/2005/8/layout/cycle1"/>
    <dgm:cxn modelId="{10CA8A7B-E02F-49D9-B212-40E41DDFA776}" srcId="{082C3386-E5DD-4F5F-9E4B-7E0B27EA61DC}" destId="{D4C0784F-50E0-4170-992C-68E1ECA127D2}" srcOrd="1" destOrd="0" parTransId="{4B1FF14C-8F95-47BB-AD31-305B13FCEC25}" sibTransId="{7CEBB810-901D-46F5-A939-060D2D07DA29}"/>
    <dgm:cxn modelId="{0F481282-6B5D-4292-8BA8-694DE85155E8}" type="presOf" srcId="{D4C0784F-50E0-4170-992C-68E1ECA127D2}" destId="{F4F92DED-C1F5-453B-9E03-88FAC719A8EF}" srcOrd="0" destOrd="0" presId="urn:microsoft.com/office/officeart/2005/8/layout/cycle1"/>
    <dgm:cxn modelId="{DAFE20C1-47AB-435E-8B01-6C74DD1EF550}" type="presOf" srcId="{AB631A50-A5B7-4814-85E7-761B63AC23E4}" destId="{E5DC7B3F-A4C1-41C1-88B4-7DCE653B2F64}" srcOrd="0" destOrd="0" presId="urn:microsoft.com/office/officeart/2005/8/layout/cycle1"/>
    <dgm:cxn modelId="{2485F8C5-034F-4432-B44F-1ED93CA15845}" srcId="{082C3386-E5DD-4F5F-9E4B-7E0B27EA61DC}" destId="{09599837-14B2-427C-B31E-E9330D470085}" srcOrd="0" destOrd="0" parTransId="{C371BCDC-EC63-42F9-9F14-63E47E8FCAD2}" sibTransId="{AB631A50-A5B7-4814-85E7-761B63AC23E4}"/>
    <dgm:cxn modelId="{C9F1FFCB-CDE9-4957-9769-591FAF9A1895}" type="presOf" srcId="{7CEBB810-901D-46F5-A939-060D2D07DA29}" destId="{2C5486AC-D1BF-4083-AAD4-8ED6B0DF314F}" srcOrd="0" destOrd="0" presId="urn:microsoft.com/office/officeart/2005/8/layout/cycle1"/>
    <dgm:cxn modelId="{894DF3D8-9FC6-4999-B7BB-4E033FFC2219}" type="presOf" srcId="{713BC7B2-CF1E-46F6-AD41-DDF5B332E670}" destId="{C87B32A5-920B-49A7-8428-B79256689449}" srcOrd="0" destOrd="0" presId="urn:microsoft.com/office/officeart/2005/8/layout/cycle1"/>
    <dgm:cxn modelId="{ADA866E9-A0B5-465D-B129-244E3187F0AA}" srcId="{082C3386-E5DD-4F5F-9E4B-7E0B27EA61DC}" destId="{50768AC3-3138-4F4F-B507-9AEB28DC3175}" srcOrd="2" destOrd="0" parTransId="{4839889E-1612-4CF0-BD98-FB171AB1581E}" sibTransId="{A7F0A7A5-0913-43FA-B1A2-8D73F40251A5}"/>
    <dgm:cxn modelId="{43B2DFEC-7A2F-4A9F-95C1-E814B7410356}" type="presOf" srcId="{09599837-14B2-427C-B31E-E9330D470085}" destId="{126ABB78-E9FF-4DB5-B4EF-DF6C67515F2F}" srcOrd="0" destOrd="0" presId="urn:microsoft.com/office/officeart/2005/8/layout/cycle1"/>
    <dgm:cxn modelId="{24A91EF7-B182-4BFE-8412-4766B05B0BD8}" type="presOf" srcId="{16C118CF-C39E-4C66-9DC4-400177D4E043}" destId="{D7CAF479-2A69-461A-B291-03A8F0AC500E}" srcOrd="0" destOrd="0" presId="urn:microsoft.com/office/officeart/2005/8/layout/cycle1"/>
    <dgm:cxn modelId="{61C8F35F-AE09-404D-89F0-DBAEC55DB906}" type="presParOf" srcId="{D985DAC7-C927-4216-9225-1D5A3877DAEF}" destId="{10BCF415-920A-4945-BE2C-94E37FE7AADB}" srcOrd="0" destOrd="0" presId="urn:microsoft.com/office/officeart/2005/8/layout/cycle1"/>
    <dgm:cxn modelId="{79355CB3-BF40-43A5-94E5-48237BF05A96}" type="presParOf" srcId="{D985DAC7-C927-4216-9225-1D5A3877DAEF}" destId="{126ABB78-E9FF-4DB5-B4EF-DF6C67515F2F}" srcOrd="1" destOrd="0" presId="urn:microsoft.com/office/officeart/2005/8/layout/cycle1"/>
    <dgm:cxn modelId="{449C8B32-411A-4F83-8ABB-D72BA620F412}" type="presParOf" srcId="{D985DAC7-C927-4216-9225-1D5A3877DAEF}" destId="{E5DC7B3F-A4C1-41C1-88B4-7DCE653B2F64}" srcOrd="2" destOrd="0" presId="urn:microsoft.com/office/officeart/2005/8/layout/cycle1"/>
    <dgm:cxn modelId="{D77E111C-AE4C-4DE0-9918-B0619F0DD236}" type="presParOf" srcId="{D985DAC7-C927-4216-9225-1D5A3877DAEF}" destId="{F008CFB2-0AE7-49A8-BDB2-4FDCD56A884A}" srcOrd="3" destOrd="0" presId="urn:microsoft.com/office/officeart/2005/8/layout/cycle1"/>
    <dgm:cxn modelId="{E71E6D76-D6E4-481A-9F16-D001F8E163EE}" type="presParOf" srcId="{D985DAC7-C927-4216-9225-1D5A3877DAEF}" destId="{F4F92DED-C1F5-453B-9E03-88FAC719A8EF}" srcOrd="4" destOrd="0" presId="urn:microsoft.com/office/officeart/2005/8/layout/cycle1"/>
    <dgm:cxn modelId="{F46629D2-C439-4C49-89DC-070A147B3541}" type="presParOf" srcId="{D985DAC7-C927-4216-9225-1D5A3877DAEF}" destId="{2C5486AC-D1BF-4083-AAD4-8ED6B0DF314F}" srcOrd="5" destOrd="0" presId="urn:microsoft.com/office/officeart/2005/8/layout/cycle1"/>
    <dgm:cxn modelId="{20D2E333-73E3-45DE-95AC-83216F68D31F}" type="presParOf" srcId="{D985DAC7-C927-4216-9225-1D5A3877DAEF}" destId="{AE5586A9-4B59-4DF9-92A4-0DE85903DC9E}" srcOrd="6" destOrd="0" presId="urn:microsoft.com/office/officeart/2005/8/layout/cycle1"/>
    <dgm:cxn modelId="{5AF98B03-BB3F-4D86-9555-1F9B23492A6B}" type="presParOf" srcId="{D985DAC7-C927-4216-9225-1D5A3877DAEF}" destId="{49FF2DF3-041B-49A2-81BA-1D96A7A931C9}" srcOrd="7" destOrd="0" presId="urn:microsoft.com/office/officeart/2005/8/layout/cycle1"/>
    <dgm:cxn modelId="{03E71916-A725-42B2-8517-2BCEB150AE0B}" type="presParOf" srcId="{D985DAC7-C927-4216-9225-1D5A3877DAEF}" destId="{93DEBBC7-7BF3-46CD-BAE3-419DC1FA371D}" srcOrd="8" destOrd="0" presId="urn:microsoft.com/office/officeart/2005/8/layout/cycle1"/>
    <dgm:cxn modelId="{5FC6EFDB-4E93-4878-A1D8-2821825905D3}" type="presParOf" srcId="{D985DAC7-C927-4216-9225-1D5A3877DAEF}" destId="{2C790F0D-0F06-49FD-A8A5-4A7BE70584B0}" srcOrd="9" destOrd="0" presId="urn:microsoft.com/office/officeart/2005/8/layout/cycle1"/>
    <dgm:cxn modelId="{D4B106BD-4B9C-4DC4-B145-0C679B49AAA3}" type="presParOf" srcId="{D985DAC7-C927-4216-9225-1D5A3877DAEF}" destId="{D7CAF479-2A69-461A-B291-03A8F0AC500E}" srcOrd="10" destOrd="0" presId="urn:microsoft.com/office/officeart/2005/8/layout/cycle1"/>
    <dgm:cxn modelId="{CE6D1F93-39A4-4CA9-A639-0D195ACC83AE}" type="presParOf" srcId="{D985DAC7-C927-4216-9225-1D5A3877DAEF}" destId="{C87B32A5-920B-49A7-8428-B79256689449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0AE3CB-F9F9-497E-B80D-127A26A95A3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D79DA89-F415-4E36-A861-5BDDE484BC8C}">
      <dgm:prSet phldrT="[Text]"/>
      <dgm:spPr>
        <a:solidFill>
          <a:schemeClr val="bg1"/>
        </a:solidFill>
        <a:ln>
          <a:solidFill>
            <a:srgbClr val="00A499"/>
          </a:solidFill>
        </a:ln>
      </dgm:spPr>
      <dgm:t>
        <a:bodyPr/>
        <a:lstStyle/>
        <a:p>
          <a:r>
            <a:rPr lang="cs-CZ" altLang="cs-CZ" dirty="0">
              <a:solidFill>
                <a:schemeClr val="tx1"/>
              </a:solidFill>
            </a:rPr>
            <a:t>Sběr dat</a:t>
          </a:r>
          <a:endParaRPr lang="cs-CZ" dirty="0">
            <a:solidFill>
              <a:schemeClr val="tx1"/>
            </a:solidFill>
          </a:endParaRPr>
        </a:p>
      </dgm:t>
    </dgm:pt>
    <dgm:pt modelId="{3DD2C7C3-988B-48EE-A666-630891A7E06D}" type="parTrans" cxnId="{BBE63018-5CA5-4FFA-978A-2277BE6DD5B0}">
      <dgm:prSet/>
      <dgm:spPr/>
      <dgm:t>
        <a:bodyPr/>
        <a:lstStyle/>
        <a:p>
          <a:endParaRPr lang="cs-CZ"/>
        </a:p>
      </dgm:t>
    </dgm:pt>
    <dgm:pt modelId="{5189490D-B17B-44E8-9D5B-76116B85DF57}" type="sibTrans" cxnId="{BBE63018-5CA5-4FFA-978A-2277BE6DD5B0}">
      <dgm:prSet/>
      <dgm:spPr>
        <a:ln>
          <a:solidFill>
            <a:srgbClr val="00A499"/>
          </a:solidFill>
        </a:ln>
      </dgm:spPr>
      <dgm:t>
        <a:bodyPr/>
        <a:lstStyle/>
        <a:p>
          <a:endParaRPr lang="cs-CZ"/>
        </a:p>
      </dgm:t>
    </dgm:pt>
    <dgm:pt modelId="{1AC87AFF-3E35-499D-B232-60C0CBFBFECB}">
      <dgm:prSet phldrT="[Text]" custT="1"/>
      <dgm:spPr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  <dgm:t>
        <a:bodyPr/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cs-CZ" altLang="cs-CZ" sz="2300" kern="1200" dirty="0">
              <a:solidFill>
                <a:schemeClr val="tx1"/>
              </a:solidFill>
            </a:rPr>
            <a:t>Dosažení shody v hodnocení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C187C033-7595-4340-B941-7B00A8640C89}" type="parTrans" cxnId="{042032A7-EEF0-45B3-8AAB-E6BE54171FBC}">
      <dgm:prSet/>
      <dgm:spPr/>
      <dgm:t>
        <a:bodyPr/>
        <a:lstStyle/>
        <a:p>
          <a:endParaRPr lang="cs-CZ"/>
        </a:p>
      </dgm:t>
    </dgm:pt>
    <dgm:pt modelId="{510B2998-75C1-47B3-8794-9FEA17BEA038}" type="sibTrans" cxnId="{042032A7-EEF0-45B3-8AAB-E6BE54171FBC}">
      <dgm:prSet/>
      <dgm:spPr/>
      <dgm:t>
        <a:bodyPr/>
        <a:lstStyle/>
        <a:p>
          <a:endParaRPr lang="cs-CZ"/>
        </a:p>
      </dgm:t>
    </dgm:pt>
    <dgm:pt modelId="{14B56955-9C1B-41BE-B7B9-94627E481F1A}">
      <dgm:prSet phldrT="[Text]" custT="1"/>
      <dgm:spPr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  <dgm:t>
        <a:bodyPr/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cs-CZ" altLang="cs-CZ" sz="2300" kern="1200" dirty="0">
              <a:solidFill>
                <a:schemeClr val="tx1"/>
              </a:solidFill>
            </a:rPr>
            <a:t>Vypracování sebehodnotící zprávy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DC4D3844-667C-470F-9662-CDA14CE2CE46}" type="parTrans" cxnId="{28D1F3FC-B27A-4441-AA86-DE6A24C38EFB}">
      <dgm:prSet/>
      <dgm:spPr/>
      <dgm:t>
        <a:bodyPr/>
        <a:lstStyle/>
        <a:p>
          <a:endParaRPr lang="cs-CZ"/>
        </a:p>
      </dgm:t>
    </dgm:pt>
    <dgm:pt modelId="{80439962-813B-4EB1-9561-12129733E2E3}" type="sibTrans" cxnId="{28D1F3FC-B27A-4441-AA86-DE6A24C38EFB}">
      <dgm:prSet/>
      <dgm:spPr/>
      <dgm:t>
        <a:bodyPr/>
        <a:lstStyle/>
        <a:p>
          <a:endParaRPr lang="cs-CZ"/>
        </a:p>
      </dgm:t>
    </dgm:pt>
    <dgm:pt modelId="{11AD925C-5EFB-436B-A41F-E48E71191196}">
      <dgm:prSet custT="1"/>
      <dgm:spPr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  <dgm:t>
        <a:bodyPr/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altLang="cs-CZ" sz="2300" kern="1200" dirty="0">
              <a:solidFill>
                <a:schemeClr val="tx1"/>
              </a:solidFill>
            </a:rPr>
            <a:t>Posouzení komplexnosti dat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4F3B242B-0C04-4B23-B2F4-F0314A9CE953}" type="parTrans" cxnId="{B2D1E9AF-D80B-4B95-8DED-0C73788BCBCF}">
      <dgm:prSet/>
      <dgm:spPr/>
      <dgm:t>
        <a:bodyPr/>
        <a:lstStyle/>
        <a:p>
          <a:endParaRPr lang="cs-CZ"/>
        </a:p>
      </dgm:t>
    </dgm:pt>
    <dgm:pt modelId="{41291D88-39A6-4231-9CCF-DCD54EA77B53}" type="sibTrans" cxnId="{B2D1E9AF-D80B-4B95-8DED-0C73788BCBCF}">
      <dgm:prSet/>
      <dgm:spPr/>
      <dgm:t>
        <a:bodyPr/>
        <a:lstStyle/>
        <a:p>
          <a:endParaRPr lang="cs-CZ"/>
        </a:p>
      </dgm:t>
    </dgm:pt>
    <dgm:pt modelId="{B9C5D2A7-9B0D-4038-B5D7-D8310FD87920}">
      <dgm:prSet custT="1"/>
      <dgm:spPr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  <dgm:t>
        <a:bodyPr/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cs-CZ" altLang="cs-CZ" sz="2300" kern="1200" dirty="0">
              <a:solidFill>
                <a:schemeClr val="tx1"/>
              </a:solidFill>
            </a:rPr>
            <a:t>Hodnocení vůči  modelu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BFE43430-0702-4024-B09C-A9C4EA890D05}" type="parTrans" cxnId="{45643732-A5FE-4A5D-A51F-3018B4B34379}">
      <dgm:prSet/>
      <dgm:spPr/>
      <dgm:t>
        <a:bodyPr/>
        <a:lstStyle/>
        <a:p>
          <a:endParaRPr lang="cs-CZ"/>
        </a:p>
      </dgm:t>
    </dgm:pt>
    <dgm:pt modelId="{1A45F70B-F2CF-4B49-8CE4-723CF9A05682}" type="sibTrans" cxnId="{45643732-A5FE-4A5D-A51F-3018B4B34379}">
      <dgm:prSet/>
      <dgm:spPr/>
      <dgm:t>
        <a:bodyPr/>
        <a:lstStyle/>
        <a:p>
          <a:endParaRPr lang="cs-CZ"/>
        </a:p>
      </dgm:t>
    </dgm:pt>
    <dgm:pt modelId="{0AEDB12A-C6FA-420F-97E3-3597199A7820}">
      <dgm:prSet custT="1"/>
      <dgm:spPr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  <dgm:t>
        <a:bodyPr/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altLang="cs-CZ" sz="2300" kern="1200" dirty="0">
              <a:solidFill>
                <a:schemeClr val="tx1"/>
              </a:solidFill>
            </a:rPr>
            <a:t>Určení slabých a silných stránek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0E466887-A196-430C-A986-0BBDF7C0F2D0}" type="parTrans" cxnId="{B162DF59-6170-407A-984E-C14D6E315BB3}">
      <dgm:prSet/>
      <dgm:spPr/>
      <dgm:t>
        <a:bodyPr/>
        <a:lstStyle/>
        <a:p>
          <a:endParaRPr lang="cs-CZ"/>
        </a:p>
      </dgm:t>
    </dgm:pt>
    <dgm:pt modelId="{17E2453D-4EBB-4E95-81EA-483D308CD21F}" type="sibTrans" cxnId="{B162DF59-6170-407A-984E-C14D6E315BB3}">
      <dgm:prSet/>
      <dgm:spPr/>
      <dgm:t>
        <a:bodyPr/>
        <a:lstStyle/>
        <a:p>
          <a:endParaRPr lang="cs-CZ"/>
        </a:p>
      </dgm:t>
    </dgm:pt>
    <dgm:pt modelId="{7ABD4DA4-01C2-430A-8883-2F2912A22D09}" type="pres">
      <dgm:prSet presAssocID="{4E0AE3CB-F9F9-497E-B80D-127A26A95A3E}" presName="Name0" presStyleCnt="0">
        <dgm:presLayoutVars>
          <dgm:chMax val="7"/>
          <dgm:chPref val="7"/>
          <dgm:dir/>
        </dgm:presLayoutVars>
      </dgm:prSet>
      <dgm:spPr/>
    </dgm:pt>
    <dgm:pt modelId="{94A0A43D-2143-4069-986C-A5F95825CC1B}" type="pres">
      <dgm:prSet presAssocID="{4E0AE3CB-F9F9-497E-B80D-127A26A95A3E}" presName="Name1" presStyleCnt="0"/>
      <dgm:spPr/>
    </dgm:pt>
    <dgm:pt modelId="{18592915-1829-4B27-8CED-B3B07325AA2C}" type="pres">
      <dgm:prSet presAssocID="{4E0AE3CB-F9F9-497E-B80D-127A26A95A3E}" presName="cycle" presStyleCnt="0"/>
      <dgm:spPr/>
    </dgm:pt>
    <dgm:pt modelId="{19581B01-A57A-41DC-BED4-816240F519E6}" type="pres">
      <dgm:prSet presAssocID="{4E0AE3CB-F9F9-497E-B80D-127A26A95A3E}" presName="srcNode" presStyleLbl="node1" presStyleIdx="0" presStyleCnt="6"/>
      <dgm:spPr/>
    </dgm:pt>
    <dgm:pt modelId="{1F8C93F8-38E1-4D57-848F-3500810DF6EC}" type="pres">
      <dgm:prSet presAssocID="{4E0AE3CB-F9F9-497E-B80D-127A26A95A3E}" presName="conn" presStyleLbl="parChTrans1D2" presStyleIdx="0" presStyleCnt="1"/>
      <dgm:spPr/>
    </dgm:pt>
    <dgm:pt modelId="{4321C49C-AA9E-48C0-B904-E02FA13CCC8D}" type="pres">
      <dgm:prSet presAssocID="{4E0AE3CB-F9F9-497E-B80D-127A26A95A3E}" presName="extraNode" presStyleLbl="node1" presStyleIdx="0" presStyleCnt="6"/>
      <dgm:spPr/>
    </dgm:pt>
    <dgm:pt modelId="{4DF8F8FC-5748-4292-A400-7DBE61CD904B}" type="pres">
      <dgm:prSet presAssocID="{4E0AE3CB-F9F9-497E-B80D-127A26A95A3E}" presName="dstNode" presStyleLbl="node1" presStyleIdx="0" presStyleCnt="6"/>
      <dgm:spPr/>
    </dgm:pt>
    <dgm:pt modelId="{AE2B5085-B3A9-4A5A-837E-F04ABB0A582B}" type="pres">
      <dgm:prSet presAssocID="{ED79DA89-F415-4E36-A861-5BDDE484BC8C}" presName="text_1" presStyleLbl="node1" presStyleIdx="0" presStyleCnt="6">
        <dgm:presLayoutVars>
          <dgm:bulletEnabled val="1"/>
        </dgm:presLayoutVars>
      </dgm:prSet>
      <dgm:spPr/>
    </dgm:pt>
    <dgm:pt modelId="{44FBB637-9763-4377-9CA1-27BA04EDB773}" type="pres">
      <dgm:prSet presAssocID="{ED79DA89-F415-4E36-A861-5BDDE484BC8C}" presName="accent_1" presStyleCnt="0"/>
      <dgm:spPr/>
    </dgm:pt>
    <dgm:pt modelId="{38195572-E9F0-4AEA-8158-1F5EC7DD5FED}" type="pres">
      <dgm:prSet presAssocID="{ED79DA89-F415-4E36-A861-5BDDE484BC8C}" presName="accentRepeatNode" presStyleLbl="solidFgAcc1" presStyleIdx="0" presStyleCnt="6"/>
      <dgm:spPr>
        <a:solidFill>
          <a:srgbClr val="00A499"/>
        </a:solidFill>
        <a:ln>
          <a:solidFill>
            <a:srgbClr val="00A499"/>
          </a:solidFill>
        </a:ln>
      </dgm:spPr>
    </dgm:pt>
    <dgm:pt modelId="{182C6D60-E228-4276-951D-009C70538A71}" type="pres">
      <dgm:prSet presAssocID="{11AD925C-5EFB-436B-A41F-E48E71191196}" presName="text_2" presStyleLbl="node1" presStyleIdx="1" presStyleCnt="6">
        <dgm:presLayoutVars>
          <dgm:bulletEnabled val="1"/>
        </dgm:presLayoutVars>
      </dgm:prSet>
      <dgm:spPr>
        <a:xfrm>
          <a:off x="696692" y="877014"/>
          <a:ext cx="6012014" cy="438507"/>
        </a:xfrm>
        <a:prstGeom prst="rect">
          <a:avLst/>
        </a:prstGeom>
      </dgm:spPr>
    </dgm:pt>
    <dgm:pt modelId="{3253E9FE-A7BF-4FA1-93AD-4E6CF6AF7A07}" type="pres">
      <dgm:prSet presAssocID="{11AD925C-5EFB-436B-A41F-E48E71191196}" presName="accent_2" presStyleCnt="0"/>
      <dgm:spPr/>
    </dgm:pt>
    <dgm:pt modelId="{5DEEECE4-D487-4E5D-9928-D17595A11952}" type="pres">
      <dgm:prSet presAssocID="{11AD925C-5EFB-436B-A41F-E48E71191196}" presName="accentRepeatNode" presStyleLbl="solidFgAcc1" presStyleIdx="1" presStyleCnt="6"/>
      <dgm:spPr>
        <a:xfrm>
          <a:off x="422625" y="822201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</dgm:pt>
    <dgm:pt modelId="{7F467231-F3CA-4F35-890A-C2F6D344AFD4}" type="pres">
      <dgm:prSet presAssocID="{0AEDB12A-C6FA-420F-97E3-3597199A7820}" presName="text_3" presStyleLbl="node1" presStyleIdx="2" presStyleCnt="6">
        <dgm:presLayoutVars>
          <dgm:bulletEnabled val="1"/>
        </dgm:presLayoutVars>
      </dgm:prSet>
      <dgm:spPr>
        <a:xfrm>
          <a:off x="861632" y="1534692"/>
          <a:ext cx="5847074" cy="438507"/>
        </a:xfrm>
        <a:prstGeom prst="rect">
          <a:avLst/>
        </a:prstGeom>
      </dgm:spPr>
    </dgm:pt>
    <dgm:pt modelId="{46A7C7FF-6E70-4F4A-9262-8695AC763EB8}" type="pres">
      <dgm:prSet presAssocID="{0AEDB12A-C6FA-420F-97E3-3597199A7820}" presName="accent_3" presStyleCnt="0"/>
      <dgm:spPr/>
    </dgm:pt>
    <dgm:pt modelId="{1C289A19-F60B-4857-8FE6-1B5CAB0167C5}" type="pres">
      <dgm:prSet presAssocID="{0AEDB12A-C6FA-420F-97E3-3597199A7820}" presName="accentRepeatNode" presStyleLbl="solidFgAcc1" presStyleIdx="2" presStyleCnt="6"/>
      <dgm:spPr>
        <a:xfrm>
          <a:off x="587565" y="1479879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</dgm:pt>
    <dgm:pt modelId="{47AF9060-60D6-4400-9358-3D5BF0A64C7D}" type="pres">
      <dgm:prSet presAssocID="{B9C5D2A7-9B0D-4038-B5D7-D8310FD87920}" presName="text_4" presStyleLbl="node1" presStyleIdx="3" presStyleCnt="6">
        <dgm:presLayoutVars>
          <dgm:bulletEnabled val="1"/>
        </dgm:presLayoutVars>
      </dgm:prSet>
      <dgm:spPr>
        <a:xfrm>
          <a:off x="861632" y="2191953"/>
          <a:ext cx="5847074" cy="438507"/>
        </a:xfrm>
        <a:prstGeom prst="rect">
          <a:avLst/>
        </a:prstGeom>
      </dgm:spPr>
    </dgm:pt>
    <dgm:pt modelId="{50C558D0-6E71-46F1-8FB2-94166CD790C8}" type="pres">
      <dgm:prSet presAssocID="{B9C5D2A7-9B0D-4038-B5D7-D8310FD87920}" presName="accent_4" presStyleCnt="0"/>
      <dgm:spPr/>
    </dgm:pt>
    <dgm:pt modelId="{96FD6A51-744E-45F7-9CAC-986BCB532C1D}" type="pres">
      <dgm:prSet presAssocID="{B9C5D2A7-9B0D-4038-B5D7-D8310FD87920}" presName="accentRepeatNode" presStyleLbl="solidFgAcc1" presStyleIdx="3" presStyleCnt="6"/>
      <dgm:spPr>
        <a:xfrm>
          <a:off x="587565" y="2137140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</dgm:pt>
    <dgm:pt modelId="{F6B184C8-B6D6-4D7A-A326-ACBC08F72319}" type="pres">
      <dgm:prSet presAssocID="{1AC87AFF-3E35-499D-B232-60C0CBFBFECB}" presName="text_5" presStyleLbl="node1" presStyleIdx="4" presStyleCnt="6">
        <dgm:presLayoutVars>
          <dgm:bulletEnabled val="1"/>
        </dgm:presLayoutVars>
      </dgm:prSet>
      <dgm:spPr>
        <a:xfrm>
          <a:off x="696692" y="2849631"/>
          <a:ext cx="6012014" cy="438507"/>
        </a:xfrm>
        <a:prstGeom prst="rect">
          <a:avLst/>
        </a:prstGeom>
      </dgm:spPr>
    </dgm:pt>
    <dgm:pt modelId="{9F058C66-BA4C-47BC-A446-A5B32DA28AB5}" type="pres">
      <dgm:prSet presAssocID="{1AC87AFF-3E35-499D-B232-60C0CBFBFECB}" presName="accent_5" presStyleCnt="0"/>
      <dgm:spPr/>
    </dgm:pt>
    <dgm:pt modelId="{1366D737-24D6-4F91-9B56-4CAE22D60492}" type="pres">
      <dgm:prSet presAssocID="{1AC87AFF-3E35-499D-B232-60C0CBFBFECB}" presName="accentRepeatNode" presStyleLbl="solidFgAcc1" presStyleIdx="4" presStyleCnt="6"/>
      <dgm:spPr>
        <a:xfrm>
          <a:off x="422625" y="2794818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</dgm:pt>
    <dgm:pt modelId="{8ABE149A-E801-4776-926A-E3C43504EE09}" type="pres">
      <dgm:prSet presAssocID="{14B56955-9C1B-41BE-B7B9-94627E481F1A}" presName="text_6" presStyleLbl="node1" presStyleIdx="5" presStyleCnt="6">
        <dgm:presLayoutVars>
          <dgm:bulletEnabled val="1"/>
        </dgm:presLayoutVars>
      </dgm:prSet>
      <dgm:spPr>
        <a:xfrm>
          <a:off x="335989" y="3507309"/>
          <a:ext cx="6372716" cy="438507"/>
        </a:xfrm>
        <a:prstGeom prst="rect">
          <a:avLst/>
        </a:prstGeom>
      </dgm:spPr>
    </dgm:pt>
    <dgm:pt modelId="{750AB179-8CCD-4701-BCAE-3F8673244436}" type="pres">
      <dgm:prSet presAssocID="{14B56955-9C1B-41BE-B7B9-94627E481F1A}" presName="accent_6" presStyleCnt="0"/>
      <dgm:spPr/>
    </dgm:pt>
    <dgm:pt modelId="{EA51E831-63F7-4600-9FFE-7325AC4150C7}" type="pres">
      <dgm:prSet presAssocID="{14B56955-9C1B-41BE-B7B9-94627E481F1A}" presName="accentRepeatNode" presStyleLbl="solidFgAcc1" presStyleIdx="5" presStyleCnt="6"/>
      <dgm:spPr>
        <a:xfrm>
          <a:off x="61922" y="3452496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gm:spPr>
    </dgm:pt>
  </dgm:ptLst>
  <dgm:cxnLst>
    <dgm:cxn modelId="{BBE63018-5CA5-4FFA-978A-2277BE6DD5B0}" srcId="{4E0AE3CB-F9F9-497E-B80D-127A26A95A3E}" destId="{ED79DA89-F415-4E36-A861-5BDDE484BC8C}" srcOrd="0" destOrd="0" parTransId="{3DD2C7C3-988B-48EE-A666-630891A7E06D}" sibTransId="{5189490D-B17B-44E8-9D5B-76116B85DF57}"/>
    <dgm:cxn modelId="{5D5FC52C-C815-43BF-A079-A4BDA0FC5D46}" type="presOf" srcId="{1AC87AFF-3E35-499D-B232-60C0CBFBFECB}" destId="{F6B184C8-B6D6-4D7A-A326-ACBC08F72319}" srcOrd="0" destOrd="0" presId="urn:microsoft.com/office/officeart/2008/layout/VerticalCurvedList"/>
    <dgm:cxn modelId="{45643732-A5FE-4A5D-A51F-3018B4B34379}" srcId="{4E0AE3CB-F9F9-497E-B80D-127A26A95A3E}" destId="{B9C5D2A7-9B0D-4038-B5D7-D8310FD87920}" srcOrd="3" destOrd="0" parTransId="{BFE43430-0702-4024-B09C-A9C4EA890D05}" sibTransId="{1A45F70B-F2CF-4B49-8CE4-723CF9A05682}"/>
    <dgm:cxn modelId="{B162DF59-6170-407A-984E-C14D6E315BB3}" srcId="{4E0AE3CB-F9F9-497E-B80D-127A26A95A3E}" destId="{0AEDB12A-C6FA-420F-97E3-3597199A7820}" srcOrd="2" destOrd="0" parTransId="{0E466887-A196-430C-A986-0BBDF7C0F2D0}" sibTransId="{17E2453D-4EBB-4E95-81EA-483D308CD21F}"/>
    <dgm:cxn modelId="{A7892282-9FD3-4ADB-9E74-A849359F8B12}" type="presOf" srcId="{11AD925C-5EFB-436B-A41F-E48E71191196}" destId="{182C6D60-E228-4276-951D-009C70538A71}" srcOrd="0" destOrd="0" presId="urn:microsoft.com/office/officeart/2008/layout/VerticalCurvedList"/>
    <dgm:cxn modelId="{3955DC9C-1FDE-41B1-958A-63DAE7EBE645}" type="presOf" srcId="{4E0AE3CB-F9F9-497E-B80D-127A26A95A3E}" destId="{7ABD4DA4-01C2-430A-8883-2F2912A22D09}" srcOrd="0" destOrd="0" presId="urn:microsoft.com/office/officeart/2008/layout/VerticalCurvedList"/>
    <dgm:cxn modelId="{042032A7-EEF0-45B3-8AAB-E6BE54171FBC}" srcId="{4E0AE3CB-F9F9-497E-B80D-127A26A95A3E}" destId="{1AC87AFF-3E35-499D-B232-60C0CBFBFECB}" srcOrd="4" destOrd="0" parTransId="{C187C033-7595-4340-B941-7B00A8640C89}" sibTransId="{510B2998-75C1-47B3-8794-9FEA17BEA038}"/>
    <dgm:cxn modelId="{B2D1E9AF-D80B-4B95-8DED-0C73788BCBCF}" srcId="{4E0AE3CB-F9F9-497E-B80D-127A26A95A3E}" destId="{11AD925C-5EFB-436B-A41F-E48E71191196}" srcOrd="1" destOrd="0" parTransId="{4F3B242B-0C04-4B23-B2F4-F0314A9CE953}" sibTransId="{41291D88-39A6-4231-9CCF-DCD54EA77B53}"/>
    <dgm:cxn modelId="{59D677C1-4538-47A4-9DBD-8EBA0B3DEC25}" type="presOf" srcId="{14B56955-9C1B-41BE-B7B9-94627E481F1A}" destId="{8ABE149A-E801-4776-926A-E3C43504EE09}" srcOrd="0" destOrd="0" presId="urn:microsoft.com/office/officeart/2008/layout/VerticalCurvedList"/>
    <dgm:cxn modelId="{043230D0-6DA9-4A48-83A5-DAE68AE9A5CB}" type="presOf" srcId="{5189490D-B17B-44E8-9D5B-76116B85DF57}" destId="{1F8C93F8-38E1-4D57-848F-3500810DF6EC}" srcOrd="0" destOrd="0" presId="urn:microsoft.com/office/officeart/2008/layout/VerticalCurvedList"/>
    <dgm:cxn modelId="{B91151E5-0A4C-4755-B2A6-813E57AB13D6}" type="presOf" srcId="{B9C5D2A7-9B0D-4038-B5D7-D8310FD87920}" destId="{47AF9060-60D6-4400-9358-3D5BF0A64C7D}" srcOrd="0" destOrd="0" presId="urn:microsoft.com/office/officeart/2008/layout/VerticalCurvedList"/>
    <dgm:cxn modelId="{500139F4-96A9-4DC2-A4D8-D3EF572BF12F}" type="presOf" srcId="{ED79DA89-F415-4E36-A861-5BDDE484BC8C}" destId="{AE2B5085-B3A9-4A5A-837E-F04ABB0A582B}" srcOrd="0" destOrd="0" presId="urn:microsoft.com/office/officeart/2008/layout/VerticalCurvedList"/>
    <dgm:cxn modelId="{890392F5-4129-4477-AB5A-995976FBCDB7}" type="presOf" srcId="{0AEDB12A-C6FA-420F-97E3-3597199A7820}" destId="{7F467231-F3CA-4F35-890A-C2F6D344AFD4}" srcOrd="0" destOrd="0" presId="urn:microsoft.com/office/officeart/2008/layout/VerticalCurvedList"/>
    <dgm:cxn modelId="{28D1F3FC-B27A-4441-AA86-DE6A24C38EFB}" srcId="{4E0AE3CB-F9F9-497E-B80D-127A26A95A3E}" destId="{14B56955-9C1B-41BE-B7B9-94627E481F1A}" srcOrd="5" destOrd="0" parTransId="{DC4D3844-667C-470F-9662-CDA14CE2CE46}" sibTransId="{80439962-813B-4EB1-9561-12129733E2E3}"/>
    <dgm:cxn modelId="{862E537D-6B32-421A-A626-F064A3909667}" type="presParOf" srcId="{7ABD4DA4-01C2-430A-8883-2F2912A22D09}" destId="{94A0A43D-2143-4069-986C-A5F95825CC1B}" srcOrd="0" destOrd="0" presId="urn:microsoft.com/office/officeart/2008/layout/VerticalCurvedList"/>
    <dgm:cxn modelId="{26C4EE37-64CE-4079-8282-7BA87FA9FFA0}" type="presParOf" srcId="{94A0A43D-2143-4069-986C-A5F95825CC1B}" destId="{18592915-1829-4B27-8CED-B3B07325AA2C}" srcOrd="0" destOrd="0" presId="urn:microsoft.com/office/officeart/2008/layout/VerticalCurvedList"/>
    <dgm:cxn modelId="{EBBBC8E3-7648-4966-ABC4-D30CEA7C3153}" type="presParOf" srcId="{18592915-1829-4B27-8CED-B3B07325AA2C}" destId="{19581B01-A57A-41DC-BED4-816240F519E6}" srcOrd="0" destOrd="0" presId="urn:microsoft.com/office/officeart/2008/layout/VerticalCurvedList"/>
    <dgm:cxn modelId="{191037DE-6A55-4D3C-A8A3-58D074B9E461}" type="presParOf" srcId="{18592915-1829-4B27-8CED-B3B07325AA2C}" destId="{1F8C93F8-38E1-4D57-848F-3500810DF6EC}" srcOrd="1" destOrd="0" presId="urn:microsoft.com/office/officeart/2008/layout/VerticalCurvedList"/>
    <dgm:cxn modelId="{F3E5EC8B-5082-4F11-B43A-2F8C50C03C82}" type="presParOf" srcId="{18592915-1829-4B27-8CED-B3B07325AA2C}" destId="{4321C49C-AA9E-48C0-B904-E02FA13CCC8D}" srcOrd="2" destOrd="0" presId="urn:microsoft.com/office/officeart/2008/layout/VerticalCurvedList"/>
    <dgm:cxn modelId="{260B5E22-B940-43D9-AE1C-F36C872F82D3}" type="presParOf" srcId="{18592915-1829-4B27-8CED-B3B07325AA2C}" destId="{4DF8F8FC-5748-4292-A400-7DBE61CD904B}" srcOrd="3" destOrd="0" presId="urn:microsoft.com/office/officeart/2008/layout/VerticalCurvedList"/>
    <dgm:cxn modelId="{E4C9188E-62AF-458C-8D6A-513E7F50377C}" type="presParOf" srcId="{94A0A43D-2143-4069-986C-A5F95825CC1B}" destId="{AE2B5085-B3A9-4A5A-837E-F04ABB0A582B}" srcOrd="1" destOrd="0" presId="urn:microsoft.com/office/officeart/2008/layout/VerticalCurvedList"/>
    <dgm:cxn modelId="{EAD3CB6E-76F0-4818-92D5-7697EE92DC73}" type="presParOf" srcId="{94A0A43D-2143-4069-986C-A5F95825CC1B}" destId="{44FBB637-9763-4377-9CA1-27BA04EDB773}" srcOrd="2" destOrd="0" presId="urn:microsoft.com/office/officeart/2008/layout/VerticalCurvedList"/>
    <dgm:cxn modelId="{8F92B37A-B322-405A-B66A-ADDDEAA3183A}" type="presParOf" srcId="{44FBB637-9763-4377-9CA1-27BA04EDB773}" destId="{38195572-E9F0-4AEA-8158-1F5EC7DD5FED}" srcOrd="0" destOrd="0" presId="urn:microsoft.com/office/officeart/2008/layout/VerticalCurvedList"/>
    <dgm:cxn modelId="{1652BFE7-71B6-48F0-A13C-64404FE91AD6}" type="presParOf" srcId="{94A0A43D-2143-4069-986C-A5F95825CC1B}" destId="{182C6D60-E228-4276-951D-009C70538A71}" srcOrd="3" destOrd="0" presId="urn:microsoft.com/office/officeart/2008/layout/VerticalCurvedList"/>
    <dgm:cxn modelId="{22A6F7C8-C5B6-4723-BEF1-8991E5256191}" type="presParOf" srcId="{94A0A43D-2143-4069-986C-A5F95825CC1B}" destId="{3253E9FE-A7BF-4FA1-93AD-4E6CF6AF7A07}" srcOrd="4" destOrd="0" presId="urn:microsoft.com/office/officeart/2008/layout/VerticalCurvedList"/>
    <dgm:cxn modelId="{EE089EAE-275B-4118-8A5C-17A54243381F}" type="presParOf" srcId="{3253E9FE-A7BF-4FA1-93AD-4E6CF6AF7A07}" destId="{5DEEECE4-D487-4E5D-9928-D17595A11952}" srcOrd="0" destOrd="0" presId="urn:microsoft.com/office/officeart/2008/layout/VerticalCurvedList"/>
    <dgm:cxn modelId="{258D967A-4D78-4D9A-8ACA-81200BE07E58}" type="presParOf" srcId="{94A0A43D-2143-4069-986C-A5F95825CC1B}" destId="{7F467231-F3CA-4F35-890A-C2F6D344AFD4}" srcOrd="5" destOrd="0" presId="urn:microsoft.com/office/officeart/2008/layout/VerticalCurvedList"/>
    <dgm:cxn modelId="{4330E59A-4C57-46A2-AF96-6206A07E4492}" type="presParOf" srcId="{94A0A43D-2143-4069-986C-A5F95825CC1B}" destId="{46A7C7FF-6E70-4F4A-9262-8695AC763EB8}" srcOrd="6" destOrd="0" presId="urn:microsoft.com/office/officeart/2008/layout/VerticalCurvedList"/>
    <dgm:cxn modelId="{9C74DB23-9F96-4DE3-8184-98FC3B2D4F98}" type="presParOf" srcId="{46A7C7FF-6E70-4F4A-9262-8695AC763EB8}" destId="{1C289A19-F60B-4857-8FE6-1B5CAB0167C5}" srcOrd="0" destOrd="0" presId="urn:microsoft.com/office/officeart/2008/layout/VerticalCurvedList"/>
    <dgm:cxn modelId="{C1B2B8D0-24C4-49CE-8205-AA0660A445BB}" type="presParOf" srcId="{94A0A43D-2143-4069-986C-A5F95825CC1B}" destId="{47AF9060-60D6-4400-9358-3D5BF0A64C7D}" srcOrd="7" destOrd="0" presId="urn:microsoft.com/office/officeart/2008/layout/VerticalCurvedList"/>
    <dgm:cxn modelId="{3AADDD2C-F354-4E5A-AA4E-2799D4F57523}" type="presParOf" srcId="{94A0A43D-2143-4069-986C-A5F95825CC1B}" destId="{50C558D0-6E71-46F1-8FB2-94166CD790C8}" srcOrd="8" destOrd="0" presId="urn:microsoft.com/office/officeart/2008/layout/VerticalCurvedList"/>
    <dgm:cxn modelId="{BF9B70C0-755B-4876-9716-59D33948EEA7}" type="presParOf" srcId="{50C558D0-6E71-46F1-8FB2-94166CD790C8}" destId="{96FD6A51-744E-45F7-9CAC-986BCB532C1D}" srcOrd="0" destOrd="0" presId="urn:microsoft.com/office/officeart/2008/layout/VerticalCurvedList"/>
    <dgm:cxn modelId="{B17E0CD1-DE11-410C-A2CC-B480E46EBE4D}" type="presParOf" srcId="{94A0A43D-2143-4069-986C-A5F95825CC1B}" destId="{F6B184C8-B6D6-4D7A-A326-ACBC08F72319}" srcOrd="9" destOrd="0" presId="urn:microsoft.com/office/officeart/2008/layout/VerticalCurvedList"/>
    <dgm:cxn modelId="{AEF65304-0833-4F00-9C17-B71067D584D7}" type="presParOf" srcId="{94A0A43D-2143-4069-986C-A5F95825CC1B}" destId="{9F058C66-BA4C-47BC-A446-A5B32DA28AB5}" srcOrd="10" destOrd="0" presId="urn:microsoft.com/office/officeart/2008/layout/VerticalCurvedList"/>
    <dgm:cxn modelId="{E70B8EBA-7C7C-4AF6-83B9-E622B5552A7C}" type="presParOf" srcId="{9F058C66-BA4C-47BC-A446-A5B32DA28AB5}" destId="{1366D737-24D6-4F91-9B56-4CAE22D60492}" srcOrd="0" destOrd="0" presId="urn:microsoft.com/office/officeart/2008/layout/VerticalCurvedList"/>
    <dgm:cxn modelId="{4B4823B5-44FA-4CA0-A986-9B868DB7FD05}" type="presParOf" srcId="{94A0A43D-2143-4069-986C-A5F95825CC1B}" destId="{8ABE149A-E801-4776-926A-E3C43504EE09}" srcOrd="11" destOrd="0" presId="urn:microsoft.com/office/officeart/2008/layout/VerticalCurvedList"/>
    <dgm:cxn modelId="{5C6F26DF-4780-4125-BB99-0BEB363FF90B}" type="presParOf" srcId="{94A0A43D-2143-4069-986C-A5F95825CC1B}" destId="{750AB179-8CCD-4701-BCAE-3F8673244436}" srcOrd="12" destOrd="0" presId="urn:microsoft.com/office/officeart/2008/layout/VerticalCurvedList"/>
    <dgm:cxn modelId="{769355FB-B306-430D-8FFB-92A1BD17D80A}" type="presParOf" srcId="{750AB179-8CCD-4701-BCAE-3F8673244436}" destId="{EA51E831-63F7-4600-9FFE-7325AC4150C7}" srcOrd="0" destOrd="0" presId="urn:microsoft.com/office/officeart/2008/layout/VerticalCurvedList"/>
  </dgm:cxnLst>
  <dgm:bg>
    <a:solidFill>
      <a:schemeClr val="lt1">
        <a:hueOff val="0"/>
        <a:satOff val="0"/>
        <a:lumOff val="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ABB78-E9FF-4DB5-B4EF-DF6C67515F2F}">
      <dsp:nvSpPr>
        <dsp:cNvPr id="0" name=""/>
        <dsp:cNvSpPr/>
      </dsp:nvSpPr>
      <dsp:spPr>
        <a:xfrm>
          <a:off x="4148062" y="90426"/>
          <a:ext cx="1437865" cy="1437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1900" kern="1200" dirty="0"/>
            <a:t>Stanovit žádoucí </a:t>
          </a:r>
          <a:r>
            <a:rPr lang="cs-CZ" altLang="cs-CZ" sz="1900" b="1" kern="1200" dirty="0">
              <a:solidFill>
                <a:srgbClr val="C00000"/>
              </a:solidFill>
            </a:rPr>
            <a:t>VÝSLEDKY</a:t>
          </a:r>
          <a:endParaRPr lang="cs-CZ" sz="1900" b="1" kern="1200" dirty="0">
            <a:solidFill>
              <a:srgbClr val="C00000"/>
            </a:solidFill>
          </a:endParaRPr>
        </a:p>
      </dsp:txBody>
      <dsp:txXfrm>
        <a:off x="4148062" y="90426"/>
        <a:ext cx="1437865" cy="1437865"/>
      </dsp:txXfrm>
    </dsp:sp>
    <dsp:sp modelId="{E5DC7B3F-A4C1-41C1-88B4-7DCE653B2F64}">
      <dsp:nvSpPr>
        <dsp:cNvPr id="0" name=""/>
        <dsp:cNvSpPr/>
      </dsp:nvSpPr>
      <dsp:spPr>
        <a:xfrm>
          <a:off x="1611858" y="-768"/>
          <a:ext cx="4065263" cy="4065263"/>
        </a:xfrm>
        <a:prstGeom prst="circularArrow">
          <a:avLst>
            <a:gd name="adj1" fmla="val 6897"/>
            <a:gd name="adj2" fmla="val 464955"/>
            <a:gd name="adj3" fmla="val 551086"/>
            <a:gd name="adj4" fmla="val 20583959"/>
            <a:gd name="adj5" fmla="val 8047"/>
          </a:avLst>
        </a:prstGeom>
        <a:solidFill>
          <a:srgbClr val="00A4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92DED-C1F5-453B-9E03-88FAC719A8EF}">
      <dsp:nvSpPr>
        <dsp:cNvPr id="0" name=""/>
        <dsp:cNvSpPr/>
      </dsp:nvSpPr>
      <dsp:spPr>
        <a:xfrm>
          <a:off x="4148062" y="2535435"/>
          <a:ext cx="1437865" cy="1437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1900" kern="1200" dirty="0"/>
            <a:t>Plánovat a rozvíjet </a:t>
          </a:r>
          <a:r>
            <a:rPr lang="cs-CZ" altLang="cs-CZ" sz="1900" b="1" kern="1200" dirty="0">
              <a:solidFill>
                <a:srgbClr val="C00000"/>
              </a:solidFill>
            </a:rPr>
            <a:t>PŘÍSTUPY</a:t>
          </a:r>
          <a:endParaRPr lang="cs-CZ" sz="1900" b="1" kern="1200" dirty="0">
            <a:solidFill>
              <a:srgbClr val="C00000"/>
            </a:solidFill>
          </a:endParaRPr>
        </a:p>
      </dsp:txBody>
      <dsp:txXfrm>
        <a:off x="4148062" y="2535435"/>
        <a:ext cx="1437865" cy="1437865"/>
      </dsp:txXfrm>
    </dsp:sp>
    <dsp:sp modelId="{2C5486AC-D1BF-4083-AAD4-8ED6B0DF314F}">
      <dsp:nvSpPr>
        <dsp:cNvPr id="0" name=""/>
        <dsp:cNvSpPr/>
      </dsp:nvSpPr>
      <dsp:spPr>
        <a:xfrm>
          <a:off x="1611858" y="-768"/>
          <a:ext cx="4065263" cy="4065263"/>
        </a:xfrm>
        <a:prstGeom prst="circularArrow">
          <a:avLst>
            <a:gd name="adj1" fmla="val 6897"/>
            <a:gd name="adj2" fmla="val 464955"/>
            <a:gd name="adj3" fmla="val 5951086"/>
            <a:gd name="adj4" fmla="val 4383959"/>
            <a:gd name="adj5" fmla="val 8047"/>
          </a:avLst>
        </a:prstGeom>
        <a:solidFill>
          <a:srgbClr val="00A4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FF2DF3-041B-49A2-81BA-1D96A7A931C9}">
      <dsp:nvSpPr>
        <dsp:cNvPr id="0" name=""/>
        <dsp:cNvSpPr/>
      </dsp:nvSpPr>
      <dsp:spPr>
        <a:xfrm>
          <a:off x="1703053" y="2535435"/>
          <a:ext cx="1437865" cy="1437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1900" b="1" kern="1200" dirty="0">
              <a:solidFill>
                <a:srgbClr val="C00000"/>
              </a:solidFill>
            </a:rPr>
            <a:t>APLIKACE</a:t>
          </a:r>
          <a:r>
            <a:rPr lang="cs-CZ" altLang="cs-CZ" sz="1900" kern="1200" dirty="0"/>
            <a:t> přístupů</a:t>
          </a:r>
          <a:endParaRPr lang="cs-CZ" sz="1900" kern="1200" dirty="0"/>
        </a:p>
      </dsp:txBody>
      <dsp:txXfrm>
        <a:off x="1703053" y="2535435"/>
        <a:ext cx="1437865" cy="1437865"/>
      </dsp:txXfrm>
    </dsp:sp>
    <dsp:sp modelId="{93DEBBC7-7BF3-46CD-BAE3-419DC1FA371D}">
      <dsp:nvSpPr>
        <dsp:cNvPr id="0" name=""/>
        <dsp:cNvSpPr/>
      </dsp:nvSpPr>
      <dsp:spPr>
        <a:xfrm>
          <a:off x="1611858" y="-768"/>
          <a:ext cx="4065263" cy="4065263"/>
        </a:xfrm>
        <a:prstGeom prst="circularArrow">
          <a:avLst>
            <a:gd name="adj1" fmla="val 6897"/>
            <a:gd name="adj2" fmla="val 464955"/>
            <a:gd name="adj3" fmla="val 11351086"/>
            <a:gd name="adj4" fmla="val 9783959"/>
            <a:gd name="adj5" fmla="val 8047"/>
          </a:avLst>
        </a:prstGeom>
        <a:solidFill>
          <a:srgbClr val="00A4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AF479-2A69-461A-B291-03A8F0AC500E}">
      <dsp:nvSpPr>
        <dsp:cNvPr id="0" name=""/>
        <dsp:cNvSpPr/>
      </dsp:nvSpPr>
      <dsp:spPr>
        <a:xfrm>
          <a:off x="1703053" y="90426"/>
          <a:ext cx="1437865" cy="1437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1900" b="1" kern="1200" dirty="0">
              <a:solidFill>
                <a:srgbClr val="C00000"/>
              </a:solidFill>
            </a:rPr>
            <a:t>POSOUDIT</a:t>
          </a:r>
          <a:r>
            <a:rPr lang="cs-CZ" altLang="cs-CZ" sz="1900" kern="1200" dirty="0"/>
            <a:t> a </a:t>
          </a:r>
          <a:r>
            <a:rPr lang="cs-CZ" altLang="cs-CZ" sz="1900" b="1" kern="1200" dirty="0">
              <a:solidFill>
                <a:srgbClr val="C00000"/>
              </a:solidFill>
            </a:rPr>
            <a:t>ZLEPŠIT</a:t>
          </a:r>
          <a:r>
            <a:rPr lang="cs-CZ" altLang="cs-CZ" sz="1900" kern="1200" dirty="0"/>
            <a:t> přístupy a jejich rozšíření</a:t>
          </a:r>
          <a:endParaRPr lang="cs-CZ" sz="1900" kern="1200" dirty="0"/>
        </a:p>
      </dsp:txBody>
      <dsp:txXfrm>
        <a:off x="1703053" y="90426"/>
        <a:ext cx="1437865" cy="1437865"/>
      </dsp:txXfrm>
    </dsp:sp>
    <dsp:sp modelId="{C87B32A5-920B-49A7-8428-B79256689449}">
      <dsp:nvSpPr>
        <dsp:cNvPr id="0" name=""/>
        <dsp:cNvSpPr/>
      </dsp:nvSpPr>
      <dsp:spPr>
        <a:xfrm>
          <a:off x="1611858" y="-768"/>
          <a:ext cx="4065263" cy="4065263"/>
        </a:xfrm>
        <a:prstGeom prst="circularArrow">
          <a:avLst>
            <a:gd name="adj1" fmla="val 6897"/>
            <a:gd name="adj2" fmla="val 464955"/>
            <a:gd name="adj3" fmla="val 16751086"/>
            <a:gd name="adj4" fmla="val 15183959"/>
            <a:gd name="adj5" fmla="val 8047"/>
          </a:avLst>
        </a:prstGeom>
        <a:solidFill>
          <a:srgbClr val="00A4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C93F8-38E1-4D57-848F-3500810DF6EC}">
      <dsp:nvSpPr>
        <dsp:cNvPr id="0" name=""/>
        <dsp:cNvSpPr/>
      </dsp:nvSpPr>
      <dsp:spPr>
        <a:xfrm>
          <a:off x="-4708779" y="-721806"/>
          <a:ext cx="5608766" cy="5608766"/>
        </a:xfrm>
        <a:prstGeom prst="blockArc">
          <a:avLst>
            <a:gd name="adj1" fmla="val 18900000"/>
            <a:gd name="adj2" fmla="val 2700000"/>
            <a:gd name="adj3" fmla="val 385"/>
          </a:avLst>
        </a:prstGeom>
        <a:noFill/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B5085-B3A9-4A5A-837E-F04ABB0A582B}">
      <dsp:nvSpPr>
        <dsp:cNvPr id="0" name=""/>
        <dsp:cNvSpPr/>
      </dsp:nvSpPr>
      <dsp:spPr>
        <a:xfrm>
          <a:off x="335989" y="219337"/>
          <a:ext cx="6372716" cy="438507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06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2300" kern="1200" dirty="0">
              <a:solidFill>
                <a:schemeClr val="tx1"/>
              </a:solidFill>
            </a:rPr>
            <a:t>Sběr dat</a:t>
          </a:r>
          <a:endParaRPr lang="cs-CZ" sz="2300" kern="1200" dirty="0">
            <a:solidFill>
              <a:schemeClr val="tx1"/>
            </a:solidFill>
          </a:endParaRPr>
        </a:p>
      </dsp:txBody>
      <dsp:txXfrm>
        <a:off x="335989" y="219337"/>
        <a:ext cx="6372716" cy="438507"/>
      </dsp:txXfrm>
    </dsp:sp>
    <dsp:sp modelId="{38195572-E9F0-4AEA-8158-1F5EC7DD5FED}">
      <dsp:nvSpPr>
        <dsp:cNvPr id="0" name=""/>
        <dsp:cNvSpPr/>
      </dsp:nvSpPr>
      <dsp:spPr>
        <a:xfrm>
          <a:off x="61922" y="164523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2C6D60-E228-4276-951D-009C70538A71}">
      <dsp:nvSpPr>
        <dsp:cNvPr id="0" name=""/>
        <dsp:cNvSpPr/>
      </dsp:nvSpPr>
      <dsp:spPr>
        <a:xfrm>
          <a:off x="696692" y="877014"/>
          <a:ext cx="6012014" cy="438507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06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2300" kern="1200" dirty="0">
              <a:solidFill>
                <a:schemeClr val="tx1"/>
              </a:solidFill>
            </a:rPr>
            <a:t>Posouzení komplexnosti dat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696692" y="877014"/>
        <a:ext cx="6012014" cy="438507"/>
      </dsp:txXfrm>
    </dsp:sp>
    <dsp:sp modelId="{5DEEECE4-D487-4E5D-9928-D17595A11952}">
      <dsp:nvSpPr>
        <dsp:cNvPr id="0" name=""/>
        <dsp:cNvSpPr/>
      </dsp:nvSpPr>
      <dsp:spPr>
        <a:xfrm>
          <a:off x="422625" y="822201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467231-F3CA-4F35-890A-C2F6D344AFD4}">
      <dsp:nvSpPr>
        <dsp:cNvPr id="0" name=""/>
        <dsp:cNvSpPr/>
      </dsp:nvSpPr>
      <dsp:spPr>
        <a:xfrm>
          <a:off x="861632" y="1534692"/>
          <a:ext cx="5847074" cy="438507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06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2300" kern="1200" dirty="0">
              <a:solidFill>
                <a:schemeClr val="tx1"/>
              </a:solidFill>
            </a:rPr>
            <a:t>Určení slabých a silných stránek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861632" y="1534692"/>
        <a:ext cx="5847074" cy="438507"/>
      </dsp:txXfrm>
    </dsp:sp>
    <dsp:sp modelId="{1C289A19-F60B-4857-8FE6-1B5CAB0167C5}">
      <dsp:nvSpPr>
        <dsp:cNvPr id="0" name=""/>
        <dsp:cNvSpPr/>
      </dsp:nvSpPr>
      <dsp:spPr>
        <a:xfrm>
          <a:off x="587565" y="1479879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AF9060-60D6-4400-9358-3D5BF0A64C7D}">
      <dsp:nvSpPr>
        <dsp:cNvPr id="0" name=""/>
        <dsp:cNvSpPr/>
      </dsp:nvSpPr>
      <dsp:spPr>
        <a:xfrm>
          <a:off x="861632" y="2191953"/>
          <a:ext cx="5847074" cy="438507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06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cs-CZ" altLang="cs-CZ" sz="2300" kern="1200" dirty="0">
              <a:solidFill>
                <a:schemeClr val="tx1"/>
              </a:solidFill>
            </a:rPr>
            <a:t>Hodnocení vůči  modelu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861632" y="2191953"/>
        <a:ext cx="5847074" cy="438507"/>
      </dsp:txXfrm>
    </dsp:sp>
    <dsp:sp modelId="{96FD6A51-744E-45F7-9CAC-986BCB532C1D}">
      <dsp:nvSpPr>
        <dsp:cNvPr id="0" name=""/>
        <dsp:cNvSpPr/>
      </dsp:nvSpPr>
      <dsp:spPr>
        <a:xfrm>
          <a:off x="587565" y="2137140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B184C8-B6D6-4D7A-A326-ACBC08F72319}">
      <dsp:nvSpPr>
        <dsp:cNvPr id="0" name=""/>
        <dsp:cNvSpPr/>
      </dsp:nvSpPr>
      <dsp:spPr>
        <a:xfrm>
          <a:off x="696692" y="2849631"/>
          <a:ext cx="6012014" cy="438507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06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cs-CZ" altLang="cs-CZ" sz="2300" kern="1200" dirty="0">
              <a:solidFill>
                <a:schemeClr val="tx1"/>
              </a:solidFill>
            </a:rPr>
            <a:t>Dosažení shody v hodnocení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696692" y="2849631"/>
        <a:ext cx="6012014" cy="438507"/>
      </dsp:txXfrm>
    </dsp:sp>
    <dsp:sp modelId="{1366D737-24D6-4F91-9B56-4CAE22D60492}">
      <dsp:nvSpPr>
        <dsp:cNvPr id="0" name=""/>
        <dsp:cNvSpPr/>
      </dsp:nvSpPr>
      <dsp:spPr>
        <a:xfrm>
          <a:off x="422625" y="2794818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BE149A-E801-4776-926A-E3C43504EE09}">
      <dsp:nvSpPr>
        <dsp:cNvPr id="0" name=""/>
        <dsp:cNvSpPr/>
      </dsp:nvSpPr>
      <dsp:spPr>
        <a:xfrm>
          <a:off x="335989" y="3507309"/>
          <a:ext cx="6372716" cy="438507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065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cs-CZ" altLang="cs-CZ" sz="2300" kern="1200" dirty="0">
              <a:solidFill>
                <a:schemeClr val="tx1"/>
              </a:solidFill>
            </a:rPr>
            <a:t>Vypracování sebehodnotící zprávy</a:t>
          </a:r>
          <a:endParaRPr lang="cs-CZ" sz="23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335989" y="3507309"/>
        <a:ext cx="6372716" cy="438507"/>
      </dsp:txXfrm>
    </dsp:sp>
    <dsp:sp modelId="{EA51E831-63F7-4600-9FFE-7325AC4150C7}">
      <dsp:nvSpPr>
        <dsp:cNvPr id="0" name=""/>
        <dsp:cNvSpPr/>
      </dsp:nvSpPr>
      <dsp:spPr>
        <a:xfrm>
          <a:off x="61922" y="3452496"/>
          <a:ext cx="548134" cy="548134"/>
        </a:xfrm>
        <a:prstGeom prst="ellipse">
          <a:avLst/>
        </a:prstGeom>
        <a:solidFill>
          <a:srgbClr val="00A499"/>
        </a:solidFill>
        <a:ln w="12700" cap="flat" cmpd="sng" algn="ctr">
          <a:solidFill>
            <a:srgbClr val="00A4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31.07.2024</a:t>
            </a:fld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31.07.2024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hyperlink" Target="https://creativecommons.org/licenses/by-nc/4.0/?ref=chooser-v1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hyperlink" Target="mailto:david.vykydal@vsb.cz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1959940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EXCELENCE ORGANIZACÍ: </a:t>
            </a:r>
            <a:b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</a:br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MODELY A SEBEHODNOCENÍ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4741744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360082" y="3474916"/>
            <a:ext cx="1488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David Vykydal</a:t>
            </a:r>
            <a:br>
              <a:rPr lang="cs-CZ" dirty="0"/>
            </a:br>
            <a:r>
              <a:rPr lang="cs-CZ" dirty="0"/>
              <a:t>Eva Tylečková</a:t>
            </a:r>
            <a:endParaRPr lang="en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EE5F2A9-5A12-451C-8039-DA2FF1FA5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187" y="262689"/>
            <a:ext cx="3736761" cy="12276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8BFE8A49-ADEC-1D11-7092-9100BAFBF6DC}"/>
              </a:ext>
            </a:extLst>
          </p:cNvPr>
          <p:cNvSpPr txBox="1"/>
          <p:nvPr/>
        </p:nvSpPr>
        <p:spPr>
          <a:xfrm>
            <a:off x="-253131" y="6075435"/>
            <a:ext cx="120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Excelence organizací: Modely a sebehodnocení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© 2024 by David Vykydal, Eva </a:t>
            </a:r>
            <a:r>
              <a:rPr kumimoji="0" lang="en-GB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Tylečková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is licensed under 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CC BY-NC 4.0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Vysoká škola báňská – Technická univerzita Ostrava</a:t>
            </a:r>
            <a:endParaRPr kumimoji="0" lang="en-GB" altLang="cs-CZ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Obrázek 1" descr="Obsah obrázku symbol, Písmo, logo, kruh&#10;&#10;Popis byl vytvořen automaticky">
            <a:extLst>
              <a:ext uri="{FF2B5EF4-FFF2-40B4-BE49-F238E27FC236}">
                <a16:creationId xmlns:a16="http://schemas.microsoft.com/office/drawing/2014/main" id="{5A682D1A-A0BC-B0D1-D455-7B10C0980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2716" y="6166957"/>
            <a:ext cx="587375" cy="18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9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pPr algn="ctr"/>
            <a:r>
              <a:rPr lang="pt-BR" sz="3600" dirty="0">
                <a:solidFill>
                  <a:srgbClr val="00A499"/>
                </a:solidFill>
              </a:rPr>
              <a:t>INTEGROVANÉ PRVKY EFQM MODELU  EXCELENCE</a:t>
            </a:r>
            <a:r>
              <a:rPr lang="cs-CZ" sz="3600" dirty="0">
                <a:solidFill>
                  <a:srgbClr val="00A499"/>
                </a:solidFill>
              </a:rPr>
              <a:t> </a:t>
            </a:r>
            <a:endParaRPr lang="cs-CZ" sz="3600" dirty="0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A283355F-966F-9BC0-02C3-9B4E46BD1980}"/>
              </a:ext>
            </a:extLst>
          </p:cNvPr>
          <p:cNvGrpSpPr/>
          <p:nvPr/>
        </p:nvGrpSpPr>
        <p:grpSpPr>
          <a:xfrm>
            <a:off x="2042324" y="1958145"/>
            <a:ext cx="8091263" cy="4134938"/>
            <a:chOff x="2032897" y="2093119"/>
            <a:chExt cx="8091263" cy="4134938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25507DBF-AC75-CEFD-59FF-FFE063B0A294}"/>
                </a:ext>
              </a:extLst>
            </p:cNvPr>
            <p:cNvSpPr/>
            <p:nvPr/>
          </p:nvSpPr>
          <p:spPr>
            <a:xfrm>
              <a:off x="2032897" y="5794669"/>
              <a:ext cx="2275211" cy="433388"/>
            </a:xfrm>
            <a:prstGeom prst="rect">
              <a:avLst/>
            </a:prstGeom>
            <a:noFill/>
            <a:ln w="38100"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400" b="1" dirty="0">
                  <a:solidFill>
                    <a:srgbClr val="00A499"/>
                  </a:solidFill>
                </a:rPr>
                <a:t>Kritéria</a:t>
              </a:r>
            </a:p>
          </p:txBody>
        </p:sp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4F262645-FFAB-D768-411F-4846D0E3C973}"/>
                </a:ext>
              </a:extLst>
            </p:cNvPr>
            <p:cNvSpPr/>
            <p:nvPr/>
          </p:nvSpPr>
          <p:spPr>
            <a:xfrm>
              <a:off x="7848949" y="5785996"/>
              <a:ext cx="2275211" cy="433388"/>
            </a:xfrm>
            <a:prstGeom prst="rect">
              <a:avLst/>
            </a:prstGeom>
            <a:noFill/>
            <a:ln w="38100"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400" b="1" dirty="0">
                  <a:solidFill>
                    <a:srgbClr val="00A499"/>
                  </a:solidFill>
                </a:rPr>
                <a:t>RADAR</a:t>
              </a:r>
              <a:endParaRPr lang="cs-CZ" sz="2400" b="1" dirty="0"/>
            </a:p>
          </p:txBody>
        </p:sp>
        <p:cxnSp>
          <p:nvCxnSpPr>
            <p:cNvPr id="12" name="Přímá spojnice se šipkou 11">
              <a:extLst>
                <a:ext uri="{FF2B5EF4-FFF2-40B4-BE49-F238E27FC236}">
                  <a16:creationId xmlns:a16="http://schemas.microsoft.com/office/drawing/2014/main" id="{5E89E56B-A3D5-1274-1D89-E5AA99BB70D2}"/>
                </a:ext>
              </a:extLst>
            </p:cNvPr>
            <p:cNvCxnSpPr>
              <a:cxnSpLocks/>
              <a:endCxn id="7" idx="0"/>
            </p:cNvCxnSpPr>
            <p:nvPr/>
          </p:nvCxnSpPr>
          <p:spPr>
            <a:xfrm flipH="1">
              <a:off x="3170503" y="2526507"/>
              <a:ext cx="2136788" cy="3268162"/>
            </a:xfrm>
            <a:prstGeom prst="straightConnector1">
              <a:avLst/>
            </a:prstGeom>
            <a:ln w="76200">
              <a:solidFill>
                <a:srgbClr val="00A499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se šipkou 12">
              <a:extLst>
                <a:ext uri="{FF2B5EF4-FFF2-40B4-BE49-F238E27FC236}">
                  <a16:creationId xmlns:a16="http://schemas.microsoft.com/office/drawing/2014/main" id="{5E41DA54-3B07-E81E-BC20-1D0989062764}"/>
                </a:ext>
              </a:extLst>
            </p:cNvPr>
            <p:cNvCxnSpPr>
              <a:cxnSpLocks/>
            </p:cNvCxnSpPr>
            <p:nvPr/>
          </p:nvCxnSpPr>
          <p:spPr>
            <a:xfrm>
              <a:off x="6857960" y="2518648"/>
              <a:ext cx="2136788" cy="3268162"/>
            </a:xfrm>
            <a:prstGeom prst="straightConnector1">
              <a:avLst/>
            </a:prstGeom>
            <a:ln w="76200">
              <a:solidFill>
                <a:srgbClr val="00A499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Skupina 13">
              <a:extLst>
                <a:ext uri="{FF2B5EF4-FFF2-40B4-BE49-F238E27FC236}">
                  <a16:creationId xmlns:a16="http://schemas.microsoft.com/office/drawing/2014/main" id="{F6C8DF08-91BD-DE8B-260B-7F8049221AC9}"/>
                </a:ext>
              </a:extLst>
            </p:cNvPr>
            <p:cNvGrpSpPr/>
            <p:nvPr/>
          </p:nvGrpSpPr>
          <p:grpSpPr>
            <a:xfrm>
              <a:off x="4309409" y="2093119"/>
              <a:ext cx="3525717" cy="3918244"/>
              <a:chOff x="1679331" y="2093119"/>
              <a:chExt cx="3525717" cy="3918244"/>
            </a:xfrm>
          </p:grpSpPr>
          <p:cxnSp>
            <p:nvCxnSpPr>
              <p:cNvPr id="15" name="Přímá spojnice se šipkou 14">
                <a:extLst>
                  <a:ext uri="{FF2B5EF4-FFF2-40B4-BE49-F238E27FC236}">
                    <a16:creationId xmlns:a16="http://schemas.microsoft.com/office/drawing/2014/main" id="{0D4AF053-1AC6-D28A-E5D5-77A397E0AE7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3250448" y="2724116"/>
                <a:ext cx="396000" cy="0"/>
              </a:xfrm>
              <a:prstGeom prst="straightConnector1">
                <a:avLst/>
              </a:prstGeom>
              <a:ln w="76200">
                <a:solidFill>
                  <a:srgbClr val="00A499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bdélník 15">
                <a:extLst>
                  <a:ext uri="{FF2B5EF4-FFF2-40B4-BE49-F238E27FC236}">
                    <a16:creationId xmlns:a16="http://schemas.microsoft.com/office/drawing/2014/main" id="{0F870BE3-BA16-4D19-4356-073F600AAA7A}"/>
                  </a:ext>
                </a:extLst>
              </p:cNvPr>
              <p:cNvSpPr/>
              <p:nvPr/>
            </p:nvSpPr>
            <p:spPr>
              <a:xfrm>
                <a:off x="1915222" y="2093119"/>
                <a:ext cx="3052434" cy="433388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400" b="1" dirty="0">
                    <a:solidFill>
                      <a:srgbClr val="00A499"/>
                    </a:solidFill>
                  </a:rPr>
                  <a:t>Prvky EFQM Modelu</a:t>
                </a:r>
                <a:endParaRPr lang="cs-CZ" sz="2400" b="1" dirty="0"/>
              </a:p>
            </p:txBody>
          </p:sp>
          <p:sp>
            <p:nvSpPr>
              <p:cNvPr id="17" name="Obdélník 16">
                <a:extLst>
                  <a:ext uri="{FF2B5EF4-FFF2-40B4-BE49-F238E27FC236}">
                    <a16:creationId xmlns:a16="http://schemas.microsoft.com/office/drawing/2014/main" id="{029F6D06-23A2-EDDE-737E-BA17940E36F1}"/>
                  </a:ext>
                </a:extLst>
              </p:cNvPr>
              <p:cNvSpPr/>
              <p:nvPr/>
            </p:nvSpPr>
            <p:spPr>
              <a:xfrm>
                <a:off x="2059248" y="2930400"/>
                <a:ext cx="2780069" cy="4333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400" b="1" dirty="0">
                    <a:solidFill>
                      <a:srgbClr val="00A499"/>
                    </a:solidFill>
                  </a:rPr>
                  <a:t>Principy excelence</a:t>
                </a:r>
                <a:endParaRPr lang="cs-CZ" sz="2400" b="1" dirty="0"/>
              </a:p>
            </p:txBody>
          </p:sp>
          <p:grpSp>
            <p:nvGrpSpPr>
              <p:cNvPr id="18" name="Skupina 17">
                <a:extLst>
                  <a:ext uri="{FF2B5EF4-FFF2-40B4-BE49-F238E27FC236}">
                    <a16:creationId xmlns:a16="http://schemas.microsoft.com/office/drawing/2014/main" id="{0FCACC79-C47E-7B42-369F-488635D3DA76}"/>
                  </a:ext>
                </a:extLst>
              </p:cNvPr>
              <p:cNvGrpSpPr/>
              <p:nvPr/>
            </p:nvGrpSpPr>
            <p:grpSpPr>
              <a:xfrm>
                <a:off x="1679331" y="3363788"/>
                <a:ext cx="3525717" cy="2647575"/>
                <a:chOff x="2382715" y="3553200"/>
                <a:chExt cx="3525717" cy="2647575"/>
              </a:xfrm>
            </p:grpSpPr>
            <p:sp>
              <p:nvSpPr>
                <p:cNvPr id="19" name="Rovnoramenný trojúhelník 18">
                  <a:extLst>
                    <a:ext uri="{FF2B5EF4-FFF2-40B4-BE49-F238E27FC236}">
                      <a16:creationId xmlns:a16="http://schemas.microsoft.com/office/drawing/2014/main" id="{091BD450-5811-1576-EE39-DCB98E8320B1}"/>
                    </a:ext>
                  </a:extLst>
                </p:cNvPr>
                <p:cNvSpPr/>
                <p:nvPr/>
              </p:nvSpPr>
              <p:spPr>
                <a:xfrm>
                  <a:off x="2382715" y="3553200"/>
                  <a:ext cx="3525717" cy="2647575"/>
                </a:xfrm>
                <a:prstGeom prst="triangle">
                  <a:avLst/>
                </a:prstGeom>
                <a:solidFill>
                  <a:srgbClr val="00A499"/>
                </a:solidFill>
                <a:ln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2400" dirty="0"/>
                </a:p>
              </p:txBody>
            </p:sp>
            <p:sp>
              <p:nvSpPr>
                <p:cNvPr id="20" name="TextovéPole 19">
                  <a:extLst>
                    <a:ext uri="{FF2B5EF4-FFF2-40B4-BE49-F238E27FC236}">
                      <a16:creationId xmlns:a16="http://schemas.microsoft.com/office/drawing/2014/main" id="{9D4AE78B-C34A-7F46-2AE2-D104186EF24D}"/>
                    </a:ext>
                  </a:extLst>
                </p:cNvPr>
                <p:cNvSpPr txBox="1"/>
                <p:nvPr/>
              </p:nvSpPr>
              <p:spPr>
                <a:xfrm>
                  <a:off x="3103684" y="4777765"/>
                  <a:ext cx="2118947" cy="11079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cs-CZ" sz="2400" b="1" dirty="0">
                      <a:solidFill>
                        <a:schemeClr val="lt1"/>
                      </a:solidFill>
                    </a:rPr>
                    <a:t>EFQM </a:t>
                  </a:r>
                  <a:br>
                    <a:rPr lang="cs-CZ" sz="2400" b="1" dirty="0">
                      <a:solidFill>
                        <a:schemeClr val="lt1"/>
                      </a:solidFill>
                    </a:rPr>
                  </a:br>
                  <a:r>
                    <a:rPr lang="cs-CZ" sz="2400" b="1" dirty="0">
                      <a:solidFill>
                        <a:schemeClr val="lt1"/>
                      </a:solidFill>
                    </a:rPr>
                    <a:t>MODEL</a:t>
                  </a:r>
                </a:p>
                <a:p>
                  <a:endParaRPr lang="cs-CZ" dirty="0"/>
                </a:p>
              </p:txBody>
            </p:sp>
          </p:grpSp>
        </p:grpSp>
      </p:grpSp>
      <p:sp>
        <p:nvSpPr>
          <p:cNvPr id="21" name="Bublinový popisek: zahnutá čára bez ohraničení 20">
            <a:extLst>
              <a:ext uri="{FF2B5EF4-FFF2-40B4-BE49-F238E27FC236}">
                <a16:creationId xmlns:a16="http://schemas.microsoft.com/office/drawing/2014/main" id="{C61D9577-85FD-917E-B4FE-03173C605D51}"/>
              </a:ext>
            </a:extLst>
          </p:cNvPr>
          <p:cNvSpPr/>
          <p:nvPr/>
        </p:nvSpPr>
        <p:spPr>
          <a:xfrm>
            <a:off x="8201320" y="2391533"/>
            <a:ext cx="3278474" cy="837281"/>
          </a:xfrm>
          <a:prstGeom prst="callout2">
            <a:avLst>
              <a:gd name="adj1" fmla="val 28482"/>
              <a:gd name="adj2" fmla="val -49"/>
              <a:gd name="adj3" fmla="val 18750"/>
              <a:gd name="adj4" fmla="val -16667"/>
              <a:gd name="adj5" fmla="val 48236"/>
              <a:gd name="adj6" fmla="val -22418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i="1" dirty="0">
                <a:solidFill>
                  <a:srgbClr val="C00000"/>
                </a:solidFill>
              </a:rPr>
              <a:t>8 zásad definuje předpoklady dosahování trvalého úspěchu!</a:t>
            </a:r>
          </a:p>
        </p:txBody>
      </p:sp>
      <p:sp>
        <p:nvSpPr>
          <p:cNvPr id="22" name="Bublinový popisek: zahnutá čára bez ohraničení 21">
            <a:extLst>
              <a:ext uri="{FF2B5EF4-FFF2-40B4-BE49-F238E27FC236}">
                <a16:creationId xmlns:a16="http://schemas.microsoft.com/office/drawing/2014/main" id="{38CF8008-6A47-B3F0-E1AA-4ADE7EC14FFE}"/>
              </a:ext>
            </a:extLst>
          </p:cNvPr>
          <p:cNvSpPr/>
          <p:nvPr/>
        </p:nvSpPr>
        <p:spPr>
          <a:xfrm flipH="1">
            <a:off x="348790" y="3512825"/>
            <a:ext cx="2075467" cy="1619813"/>
          </a:xfrm>
          <a:prstGeom prst="callout2">
            <a:avLst>
              <a:gd name="adj1" fmla="val 27134"/>
              <a:gd name="adj2" fmla="val -45"/>
              <a:gd name="adj3" fmla="val 18750"/>
              <a:gd name="adj4" fmla="val -16667"/>
              <a:gd name="adj5" fmla="val 129063"/>
              <a:gd name="adj6" fmla="val -2813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i="1" dirty="0">
                <a:solidFill>
                  <a:srgbClr val="C00000"/>
                </a:solidFill>
              </a:rPr>
              <a:t>Poskytují rámec a návod na to jak dosahovat a posuzovat  určitou úroveň excelence!</a:t>
            </a:r>
          </a:p>
        </p:txBody>
      </p:sp>
      <p:sp>
        <p:nvSpPr>
          <p:cNvPr id="23" name="Bublinový popisek: zahnutá čára bez ohraničení 22">
            <a:extLst>
              <a:ext uri="{FF2B5EF4-FFF2-40B4-BE49-F238E27FC236}">
                <a16:creationId xmlns:a16="http://schemas.microsoft.com/office/drawing/2014/main" id="{3D66F686-C5E0-4341-AAC5-2359C901D26C}"/>
              </a:ext>
            </a:extLst>
          </p:cNvPr>
          <p:cNvSpPr/>
          <p:nvPr/>
        </p:nvSpPr>
        <p:spPr>
          <a:xfrm>
            <a:off x="9726665" y="3770161"/>
            <a:ext cx="2075467" cy="1544304"/>
          </a:xfrm>
          <a:prstGeom prst="callout2">
            <a:avLst>
              <a:gd name="adj1" fmla="val 27544"/>
              <a:gd name="adj2" fmla="val -917"/>
              <a:gd name="adj3" fmla="val 18750"/>
              <a:gd name="adj4" fmla="val -16667"/>
              <a:gd name="adj5" fmla="val 120415"/>
              <a:gd name="adj6" fmla="val -22465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i="1" dirty="0">
                <a:solidFill>
                  <a:srgbClr val="C00000"/>
                </a:solidFill>
              </a:rPr>
              <a:t>Nástroj umožňující kvantifikaci úrovně excelence a její systematické zlepšování!</a:t>
            </a:r>
          </a:p>
        </p:txBody>
      </p:sp>
    </p:spTree>
    <p:extLst>
      <p:ext uri="{BB962C8B-B14F-4D97-AF65-F5344CB8AC3E}">
        <p14:creationId xmlns:p14="http://schemas.microsoft.com/office/powerpoint/2010/main" val="24619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10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pPr algn="ctr"/>
            <a:r>
              <a:rPr lang="pt-BR" sz="3600" dirty="0">
                <a:solidFill>
                  <a:srgbClr val="00A499"/>
                </a:solidFill>
              </a:rPr>
              <a:t>EXCELENCE – ZÁKLADNÍ PRINCIPY</a:t>
            </a:r>
            <a:r>
              <a:rPr lang="cs-CZ" sz="3600" dirty="0">
                <a:solidFill>
                  <a:srgbClr val="00A499"/>
                </a:solidFill>
              </a:rPr>
              <a:t> </a:t>
            </a:r>
            <a:endParaRPr lang="cs-CZ" sz="3600" dirty="0"/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B07261C7-24A7-4BFD-D000-BD04272EB543}"/>
              </a:ext>
            </a:extLst>
          </p:cNvPr>
          <p:cNvGrpSpPr/>
          <p:nvPr/>
        </p:nvGrpSpPr>
        <p:grpSpPr>
          <a:xfrm>
            <a:off x="887397" y="2115911"/>
            <a:ext cx="10405798" cy="3826634"/>
            <a:chOff x="656652" y="1869503"/>
            <a:chExt cx="10405798" cy="3826634"/>
          </a:xfrm>
        </p:grpSpPr>
        <p:grpSp>
          <p:nvGrpSpPr>
            <p:cNvPr id="11" name="Skupina 10">
              <a:extLst>
                <a:ext uri="{FF2B5EF4-FFF2-40B4-BE49-F238E27FC236}">
                  <a16:creationId xmlns:a16="http://schemas.microsoft.com/office/drawing/2014/main" id="{2EA92E78-4169-A220-B8BF-E5186E407076}"/>
                </a:ext>
              </a:extLst>
            </p:cNvPr>
            <p:cNvGrpSpPr/>
            <p:nvPr/>
          </p:nvGrpSpPr>
          <p:grpSpPr>
            <a:xfrm>
              <a:off x="656652" y="1918260"/>
              <a:ext cx="2889872" cy="3777877"/>
              <a:chOff x="656652" y="1918260"/>
              <a:chExt cx="2889872" cy="3777877"/>
            </a:xfrm>
          </p:grpSpPr>
          <p:sp>
            <p:nvSpPr>
              <p:cNvPr id="38" name="Obdélník 37">
                <a:extLst>
                  <a:ext uri="{FF2B5EF4-FFF2-40B4-BE49-F238E27FC236}">
                    <a16:creationId xmlns:a16="http://schemas.microsoft.com/office/drawing/2014/main" id="{8BF80B31-2438-4F4D-5F1D-8F720D655C4E}"/>
                  </a:ext>
                </a:extLst>
              </p:cNvPr>
              <p:cNvSpPr/>
              <p:nvPr/>
            </p:nvSpPr>
            <p:spPr>
              <a:xfrm>
                <a:off x="666524" y="1918260"/>
                <a:ext cx="2880000" cy="720000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000" dirty="0">
                    <a:solidFill>
                      <a:schemeClr val="tx1"/>
                    </a:solidFill>
                  </a:rPr>
                  <a:t>Trvalé dosahování vynikajících výsledků</a:t>
                </a:r>
              </a:p>
            </p:txBody>
          </p:sp>
          <p:sp>
            <p:nvSpPr>
              <p:cNvPr id="39" name="Obdélník 38">
                <a:extLst>
                  <a:ext uri="{FF2B5EF4-FFF2-40B4-BE49-F238E27FC236}">
                    <a16:creationId xmlns:a16="http://schemas.microsoft.com/office/drawing/2014/main" id="{B2B0635E-7DD9-364B-5362-017CFBB0ACB1}"/>
                  </a:ext>
                </a:extLst>
              </p:cNvPr>
              <p:cNvSpPr/>
              <p:nvPr/>
            </p:nvSpPr>
            <p:spPr>
              <a:xfrm>
                <a:off x="666524" y="2938473"/>
                <a:ext cx="2880000" cy="720000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000" dirty="0">
                    <a:solidFill>
                      <a:schemeClr val="tx1"/>
                    </a:solidFill>
                  </a:rPr>
                  <a:t>Vytváření trvale udržitelné budoucnosti</a:t>
                </a:r>
              </a:p>
            </p:txBody>
          </p:sp>
          <p:sp>
            <p:nvSpPr>
              <p:cNvPr id="40" name="Obdélník 39">
                <a:extLst>
                  <a:ext uri="{FF2B5EF4-FFF2-40B4-BE49-F238E27FC236}">
                    <a16:creationId xmlns:a16="http://schemas.microsoft.com/office/drawing/2014/main" id="{8DD8FE82-EAE7-D730-09EE-5FC67F7594D7}"/>
                  </a:ext>
                </a:extLst>
              </p:cNvPr>
              <p:cNvSpPr/>
              <p:nvPr/>
            </p:nvSpPr>
            <p:spPr>
              <a:xfrm>
                <a:off x="659659" y="3958686"/>
                <a:ext cx="2878498" cy="720000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000" dirty="0">
                    <a:solidFill>
                      <a:schemeClr val="tx1"/>
                    </a:solidFill>
                  </a:rPr>
                  <a:t>Rozvíjení schopností organizace</a:t>
                </a:r>
              </a:p>
            </p:txBody>
          </p:sp>
          <p:sp>
            <p:nvSpPr>
              <p:cNvPr id="41" name="Obdélník 40">
                <a:extLst>
                  <a:ext uri="{FF2B5EF4-FFF2-40B4-BE49-F238E27FC236}">
                    <a16:creationId xmlns:a16="http://schemas.microsoft.com/office/drawing/2014/main" id="{BC928267-53AC-5A33-8FFE-767119BB1F82}"/>
                  </a:ext>
                </a:extLst>
              </p:cNvPr>
              <p:cNvSpPr/>
              <p:nvPr/>
            </p:nvSpPr>
            <p:spPr>
              <a:xfrm>
                <a:off x="656652" y="4976137"/>
                <a:ext cx="2880001" cy="720000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000" dirty="0">
                    <a:solidFill>
                      <a:schemeClr val="tx1"/>
                    </a:solidFill>
                  </a:rPr>
                  <a:t>Vedení s vizí, inspirací a integritou</a:t>
                </a:r>
                <a:endParaRPr lang="cs-CZ" sz="2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Skupina 23">
              <a:extLst>
                <a:ext uri="{FF2B5EF4-FFF2-40B4-BE49-F238E27FC236}">
                  <a16:creationId xmlns:a16="http://schemas.microsoft.com/office/drawing/2014/main" id="{E104A6E5-E3C2-7A1B-B664-AD6ED85029B9}"/>
                </a:ext>
              </a:extLst>
            </p:cNvPr>
            <p:cNvGrpSpPr/>
            <p:nvPr/>
          </p:nvGrpSpPr>
          <p:grpSpPr>
            <a:xfrm>
              <a:off x="8180944" y="1869503"/>
              <a:ext cx="2881506" cy="3790385"/>
              <a:chOff x="3890301" y="1905752"/>
              <a:chExt cx="2881506" cy="3790385"/>
            </a:xfrm>
          </p:grpSpPr>
          <p:sp>
            <p:nvSpPr>
              <p:cNvPr id="34" name="Obdélník 33">
                <a:extLst>
                  <a:ext uri="{FF2B5EF4-FFF2-40B4-BE49-F238E27FC236}">
                    <a16:creationId xmlns:a16="http://schemas.microsoft.com/office/drawing/2014/main" id="{A96DAD66-CC97-3299-59EE-BF6BDF620E0E}"/>
                  </a:ext>
                </a:extLst>
              </p:cNvPr>
              <p:cNvSpPr/>
              <p:nvPr/>
            </p:nvSpPr>
            <p:spPr>
              <a:xfrm>
                <a:off x="3890301" y="4976137"/>
                <a:ext cx="2880000" cy="720000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000" dirty="0">
                    <a:solidFill>
                      <a:schemeClr val="tx1"/>
                    </a:solidFill>
                  </a:rPr>
                  <a:t>Využívání kreativity a inovací</a:t>
                </a:r>
              </a:p>
            </p:txBody>
          </p:sp>
          <p:sp>
            <p:nvSpPr>
              <p:cNvPr id="35" name="Obdélník 34">
                <a:extLst>
                  <a:ext uri="{FF2B5EF4-FFF2-40B4-BE49-F238E27FC236}">
                    <a16:creationId xmlns:a16="http://schemas.microsoft.com/office/drawing/2014/main" id="{8E5F3873-03A2-4B31-BEC4-9BA47B31B7B9}"/>
                  </a:ext>
                </a:extLst>
              </p:cNvPr>
              <p:cNvSpPr/>
              <p:nvPr/>
            </p:nvSpPr>
            <p:spPr>
              <a:xfrm>
                <a:off x="3891807" y="3958686"/>
                <a:ext cx="2880000" cy="720000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000" dirty="0">
                    <a:solidFill>
                      <a:schemeClr val="tx1"/>
                    </a:solidFill>
                  </a:rPr>
                  <a:t>Vytváření hodnoty pro zákazníky</a:t>
                </a:r>
              </a:p>
            </p:txBody>
          </p:sp>
          <p:sp>
            <p:nvSpPr>
              <p:cNvPr id="36" name="Obdélník 35">
                <a:extLst>
                  <a:ext uri="{FF2B5EF4-FFF2-40B4-BE49-F238E27FC236}">
                    <a16:creationId xmlns:a16="http://schemas.microsoft.com/office/drawing/2014/main" id="{C07EA74B-64C2-585E-5C9A-B1DB453AB8DC}"/>
                  </a:ext>
                </a:extLst>
              </p:cNvPr>
              <p:cNvSpPr/>
              <p:nvPr/>
            </p:nvSpPr>
            <p:spPr>
              <a:xfrm>
                <a:off x="3890301" y="1905752"/>
                <a:ext cx="2880004" cy="720000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000" dirty="0">
                    <a:solidFill>
                      <a:schemeClr val="tx1"/>
                    </a:solidFill>
                  </a:rPr>
                  <a:t>Agilní řízení</a:t>
                </a:r>
              </a:p>
            </p:txBody>
          </p:sp>
          <p:sp>
            <p:nvSpPr>
              <p:cNvPr id="37" name="Obdélník 36">
                <a:extLst>
                  <a:ext uri="{FF2B5EF4-FFF2-40B4-BE49-F238E27FC236}">
                    <a16:creationId xmlns:a16="http://schemas.microsoft.com/office/drawing/2014/main" id="{C9EF0F6C-822E-B320-62DC-C8CABD759B38}"/>
                  </a:ext>
                </a:extLst>
              </p:cNvPr>
              <p:cNvSpPr/>
              <p:nvPr/>
            </p:nvSpPr>
            <p:spPr>
              <a:xfrm>
                <a:off x="3891807" y="2938473"/>
                <a:ext cx="2878498" cy="720000"/>
              </a:xfrm>
              <a:prstGeom prst="rect">
                <a:avLst/>
              </a:prstGeom>
              <a:noFill/>
              <a:ln w="38100"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2000" dirty="0">
                    <a:solidFill>
                      <a:schemeClr val="tx1"/>
                    </a:solidFill>
                  </a:rPr>
                  <a:t>Dosahování úspěchu díky schopnostem lidí</a:t>
                </a:r>
              </a:p>
            </p:txBody>
          </p:sp>
        </p:grpSp>
        <p:cxnSp>
          <p:nvCxnSpPr>
            <p:cNvPr id="25" name="Přímá spojnice se šipkou 24">
              <a:extLst>
                <a:ext uri="{FF2B5EF4-FFF2-40B4-BE49-F238E27FC236}">
                  <a16:creationId xmlns:a16="http://schemas.microsoft.com/office/drawing/2014/main" id="{3B37F5B2-1510-FBCE-DBB0-938D502473C7}"/>
                </a:ext>
              </a:extLst>
            </p:cNvPr>
            <p:cNvCxnSpPr>
              <a:cxnSpLocks/>
              <a:stCxn id="27" idx="3"/>
              <a:endCxn id="36" idx="1"/>
            </p:cNvCxnSpPr>
            <p:nvPr/>
          </p:nvCxnSpPr>
          <p:spPr>
            <a:xfrm flipV="1">
              <a:off x="7304487" y="2229503"/>
              <a:ext cx="876457" cy="1562130"/>
            </a:xfrm>
            <a:prstGeom prst="straightConnector1">
              <a:avLst/>
            </a:prstGeom>
            <a:ln w="28575">
              <a:solidFill>
                <a:srgbClr val="00A4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nice se šipkou 25">
              <a:extLst>
                <a:ext uri="{FF2B5EF4-FFF2-40B4-BE49-F238E27FC236}">
                  <a16:creationId xmlns:a16="http://schemas.microsoft.com/office/drawing/2014/main" id="{2E5E2653-8B83-DC29-7D2E-4B9EA35F7C6F}"/>
                </a:ext>
              </a:extLst>
            </p:cNvPr>
            <p:cNvCxnSpPr>
              <a:cxnSpLocks/>
              <a:stCxn id="27" idx="3"/>
              <a:endCxn id="37" idx="1"/>
            </p:cNvCxnSpPr>
            <p:nvPr/>
          </p:nvCxnSpPr>
          <p:spPr>
            <a:xfrm flipV="1">
              <a:off x="7304487" y="3262224"/>
              <a:ext cx="877963" cy="529409"/>
            </a:xfrm>
            <a:prstGeom prst="straightConnector1">
              <a:avLst/>
            </a:prstGeom>
            <a:ln w="28575">
              <a:solidFill>
                <a:srgbClr val="00A4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bdélník 26">
              <a:extLst>
                <a:ext uri="{FF2B5EF4-FFF2-40B4-BE49-F238E27FC236}">
                  <a16:creationId xmlns:a16="http://schemas.microsoft.com/office/drawing/2014/main" id="{4001E2C3-7FA7-690B-41E8-1D5D64A1A396}"/>
                </a:ext>
              </a:extLst>
            </p:cNvPr>
            <p:cNvSpPr/>
            <p:nvPr/>
          </p:nvSpPr>
          <p:spPr>
            <a:xfrm>
              <a:off x="4424487" y="3078178"/>
              <a:ext cx="2880000" cy="1426909"/>
            </a:xfrm>
            <a:prstGeom prst="rect">
              <a:avLst/>
            </a:prstGeom>
            <a:solidFill>
              <a:srgbClr val="00A499"/>
            </a:solidFill>
            <a:ln w="38100">
              <a:solidFill>
                <a:srgbClr val="00A4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000" b="1" dirty="0">
                  <a:solidFill>
                    <a:schemeClr val="bg1"/>
                  </a:solidFill>
                </a:rPr>
                <a:t>PRINCIPY EXCELENCE ORGANIZACÍ</a:t>
              </a:r>
            </a:p>
          </p:txBody>
        </p:sp>
        <p:cxnSp>
          <p:nvCxnSpPr>
            <p:cNvPr id="28" name="Přímá spojnice se šipkou 27">
              <a:extLst>
                <a:ext uri="{FF2B5EF4-FFF2-40B4-BE49-F238E27FC236}">
                  <a16:creationId xmlns:a16="http://schemas.microsoft.com/office/drawing/2014/main" id="{8AAF149D-A5DB-7AED-D3B0-DE494BCC357B}"/>
                </a:ext>
              </a:extLst>
            </p:cNvPr>
            <p:cNvCxnSpPr>
              <a:cxnSpLocks/>
              <a:stCxn id="27" idx="3"/>
              <a:endCxn id="35" idx="1"/>
            </p:cNvCxnSpPr>
            <p:nvPr/>
          </p:nvCxnSpPr>
          <p:spPr>
            <a:xfrm>
              <a:off x="7304487" y="3791633"/>
              <a:ext cx="877963" cy="490804"/>
            </a:xfrm>
            <a:prstGeom prst="straightConnector1">
              <a:avLst/>
            </a:prstGeom>
            <a:ln w="28575">
              <a:solidFill>
                <a:srgbClr val="00A4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Přímá spojnice se šipkou 28">
              <a:extLst>
                <a:ext uri="{FF2B5EF4-FFF2-40B4-BE49-F238E27FC236}">
                  <a16:creationId xmlns:a16="http://schemas.microsoft.com/office/drawing/2014/main" id="{88605540-4AE0-59C1-749B-079E6D985665}"/>
                </a:ext>
              </a:extLst>
            </p:cNvPr>
            <p:cNvCxnSpPr>
              <a:cxnSpLocks/>
              <a:stCxn id="27" idx="3"/>
              <a:endCxn id="34" idx="1"/>
            </p:cNvCxnSpPr>
            <p:nvPr/>
          </p:nvCxnSpPr>
          <p:spPr>
            <a:xfrm>
              <a:off x="7304487" y="3791633"/>
              <a:ext cx="876457" cy="1508255"/>
            </a:xfrm>
            <a:prstGeom prst="straightConnector1">
              <a:avLst/>
            </a:prstGeom>
            <a:ln w="28575">
              <a:solidFill>
                <a:srgbClr val="00A4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nice se šipkou 29">
              <a:extLst>
                <a:ext uri="{FF2B5EF4-FFF2-40B4-BE49-F238E27FC236}">
                  <a16:creationId xmlns:a16="http://schemas.microsoft.com/office/drawing/2014/main" id="{11E5115C-3529-9335-5DE4-9EFCA638C5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35900" y="2221459"/>
              <a:ext cx="876457" cy="1562130"/>
            </a:xfrm>
            <a:prstGeom prst="straightConnector1">
              <a:avLst/>
            </a:prstGeom>
            <a:ln w="28575">
              <a:solidFill>
                <a:srgbClr val="00A4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se šipkou 30">
              <a:extLst>
                <a:ext uri="{FF2B5EF4-FFF2-40B4-BE49-F238E27FC236}">
                  <a16:creationId xmlns:a16="http://schemas.microsoft.com/office/drawing/2014/main" id="{C32C357D-6B10-591E-27F0-A5F83D0FB8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35900" y="3254180"/>
              <a:ext cx="877963" cy="529409"/>
            </a:xfrm>
            <a:prstGeom prst="straightConnector1">
              <a:avLst/>
            </a:prstGeom>
            <a:ln w="28575">
              <a:solidFill>
                <a:srgbClr val="00A4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Přímá spojnice se šipkou 31">
              <a:extLst>
                <a:ext uri="{FF2B5EF4-FFF2-40B4-BE49-F238E27FC236}">
                  <a16:creationId xmlns:a16="http://schemas.microsoft.com/office/drawing/2014/main" id="{1157A0CE-14FB-D27E-40B9-5A8A596557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5900" y="3783589"/>
              <a:ext cx="877963" cy="490804"/>
            </a:xfrm>
            <a:prstGeom prst="straightConnector1">
              <a:avLst/>
            </a:prstGeom>
            <a:ln w="28575">
              <a:solidFill>
                <a:srgbClr val="00A4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římá spojnice se šipkou 32">
              <a:extLst>
                <a:ext uri="{FF2B5EF4-FFF2-40B4-BE49-F238E27FC236}">
                  <a16:creationId xmlns:a16="http://schemas.microsoft.com/office/drawing/2014/main" id="{65AFA2B0-7FD4-8B07-F3E7-FD38A11818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5900" y="3783589"/>
              <a:ext cx="876457" cy="1508255"/>
            </a:xfrm>
            <a:prstGeom prst="straightConnector1">
              <a:avLst/>
            </a:prstGeom>
            <a:ln w="28575">
              <a:solidFill>
                <a:srgbClr val="00A4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9922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11</a:t>
            </a:fld>
            <a:endParaRPr lang="cs-CZ" sz="1000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D2798BA3-65BC-9021-65BA-FC661E90D4F5}"/>
              </a:ext>
            </a:extLst>
          </p:cNvPr>
          <p:cNvSpPr txBox="1">
            <a:spLocks/>
          </p:cNvSpPr>
          <p:nvPr/>
        </p:nvSpPr>
        <p:spPr>
          <a:xfrm>
            <a:off x="666524" y="1069352"/>
            <a:ext cx="10813269" cy="1668444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Trvalé dosahování vynikajících výsledků</a:t>
            </a:r>
          </a:p>
          <a:p>
            <a:pPr algn="just"/>
            <a:r>
              <a:rPr lang="cs-CZ" altLang="cs-CZ" b="0" i="1" dirty="0"/>
              <a:t>Excelentní organizace dosahují trvale udržitelných a vynikajících výsledků, které odpovídají jak krátkodobým tak dlouhodobým potřebám všech jejich zainteresovaných stran v kontextu prostředí, ve kterém působí.</a:t>
            </a:r>
          </a:p>
          <a:p>
            <a:endParaRPr lang="cs-CZ" altLang="cs-CZ" dirty="0"/>
          </a:p>
        </p:txBody>
      </p: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4FA5D1D8-9ED8-4E64-60F7-987AF1D7B65D}"/>
              </a:ext>
            </a:extLst>
          </p:cNvPr>
          <p:cNvSpPr txBox="1">
            <a:spLocks/>
          </p:cNvSpPr>
          <p:nvPr/>
        </p:nvSpPr>
        <p:spPr>
          <a:xfrm>
            <a:off x="672564" y="2891695"/>
            <a:ext cx="10813269" cy="324166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/>
            <a:r>
              <a:rPr lang="cs-CZ" altLang="cs-CZ" sz="2000" i="1" dirty="0"/>
              <a:t>Excelentní organizace obvykle pro to v praxi dělají: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systematicky zkoumají požadavky zainteresovaných stran,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identifikují klíčové výsledky vzhledem ke své vizi a misi,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využívají a hodnotí vyvážený soubor svých výsledků pro dosahování a přezkoumání svého pokroku,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stanovují své cíle na základě srovnání své výkonnosti s jinými organizacemi,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zajišťují transparentnost podávání finančních i nefinančních zpráv zainteresovaným stranám,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poskytují svým zaměstnancům přesné a dostatečné informace pro jejich objektivní rozhodování, apod.</a:t>
            </a:r>
          </a:p>
        </p:txBody>
      </p:sp>
    </p:spTree>
    <p:extLst>
      <p:ext uri="{BB962C8B-B14F-4D97-AF65-F5344CB8AC3E}">
        <p14:creationId xmlns:p14="http://schemas.microsoft.com/office/powerpoint/2010/main" val="305034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12</a:t>
            </a:fld>
            <a:endParaRPr lang="cs-CZ" sz="10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F3B45EF-3EA5-EBB5-5FFF-D3455CCEAB3F}"/>
              </a:ext>
            </a:extLst>
          </p:cNvPr>
          <p:cNvSpPr txBox="1">
            <a:spLocks/>
          </p:cNvSpPr>
          <p:nvPr/>
        </p:nvSpPr>
        <p:spPr>
          <a:xfrm>
            <a:off x="666524" y="1214630"/>
            <a:ext cx="10813269" cy="1288186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Vytváření hodnoty pro zákazníky</a:t>
            </a:r>
          </a:p>
          <a:p>
            <a:pPr algn="just"/>
            <a:r>
              <a:rPr lang="cs-CZ" altLang="cs-CZ" b="0" i="1" dirty="0"/>
              <a:t>Excelentní organizace trvale vytvářejí hodnotu pro zákazníky tím, že chápou, předvídají a naplňují jejich potřeby a očekávání a využívají příležitosti.</a:t>
            </a:r>
          </a:p>
          <a:p>
            <a:endParaRPr lang="cs-CZ" altLang="cs-CZ" dirty="0"/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D3AC10CF-AA26-DBF3-E296-4733E78E2B5D}"/>
              </a:ext>
            </a:extLst>
          </p:cNvPr>
          <p:cNvSpPr txBox="1">
            <a:spLocks/>
          </p:cNvSpPr>
          <p:nvPr/>
        </p:nvSpPr>
        <p:spPr>
          <a:xfrm>
            <a:off x="672564" y="2846855"/>
            <a:ext cx="10813269" cy="324166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/>
            <a:r>
              <a:rPr lang="cs-CZ" altLang="cs-CZ" sz="2000" i="1" dirty="0"/>
              <a:t>Excelentní organizace obvykle pro to v praxi dělají: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znají jednotlivé skupiny svých stávajících i potenciálních zákazníků a předvídají jejich požadavky,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převádějí tyto požadavky do atraktivních a trvale udržitelných  přírůstků hodnoty pro zákazníky,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budují a udržují otevřený dialog se zákazníky,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zapojují své zákazníky do inovací hodnot a rozvoje svých produktů,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průběžně monitorují a přezkoumávají vnímání svých zákazníků,</a:t>
            </a:r>
          </a:p>
          <a:p>
            <a:pPr marL="342900" indent="-342900" algn="just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porovnávají svou výkonnost s relevantními benchmarky a učí se z jejich silných i slabých stránek s cílem maximalizovat hodnotu pro zákazníky, apod.</a:t>
            </a:r>
          </a:p>
        </p:txBody>
      </p:sp>
    </p:spTree>
    <p:extLst>
      <p:ext uri="{BB962C8B-B14F-4D97-AF65-F5344CB8AC3E}">
        <p14:creationId xmlns:p14="http://schemas.microsoft.com/office/powerpoint/2010/main" val="254987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13</a:t>
            </a:fld>
            <a:endParaRPr lang="cs-CZ" sz="1000" dirty="0"/>
          </a:p>
        </p:txBody>
      </p:sp>
      <p:sp>
        <p:nvSpPr>
          <p:cNvPr id="6" name="Zástupný text 2">
            <a:extLst>
              <a:ext uri="{FF2B5EF4-FFF2-40B4-BE49-F238E27FC236}">
                <a16:creationId xmlns:a16="http://schemas.microsoft.com/office/drawing/2014/main" id="{2D245A9D-EC7B-77F3-89EE-4CA4DE0F794E}"/>
              </a:ext>
            </a:extLst>
          </p:cNvPr>
          <p:cNvSpPr txBox="1">
            <a:spLocks/>
          </p:cNvSpPr>
          <p:nvPr/>
        </p:nvSpPr>
        <p:spPr>
          <a:xfrm>
            <a:off x="666524" y="1257360"/>
            <a:ext cx="10813269" cy="1568844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Vytváření trvale udržitelné budoucnosti</a:t>
            </a:r>
          </a:p>
          <a:p>
            <a:pPr algn="just"/>
            <a:r>
              <a:rPr lang="cs-CZ" altLang="cs-CZ" b="0" i="1" dirty="0"/>
              <a:t>Excelentní organizace mají pozitivní vliv na okolní svět tím, že současně se zvyšováním své výkonnosti zlepšují ekonomické, environmentální a sociální podmínky ve společnosti, ve které působí.</a:t>
            </a:r>
          </a:p>
          <a:p>
            <a:endParaRPr lang="cs-CZ" altLang="cs-CZ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4E9A7395-13E6-BA41-6EC5-3E8B6039B9A7}"/>
              </a:ext>
            </a:extLst>
          </p:cNvPr>
          <p:cNvSpPr txBox="1">
            <a:spLocks/>
          </p:cNvSpPr>
          <p:nvPr/>
        </p:nvSpPr>
        <p:spPr>
          <a:xfrm>
            <a:off x="672564" y="3025380"/>
            <a:ext cx="10813269" cy="324166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cs-CZ" altLang="cs-CZ" sz="2000" i="1" dirty="0"/>
              <a:t>Excelentní organizace obvykle pro to v praxi dělají: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chápou své klíčové kompetence a to, jak mohou vytvářet sdílenou hodnotu ve prospěch společnosti,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integrují koncept trvalé udržitelnosti do své strategie a tvorby procesů,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přidělují zdroje tak, aby zabezpečovaly spíše dlouhodobé potřeby než krátkodobý zisk,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vytvářejí portfolio svých produktů a aktivně řídí jejich celý životní cyklus trvale udržitelným způsobem,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měří a optimalizují dopad svých činností a životního cyklu produktů na veřejné zdraví, bezpečnost a životní prostředí,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aktivně zvyšují své standardy v oblasti společenské odpovědnosti ve svém odvětví, apod.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</p:txBody>
      </p:sp>
    </p:spTree>
    <p:extLst>
      <p:ext uri="{BB962C8B-B14F-4D97-AF65-F5344CB8AC3E}">
        <p14:creationId xmlns:p14="http://schemas.microsoft.com/office/powerpoint/2010/main" val="323045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14</a:t>
            </a:fld>
            <a:endParaRPr lang="cs-CZ" sz="10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AEEEE40-1972-0C4A-34E0-ECD673DC4034}"/>
              </a:ext>
            </a:extLst>
          </p:cNvPr>
          <p:cNvSpPr txBox="1">
            <a:spLocks/>
          </p:cNvSpPr>
          <p:nvPr/>
        </p:nvSpPr>
        <p:spPr>
          <a:xfrm>
            <a:off x="666524" y="1171900"/>
            <a:ext cx="10813269" cy="1242919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Rozvíjení schopností organizace</a:t>
            </a:r>
          </a:p>
          <a:p>
            <a:pPr algn="just"/>
            <a:r>
              <a:rPr lang="cs-CZ" altLang="cs-CZ" b="0" i="1" dirty="0"/>
              <a:t>Excelentní organizace rozvíjejí své schopnosti efektivním řízením změn uvnitř i mimo svou organizaci.</a:t>
            </a:r>
          </a:p>
          <a:p>
            <a:endParaRPr lang="cs-CZ" altLang="cs-CZ" dirty="0"/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7139BBDF-9130-B06A-C21F-1FD6ED6C1E88}"/>
              </a:ext>
            </a:extLst>
          </p:cNvPr>
          <p:cNvSpPr txBox="1">
            <a:spLocks/>
          </p:cNvSpPr>
          <p:nvPr/>
        </p:nvSpPr>
        <p:spPr>
          <a:xfrm>
            <a:off x="672564" y="2795067"/>
            <a:ext cx="10813269" cy="324166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cs-CZ" altLang="cs-CZ" sz="2000" i="1" dirty="0"/>
              <a:t>Excelentní organizace obvykle pro to v praxi dělají: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analyzují trendy své skutečné výkonnosti a identifikují příležitosti dalšího rozvoje, aby bylo dosaženo strategických cílů,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vytvářejí kulturu neustálého zlepšování efektivity týmové práce,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zajišťují dostupnost finančních, lidských i technologických zdrojů pro svůj rozvoj,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zavádějí sdílené hodnoty, odpovědnost, etiku a kulturu důvěry,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spolupracují se svými partnery, aby dosáhly vzájemného prospěchu tím, že se vzájemně podporují svými zdroji a znalostmi,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identifikují příležitosti pro možná budoucí partnerství, jež zvýší schopnost vytvářet hodnotu pro zainteresované strany, apod.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</p:txBody>
      </p:sp>
    </p:spTree>
    <p:extLst>
      <p:ext uri="{BB962C8B-B14F-4D97-AF65-F5344CB8AC3E}">
        <p14:creationId xmlns:p14="http://schemas.microsoft.com/office/powerpoint/2010/main" val="38867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15</a:t>
            </a:fld>
            <a:endParaRPr lang="cs-CZ" sz="1000" dirty="0"/>
          </a:p>
        </p:txBody>
      </p:sp>
      <p:sp>
        <p:nvSpPr>
          <p:cNvPr id="6" name="Zástupný text 2">
            <a:extLst>
              <a:ext uri="{FF2B5EF4-FFF2-40B4-BE49-F238E27FC236}">
                <a16:creationId xmlns:a16="http://schemas.microsoft.com/office/drawing/2014/main" id="{C6A82DCE-7597-2AE1-0E89-064AB79E7184}"/>
              </a:ext>
            </a:extLst>
          </p:cNvPr>
          <p:cNvSpPr txBox="1">
            <a:spLocks/>
          </p:cNvSpPr>
          <p:nvPr/>
        </p:nvSpPr>
        <p:spPr>
          <a:xfrm>
            <a:off x="666524" y="1214630"/>
            <a:ext cx="10813269" cy="1242919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altLang="cs-CZ" u="sng" dirty="0">
                <a:solidFill>
                  <a:srgbClr val="C00000"/>
                </a:solidFill>
              </a:rPr>
              <a:t>Vedení s vizí, inspirací a integritou</a:t>
            </a:r>
            <a:endParaRPr lang="cs-CZ" altLang="cs-CZ" u="sng" dirty="0">
              <a:solidFill>
                <a:srgbClr val="C00000"/>
              </a:solidFill>
            </a:endParaRPr>
          </a:p>
          <a:p>
            <a:pPr algn="just"/>
            <a:r>
              <a:rPr lang="cs-CZ" altLang="cs-CZ" b="0" i="1" dirty="0"/>
              <a:t>Excelentní organizace mají vůdčí osobnosti, které utvářejí budoucnost a uvádějí ji do života, přičemž působí jako vzory jejich hodnot a etiky.</a:t>
            </a:r>
          </a:p>
          <a:p>
            <a:endParaRPr lang="cs-CZ" altLang="cs-CZ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876EAEAC-24F5-D538-2B94-4197370DCF6E}"/>
              </a:ext>
            </a:extLst>
          </p:cNvPr>
          <p:cNvSpPr txBox="1">
            <a:spLocks/>
          </p:cNvSpPr>
          <p:nvPr/>
        </p:nvSpPr>
        <p:spPr>
          <a:xfrm>
            <a:off x="672564" y="2837797"/>
            <a:ext cx="10813269" cy="324166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cs-CZ" altLang="cs-CZ" sz="2000" i="1" dirty="0"/>
              <a:t>Excelentní organizace mají lídry, kteří obvykle v praxi: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svým příkladem inspirují pracovníky a vytvářejí kulturu angažovanosti, zmocňování a zodpovědnosti,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prosazují hodnoty organizace a rozvíjejí její dobré jméno,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stanovují a sdělují jasné směřování a strategické zaměření organizace a vedou své pracovníky k tomu, aby se s misí, vizí a cíli organizace ztotožnili,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prokazují svou schopnost přijímat včasná a jasná rozhodnutí, založená na dostupných informacích a znalostech,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chápou, že dosažení trvalé výhody závisí na schopnosti rychlého učení se a nových způsobech myšlení,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jsou odpovědni za své jednání vůči zainteresovaným stranám, apod.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</p:txBody>
      </p:sp>
    </p:spTree>
    <p:extLst>
      <p:ext uri="{BB962C8B-B14F-4D97-AF65-F5344CB8AC3E}">
        <p14:creationId xmlns:p14="http://schemas.microsoft.com/office/powerpoint/2010/main" val="72194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16</a:t>
            </a:fld>
            <a:endParaRPr lang="cs-CZ" sz="10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06B5FF2-72D0-95A8-E4B5-E26BB6F75735}"/>
              </a:ext>
            </a:extLst>
          </p:cNvPr>
          <p:cNvSpPr txBox="1">
            <a:spLocks/>
          </p:cNvSpPr>
          <p:nvPr/>
        </p:nvSpPr>
        <p:spPr>
          <a:xfrm>
            <a:off x="666524" y="1248814"/>
            <a:ext cx="10813269" cy="1242919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altLang="cs-CZ" u="sng" dirty="0">
                <a:solidFill>
                  <a:srgbClr val="C00000"/>
                </a:solidFill>
              </a:rPr>
              <a:t>Agilní řízení</a:t>
            </a:r>
            <a:endParaRPr lang="cs-CZ" altLang="cs-CZ" u="sng" dirty="0">
              <a:solidFill>
                <a:srgbClr val="C00000"/>
              </a:solidFill>
            </a:endParaRPr>
          </a:p>
          <a:p>
            <a:pPr algn="just"/>
            <a:r>
              <a:rPr lang="cs-CZ" altLang="cs-CZ" b="0" i="1" dirty="0"/>
              <a:t>Excelentní organizace jsou široce respektované pro svou schopnost efektivně a účinně identifikovat příležitosti i hrozby a reagovat na ně.</a:t>
            </a:r>
          </a:p>
          <a:p>
            <a:endParaRPr lang="cs-CZ" altLang="cs-CZ" dirty="0"/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179C8162-B392-F42F-D40C-37A82D16CDC6}"/>
              </a:ext>
            </a:extLst>
          </p:cNvPr>
          <p:cNvSpPr txBox="1">
            <a:spLocks/>
          </p:cNvSpPr>
          <p:nvPr/>
        </p:nvSpPr>
        <p:spPr>
          <a:xfrm>
            <a:off x="672564" y="2871981"/>
            <a:ext cx="10813269" cy="324166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cs-CZ" altLang="cs-CZ" sz="2000" i="1" dirty="0"/>
              <a:t>Excelentní organizace obvykle pro to v praxi dělají: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vhodným způsobem identifikují změny v externím prostředí a tyto změny převádějí do možných scénářů svého budoucího vývoje,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převádějí svou strategii do svých procesů, projektů i organizačních struktur,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zajišťují rychlou implementaci nutných změn,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vytvářejí vhodnou kombinaci ukazatelů výkonnosti, umožňující přezkoumávání účinnosti klíčových procesů a jejich podílu na dosahování strategických cílů,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využívají údaje o výkonnosti svých procesů a vhodné benchmarky pro podporu kreativity a inovací,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efektivně řídí změny pomocí řízení projektů a zlepšování svých procesů, apod.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</p:txBody>
      </p:sp>
    </p:spTree>
    <p:extLst>
      <p:ext uri="{BB962C8B-B14F-4D97-AF65-F5344CB8AC3E}">
        <p14:creationId xmlns:p14="http://schemas.microsoft.com/office/powerpoint/2010/main" val="132844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17</a:t>
            </a:fld>
            <a:endParaRPr lang="cs-CZ" sz="1000" dirty="0"/>
          </a:p>
        </p:txBody>
      </p:sp>
      <p:sp>
        <p:nvSpPr>
          <p:cNvPr id="6" name="Zástupný text 2">
            <a:extLst>
              <a:ext uri="{FF2B5EF4-FFF2-40B4-BE49-F238E27FC236}">
                <a16:creationId xmlns:a16="http://schemas.microsoft.com/office/drawing/2014/main" id="{BF634B92-47AA-3BAF-AB2A-80C3EE23E6A3}"/>
              </a:ext>
            </a:extLst>
          </p:cNvPr>
          <p:cNvSpPr txBox="1">
            <a:spLocks/>
          </p:cNvSpPr>
          <p:nvPr/>
        </p:nvSpPr>
        <p:spPr>
          <a:xfrm>
            <a:off x="666524" y="1180446"/>
            <a:ext cx="10813269" cy="1242919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altLang="cs-CZ" u="sng" dirty="0">
                <a:solidFill>
                  <a:srgbClr val="C00000"/>
                </a:solidFill>
              </a:rPr>
              <a:t>Dosahování úspěchu díky schopnostem lidí</a:t>
            </a:r>
            <a:endParaRPr lang="cs-CZ" altLang="cs-CZ" u="sng" dirty="0">
              <a:solidFill>
                <a:srgbClr val="C00000"/>
              </a:solidFill>
            </a:endParaRPr>
          </a:p>
          <a:p>
            <a:pPr algn="just"/>
            <a:r>
              <a:rPr lang="cs-CZ" altLang="cs-CZ" b="0" i="1" dirty="0"/>
              <a:t>Excelentní organizace si cení svých pracovníků a vytvářejí kulturu zmocňování pro dosahování jak osobních cílů, tak i cílů organizace.</a:t>
            </a:r>
          </a:p>
          <a:p>
            <a:endParaRPr lang="cs-CZ" altLang="cs-CZ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FAF63F46-C538-88A7-3980-172AB54A6CB7}"/>
              </a:ext>
            </a:extLst>
          </p:cNvPr>
          <p:cNvSpPr txBox="1">
            <a:spLocks/>
          </p:cNvSpPr>
          <p:nvPr/>
        </p:nvSpPr>
        <p:spPr>
          <a:xfrm>
            <a:off x="672564" y="2803613"/>
            <a:ext cx="10813269" cy="324166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cs-CZ" altLang="cs-CZ" sz="2000" i="1" dirty="0"/>
              <a:t>Excelentní organizace obvykle pro to v praxi dělají: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definují kompetence a úroveň výkonnosti pracovníků požadované pro dosahování strategických záměrů a cílů,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zmocňují pracovníky k plnému využití jejich potenciálu,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zajišťují vhodnou rovnováhu pracovního a osobního života v realitě nepřetržitého on-line připojení a nových způsobů práce,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rozvíjejí dovednosti a kompetence svých pracovníků s cílem zajistit jejich budoucí mobilitu a zaměstnatelnost,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motivují své pracovníky k tomu, aby se zapojili do zlepšování a inovací,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využívají vhodné strategie a nástroje udržování dialogu se svými pracovníky apod.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</p:txBody>
      </p:sp>
    </p:spTree>
    <p:extLst>
      <p:ext uri="{BB962C8B-B14F-4D97-AF65-F5344CB8AC3E}">
        <p14:creationId xmlns:p14="http://schemas.microsoft.com/office/powerpoint/2010/main" val="84675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18</a:t>
            </a:fld>
            <a:endParaRPr lang="cs-CZ" sz="10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DFEE8A3-61D9-1838-B514-3F5E54C430B7}"/>
              </a:ext>
            </a:extLst>
          </p:cNvPr>
          <p:cNvSpPr txBox="1">
            <a:spLocks/>
          </p:cNvSpPr>
          <p:nvPr/>
        </p:nvSpPr>
        <p:spPr>
          <a:xfrm>
            <a:off x="666524" y="1300090"/>
            <a:ext cx="10813269" cy="1559790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altLang="cs-CZ" u="sng" dirty="0">
                <a:solidFill>
                  <a:srgbClr val="C00000"/>
                </a:solidFill>
              </a:rPr>
              <a:t>Využívání kreativity a inovací</a:t>
            </a:r>
            <a:endParaRPr lang="cs-CZ" altLang="cs-CZ" u="sng" dirty="0">
              <a:solidFill>
                <a:srgbClr val="C00000"/>
              </a:solidFill>
            </a:endParaRPr>
          </a:p>
          <a:p>
            <a:pPr algn="just"/>
            <a:r>
              <a:rPr lang="cs-CZ" altLang="cs-CZ" b="0" i="1" dirty="0"/>
              <a:t>Excelentní organizace zvyšují hodnotu svých produktů a svou výkonnost díky neustálému rozvoji a systematickým inovacím s využitím tvořivosti svých zainteresovaných stran.</a:t>
            </a:r>
          </a:p>
          <a:p>
            <a:endParaRPr lang="cs-CZ" altLang="cs-CZ" dirty="0"/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EAD1F32E-1C1D-D9A6-A226-DAE320FA38F5}"/>
              </a:ext>
            </a:extLst>
          </p:cNvPr>
          <p:cNvSpPr txBox="1">
            <a:spLocks/>
          </p:cNvSpPr>
          <p:nvPr/>
        </p:nvSpPr>
        <p:spPr>
          <a:xfrm>
            <a:off x="672564" y="3339713"/>
            <a:ext cx="10813269" cy="2507807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cs-CZ" altLang="cs-CZ" sz="2000" i="1" dirty="0"/>
              <a:t>Excelentní organizace obvykle pro to v praxi dělají: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využívají znalosti svých zainteresovaných stran ke generování nápadů a inovací,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vytvářejí  a řídí učící se a spolupracující sítě s cílem identifikovat příležitosti ke zlepšování a inovacím,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chápou, že inovace se mohou vztahovat na produkty, procesy, organizační strukturu i podnikatelské modely,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v oblasti inovací stanovují jasné záměry a cíle,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b="0" i="1" dirty="0"/>
              <a:t>převádějí nápady do reality v časovém rámci, který maximalizuje výhody, jež lze získat, apod.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000" b="0" i="1" dirty="0"/>
          </a:p>
        </p:txBody>
      </p:sp>
    </p:spTree>
    <p:extLst>
      <p:ext uri="{BB962C8B-B14F-4D97-AF65-F5344CB8AC3E}">
        <p14:creationId xmlns:p14="http://schemas.microsoft.com/office/powerpoint/2010/main" val="228562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604DB89C-2FE6-00F3-AE84-8199330F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1059315"/>
          </a:xfrm>
        </p:spPr>
        <p:txBody>
          <a:bodyPr anchor="ctr">
            <a:normAutofit fontScale="90000"/>
          </a:bodyPr>
          <a:lstStyle/>
          <a:p>
            <a:r>
              <a:rPr lang="cs-CZ" sz="4000" cap="all" dirty="0">
                <a:solidFill>
                  <a:srgbClr val="00A499"/>
                </a:solidFill>
              </a:rPr>
              <a:t>Excelence organizací</a:t>
            </a:r>
            <a:r>
              <a:rPr lang="cs-CZ" sz="4000" dirty="0">
                <a:solidFill>
                  <a:srgbClr val="00A499"/>
                </a:solidFill>
              </a:rPr>
              <a:t>: Modely a sebehodnocení</a:t>
            </a:r>
            <a:br>
              <a:rPr lang="cs-CZ" sz="4000" dirty="0">
                <a:solidFill>
                  <a:srgbClr val="00A499"/>
                </a:solidFill>
              </a:rPr>
            </a:br>
            <a:r>
              <a:rPr lang="cs-CZ" sz="3600" b="0" dirty="0">
                <a:solidFill>
                  <a:srgbClr val="00A499"/>
                </a:solidFill>
              </a:rPr>
              <a:t>Úvod pro problematiky.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endParaRPr lang="cs-CZ" sz="4000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01898720-4047-8B1C-3542-4C0754E5AAA4}"/>
              </a:ext>
            </a:extLst>
          </p:cNvPr>
          <p:cNvSpPr txBox="1">
            <a:spLocks/>
          </p:cNvSpPr>
          <p:nvPr/>
        </p:nvSpPr>
        <p:spPr>
          <a:xfrm>
            <a:off x="666524" y="2733757"/>
            <a:ext cx="10813270" cy="794303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Excelence organizací není o managementu kvality. Je o kvalitě managementu.</a:t>
            </a:r>
            <a:r>
              <a:rPr lang="en-US" altLang="cs-CZ" sz="24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”</a:t>
            </a:r>
          </a:p>
          <a:p>
            <a:pPr algn="r">
              <a:spcBef>
                <a:spcPct val="50000"/>
              </a:spcBef>
            </a:pPr>
            <a:r>
              <a:rPr lang="cs-CZ" altLang="cs-CZ" sz="1800" i="1" dirty="0">
                <a:solidFill>
                  <a:srgbClr val="00A499"/>
                </a:solidFill>
                <a:latin typeface="+mn-lt"/>
              </a:rPr>
              <a:t>Haim Berman</a:t>
            </a:r>
            <a:endParaRPr lang="en-AU" altLang="cs-CZ" sz="1800" i="1" dirty="0">
              <a:solidFill>
                <a:srgbClr val="00A499"/>
              </a:solidFill>
              <a:latin typeface="+mn-lt"/>
            </a:endParaRP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94DD5E40-64C2-46F8-EF3D-8661F53DEFE6}"/>
              </a:ext>
            </a:extLst>
          </p:cNvPr>
          <p:cNvSpPr txBox="1">
            <a:spLocks/>
          </p:cNvSpPr>
          <p:nvPr/>
        </p:nvSpPr>
        <p:spPr>
          <a:xfrm>
            <a:off x="666524" y="4124243"/>
            <a:ext cx="10813269" cy="1301197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cs-CZ" altLang="cs-CZ" sz="2400" b="1" u="sng" dirty="0">
                <a:solidFill>
                  <a:srgbClr val="C00000"/>
                </a:solidFill>
                <a:latin typeface="+mn-lt"/>
              </a:rPr>
              <a:t>JAK CHÁPAT TQM?</a:t>
            </a:r>
          </a:p>
          <a:p>
            <a:pPr algn="just">
              <a:spcBef>
                <a:spcPct val="50000"/>
              </a:spcBef>
            </a:pP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TQM je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filozofie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managementu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vedoucí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organizace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k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maximální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spokojenosti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a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loajalitě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zainteresovaných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stran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tím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nejefektivnějším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cs-CZ" sz="2400" dirty="0" err="1">
                <a:solidFill>
                  <a:schemeClr val="tx1"/>
                </a:solidFill>
                <a:latin typeface="+mn-lt"/>
              </a:rPr>
              <a:t>způsobem</a:t>
            </a:r>
            <a:r>
              <a:rPr lang="en-US" altLang="cs-CZ" sz="2400" dirty="0">
                <a:solidFill>
                  <a:schemeClr val="tx1"/>
                </a:solidFill>
                <a:latin typeface="+mn-lt"/>
              </a:rPr>
              <a:t>.</a:t>
            </a: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 algn="just">
              <a:spcBef>
                <a:spcPct val="50000"/>
              </a:spcBef>
            </a:pPr>
            <a:endParaRPr lang="cs-CZ" altLang="cs-CZ" sz="24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063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19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pic>
        <p:nvPicPr>
          <p:cNvPr id="7" name="Obrázek 2">
            <a:extLst>
              <a:ext uri="{FF2B5EF4-FFF2-40B4-BE49-F238E27FC236}">
                <a16:creationId xmlns:a16="http://schemas.microsoft.com/office/drawing/2014/main" id="{18AEDC70-E4AF-5632-6159-3F09B069D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14" y="2223005"/>
            <a:ext cx="3827462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2">
            <a:extLst>
              <a:ext uri="{FF2B5EF4-FFF2-40B4-BE49-F238E27FC236}">
                <a16:creationId xmlns:a16="http://schemas.microsoft.com/office/drawing/2014/main" id="{DBE6AC69-6DAA-12C7-E0E6-2B9542C2C2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100" y="2230943"/>
            <a:ext cx="2592388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83FB78EA-A475-11EE-ACCD-346FED68F3ED}"/>
              </a:ext>
            </a:extLst>
          </p:cNvPr>
          <p:cNvSpPr txBox="1">
            <a:spLocks/>
          </p:cNvSpPr>
          <p:nvPr/>
        </p:nvSpPr>
        <p:spPr>
          <a:xfrm>
            <a:off x="7130598" y="1978457"/>
            <a:ext cx="4871519" cy="416098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1800" u="sng" dirty="0">
                <a:solidFill>
                  <a:schemeClr val="tx1"/>
                </a:solidFill>
                <a:latin typeface="+mn-lt"/>
              </a:rPr>
              <a:t>Zveřejnění:</a:t>
            </a:r>
            <a:r>
              <a:rPr lang="cs-CZ" altLang="cs-CZ" sz="1800" dirty="0">
                <a:solidFill>
                  <a:schemeClr val="tx1"/>
                </a:solidFill>
                <a:latin typeface="+mn-lt"/>
              </a:rPr>
              <a:t> Říjen 2019. Druhé doplněné vydání v r. 2021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1800" u="sng" dirty="0">
                <a:solidFill>
                  <a:schemeClr val="tx1"/>
                </a:solidFill>
                <a:latin typeface="+mn-lt"/>
              </a:rPr>
              <a:t>Účel:</a:t>
            </a:r>
            <a:r>
              <a:rPr lang="cs-CZ" altLang="cs-CZ" sz="1800" dirty="0">
                <a:solidFill>
                  <a:schemeClr val="tx1"/>
                </a:solidFill>
                <a:latin typeface="+mn-lt"/>
              </a:rPr>
              <a:t> Podpora organizací v jejich úsilí o rozvoj systémů managementu a zvyšování výkonnosti.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1800" u="sng" dirty="0">
                <a:solidFill>
                  <a:schemeClr val="tx1"/>
                </a:solidFill>
                <a:latin typeface="+mn-lt"/>
              </a:rPr>
              <a:t>Charakter:</a:t>
            </a:r>
            <a:r>
              <a:rPr lang="cs-CZ" altLang="cs-CZ" sz="1800" dirty="0">
                <a:solidFill>
                  <a:schemeClr val="tx1"/>
                </a:solidFill>
                <a:latin typeface="+mn-lt"/>
              </a:rPr>
              <a:t> Generický nástroj, který neobsahuje požadavky, ale soubor kritérií a naváděcích bodů, jež reflektují nejlepší praxi.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1800" u="sng" dirty="0">
                <a:solidFill>
                  <a:schemeClr val="tx1"/>
                </a:solidFill>
                <a:latin typeface="+mn-lt"/>
              </a:rPr>
              <a:t>Oblasti využití: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1800" dirty="0">
                <a:solidFill>
                  <a:schemeClr val="tx1"/>
                </a:solidFill>
                <a:latin typeface="+mn-lt"/>
              </a:rPr>
              <a:t>Inspirace ke zlepšování.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1800" dirty="0">
                <a:solidFill>
                  <a:schemeClr val="tx1"/>
                </a:solidFill>
                <a:latin typeface="+mn-lt"/>
              </a:rPr>
              <a:t>Kritéria pro sebehodnocení.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1800" dirty="0">
                <a:solidFill>
                  <a:schemeClr val="tx1"/>
                </a:solidFill>
                <a:latin typeface="+mn-lt"/>
              </a:rPr>
              <a:t>Kritéria pro oceňování EFQM Global Award a obdobnými národními cenami.</a:t>
            </a:r>
          </a:p>
        </p:txBody>
      </p:sp>
    </p:spTree>
    <p:extLst>
      <p:ext uri="{BB962C8B-B14F-4D97-AF65-F5344CB8AC3E}">
        <p14:creationId xmlns:p14="http://schemas.microsoft.com/office/powerpoint/2010/main" val="174213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20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pic>
        <p:nvPicPr>
          <p:cNvPr id="7" name="Obrázek 2">
            <a:extLst>
              <a:ext uri="{FF2B5EF4-FFF2-40B4-BE49-F238E27FC236}">
                <a16:creationId xmlns:a16="http://schemas.microsoft.com/office/drawing/2014/main" id="{18AEDC70-E4AF-5632-6159-3F09B069D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14" y="2223005"/>
            <a:ext cx="3827462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Skupina 2">
            <a:extLst>
              <a:ext uri="{FF2B5EF4-FFF2-40B4-BE49-F238E27FC236}">
                <a16:creationId xmlns:a16="http://schemas.microsoft.com/office/drawing/2014/main" id="{E9304DED-8314-28E5-310F-D6EE507273AA}"/>
              </a:ext>
            </a:extLst>
          </p:cNvPr>
          <p:cNvGrpSpPr/>
          <p:nvPr/>
        </p:nvGrpSpPr>
        <p:grpSpPr>
          <a:xfrm>
            <a:off x="4901937" y="2251285"/>
            <a:ext cx="6325386" cy="3643608"/>
            <a:chOff x="4901937" y="2251285"/>
            <a:chExt cx="6325386" cy="3643608"/>
          </a:xfrm>
        </p:grpSpPr>
        <p:sp>
          <p:nvSpPr>
            <p:cNvPr id="5" name="Ovál 4">
              <a:extLst>
                <a:ext uri="{FF2B5EF4-FFF2-40B4-BE49-F238E27FC236}">
                  <a16:creationId xmlns:a16="http://schemas.microsoft.com/office/drawing/2014/main" id="{C19E51CB-8E7D-C065-74A7-8F20ADA1CF89}"/>
                </a:ext>
              </a:extLst>
            </p:cNvPr>
            <p:cNvSpPr/>
            <p:nvPr/>
          </p:nvSpPr>
          <p:spPr>
            <a:xfrm>
              <a:off x="4901937" y="3158949"/>
              <a:ext cx="1800000" cy="1800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SMĚŘOVÁNÍ</a:t>
              </a:r>
            </a:p>
          </p:txBody>
        </p:sp>
        <p:sp>
          <p:nvSpPr>
            <p:cNvPr id="12" name="Ovál 11">
              <a:extLst>
                <a:ext uri="{FF2B5EF4-FFF2-40B4-BE49-F238E27FC236}">
                  <a16:creationId xmlns:a16="http://schemas.microsoft.com/office/drawing/2014/main" id="{F427C4DE-A46E-1299-C9D3-FD36962B1F75}"/>
                </a:ext>
              </a:extLst>
            </p:cNvPr>
            <p:cNvSpPr/>
            <p:nvPr/>
          </p:nvSpPr>
          <p:spPr>
            <a:xfrm>
              <a:off x="7192652" y="2251285"/>
              <a:ext cx="4034671" cy="127464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1. Účel, vize a strategie</a:t>
              </a:r>
              <a:br>
                <a:rPr lang="cs-CZ" b="1" dirty="0">
                  <a:solidFill>
                    <a:schemeClr val="tx1"/>
                  </a:solidFill>
                </a:rPr>
              </a:br>
              <a:r>
                <a:rPr lang="cs-CZ" b="1" dirty="0">
                  <a:solidFill>
                    <a:schemeClr val="tx1"/>
                  </a:solidFill>
                </a:rPr>
                <a:t>(100 b.)</a:t>
              </a:r>
            </a:p>
          </p:txBody>
        </p:sp>
        <p:sp>
          <p:nvSpPr>
            <p:cNvPr id="13" name="Ovál 12">
              <a:extLst>
                <a:ext uri="{FF2B5EF4-FFF2-40B4-BE49-F238E27FC236}">
                  <a16:creationId xmlns:a16="http://schemas.microsoft.com/office/drawing/2014/main" id="{C3278192-82AF-AFFE-10D2-F8115BCBBDD8}"/>
                </a:ext>
              </a:extLst>
            </p:cNvPr>
            <p:cNvSpPr/>
            <p:nvPr/>
          </p:nvSpPr>
          <p:spPr>
            <a:xfrm>
              <a:off x="7192652" y="4620253"/>
              <a:ext cx="4034671" cy="127464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2. Kultura organizace a vůdcovství</a:t>
              </a:r>
              <a:br>
                <a:rPr lang="cs-CZ" b="1" dirty="0">
                  <a:solidFill>
                    <a:schemeClr val="tx1"/>
                  </a:solidFill>
                </a:rPr>
              </a:br>
              <a:r>
                <a:rPr lang="cs-CZ" b="1" dirty="0">
                  <a:solidFill>
                    <a:schemeClr val="tx1"/>
                  </a:solidFill>
                </a:rPr>
                <a:t>(100 b.)</a:t>
              </a:r>
            </a:p>
          </p:txBody>
        </p:sp>
        <p:cxnSp>
          <p:nvCxnSpPr>
            <p:cNvPr id="14" name="Přímá spojnice 13">
              <a:extLst>
                <a:ext uri="{FF2B5EF4-FFF2-40B4-BE49-F238E27FC236}">
                  <a16:creationId xmlns:a16="http://schemas.microsoft.com/office/drawing/2014/main" id="{40BDD142-A743-981B-E6E8-CB9137D48712}"/>
                </a:ext>
              </a:extLst>
            </p:cNvPr>
            <p:cNvCxnSpPr>
              <a:stCxn id="5" idx="7"/>
              <a:endCxn id="12" idx="2"/>
            </p:cNvCxnSpPr>
            <p:nvPr/>
          </p:nvCxnSpPr>
          <p:spPr>
            <a:xfrm flipV="1">
              <a:off x="6438333" y="2888605"/>
              <a:ext cx="754319" cy="533948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14">
              <a:extLst>
                <a:ext uri="{FF2B5EF4-FFF2-40B4-BE49-F238E27FC236}">
                  <a16:creationId xmlns:a16="http://schemas.microsoft.com/office/drawing/2014/main" id="{0998E69B-B41D-C424-A3E2-A2EB3DB522A6}"/>
                </a:ext>
              </a:extLst>
            </p:cNvPr>
            <p:cNvCxnSpPr>
              <a:cxnSpLocks/>
              <a:stCxn id="5" idx="5"/>
              <a:endCxn id="13" idx="2"/>
            </p:cNvCxnSpPr>
            <p:nvPr/>
          </p:nvCxnSpPr>
          <p:spPr>
            <a:xfrm>
              <a:off x="6438333" y="4695345"/>
              <a:ext cx="754319" cy="562228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7314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21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336B8FFF-3037-8941-5562-41B612CBC080}"/>
              </a:ext>
            </a:extLst>
          </p:cNvPr>
          <p:cNvSpPr/>
          <p:nvPr/>
        </p:nvSpPr>
        <p:spPr>
          <a:xfrm>
            <a:off x="452485" y="2071052"/>
            <a:ext cx="1800000" cy="18000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SMĚŘOVÁNÍ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ECACACD4-9FD5-FC36-8144-B7EC7C28E09C}"/>
              </a:ext>
            </a:extLst>
          </p:cNvPr>
          <p:cNvSpPr txBox="1">
            <a:spLocks/>
          </p:cNvSpPr>
          <p:nvPr/>
        </p:nvSpPr>
        <p:spPr>
          <a:xfrm>
            <a:off x="2431786" y="1995952"/>
            <a:ext cx="9307729" cy="417909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Clr>
                <a:srgbClr val="00A499"/>
              </a:buClr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Aby organizace mohla dosahovat a udržovat vynikající výsledky, překračující očekávání zainteresovaných stran, musí: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definovat inspirativní účel své existence,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formulovat ambiciózní vizi,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vytvořit strategii orientovanou na vytváření udržitelné hodnoty a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budovat kulturu úspěchu.</a:t>
            </a:r>
          </a:p>
          <a:p>
            <a:pPr>
              <a:spcBef>
                <a:spcPct val="50000"/>
              </a:spcBef>
              <a:buClr>
                <a:srgbClr val="00A499"/>
              </a:buClr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Nastavení strategického směřování připravuje organizace na cestu k tomu, aby byla vnímána jako lídr ve svém ekosystému s dobrou výchozí pozicí pro realizaci svých budoucích plánů.</a:t>
            </a: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7808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22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3C9D9698-4058-540B-62D6-E29534376206}"/>
              </a:ext>
            </a:extLst>
          </p:cNvPr>
          <p:cNvSpPr/>
          <p:nvPr/>
        </p:nvSpPr>
        <p:spPr>
          <a:xfrm>
            <a:off x="273378" y="1902493"/>
            <a:ext cx="4034671" cy="127464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1. Účel, vize a strategie</a:t>
            </a:r>
            <a:br>
              <a:rPr lang="cs-CZ" b="1" dirty="0">
                <a:solidFill>
                  <a:schemeClr val="tx1"/>
                </a:solidFill>
              </a:rPr>
            </a:br>
            <a:r>
              <a:rPr lang="cs-CZ" b="1" dirty="0">
                <a:solidFill>
                  <a:schemeClr val="tx1"/>
                </a:solidFill>
              </a:rPr>
              <a:t>(100 b.)</a:t>
            </a:r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FB2397EF-3819-93BE-1C06-DD0DD5185305}"/>
              </a:ext>
            </a:extLst>
          </p:cNvPr>
          <p:cNvSpPr txBox="1">
            <a:spLocks/>
          </p:cNvSpPr>
          <p:nvPr/>
        </p:nvSpPr>
        <p:spPr>
          <a:xfrm>
            <a:off x="414780" y="3447853"/>
            <a:ext cx="11324736" cy="275498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chemeClr val="tx1"/>
                </a:solidFill>
                <a:latin typeface="+mn-lt"/>
              </a:rPr>
              <a:t>Dílčí kritéria: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1.1 Definování účelu a vize.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1.2 Identifikace a pochopení potřeb zainteresovaných stran.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1.3 Porozumění ekosystému, vlastní způsobilosti a hlavních výzev.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1.4 Rozvoj strategie.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1.5 Návrh a implementace systému managementu a systému managementu výkonnosti.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022B54A8-FED5-47A9-401C-85F630F7EB7D}"/>
              </a:ext>
            </a:extLst>
          </p:cNvPr>
          <p:cNvSpPr txBox="1">
            <a:spLocks/>
          </p:cNvSpPr>
          <p:nvPr/>
        </p:nvSpPr>
        <p:spPr>
          <a:xfrm>
            <a:off x="4854804" y="1986898"/>
            <a:ext cx="6804098" cy="1105829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cs-CZ" altLang="cs-CZ" b="0" i="1" dirty="0"/>
              <a:t>Vynikající organizace je definována účelem, který inspiruje, vizí, která je ambiciózní a strategií, přinášející výsledky.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54160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23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E2B1465F-7100-CE39-1EA0-D6942753479A}"/>
              </a:ext>
            </a:extLst>
          </p:cNvPr>
          <p:cNvSpPr txBox="1">
            <a:spLocks/>
          </p:cNvSpPr>
          <p:nvPr/>
        </p:nvSpPr>
        <p:spPr>
          <a:xfrm>
            <a:off x="404948" y="1821433"/>
            <a:ext cx="11324736" cy="438140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rgbClr val="C00000"/>
                </a:solidFill>
                <a:latin typeface="+mn-lt"/>
              </a:rPr>
              <a:t>1.2 Identifikace potřeb zainteresovaných stran a jejich pochopení 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 praxi shledáváme, že vynikající organizace: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Identifikuje zainteresované strany ve svém ekosystému a prioritizuje ty, které považuje za klíčové, tj. ty, které mají potenciál pomoci jí v dosažení účelu, vize a strategie nebo jí mohou v jejich dosažení naopak bránit.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Rozumí tomu, jak jsou její klíčové zainteresované strany ovlivňovány jejím účelem a vizí.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Identifikuje potřeby a očekávání klíčových zainteresovaných stran a zvažuje je v kontextu vlastního účelu a vize.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Analyzuje faktory, které ovlivňují chování, vztahy a rozhodování klíčových zainteresovaných stran, a jak jimi může být ovlivněna.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Studuje a snaží se pochopit kompetence a strategie klíčových zainteresovaných stran a vhodně reaguje na to, jak by mohly ovlivnit její účel, vizi, strategii a obchodní model. </a:t>
            </a:r>
          </a:p>
        </p:txBody>
      </p:sp>
    </p:spTree>
    <p:extLst>
      <p:ext uri="{BB962C8B-B14F-4D97-AF65-F5344CB8AC3E}">
        <p14:creationId xmlns:p14="http://schemas.microsoft.com/office/powerpoint/2010/main" val="29498355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24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992D67D0-A1E2-5F46-182D-33205ED6ED63}"/>
              </a:ext>
            </a:extLst>
          </p:cNvPr>
          <p:cNvSpPr/>
          <p:nvPr/>
        </p:nvSpPr>
        <p:spPr>
          <a:xfrm>
            <a:off x="273378" y="2158872"/>
            <a:ext cx="4034671" cy="1274640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2. Kultura organizace a vůdcovství</a:t>
            </a:r>
            <a:br>
              <a:rPr lang="cs-CZ" b="1" dirty="0">
                <a:solidFill>
                  <a:schemeClr val="tx1"/>
                </a:solidFill>
              </a:rPr>
            </a:br>
            <a:r>
              <a:rPr lang="cs-CZ" b="1" dirty="0">
                <a:solidFill>
                  <a:schemeClr val="tx1"/>
                </a:solidFill>
              </a:rPr>
              <a:t>(100 b.)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7822DCBD-CFE3-2672-92CF-516EB404899E}"/>
              </a:ext>
            </a:extLst>
          </p:cNvPr>
          <p:cNvSpPr txBox="1">
            <a:spLocks/>
          </p:cNvSpPr>
          <p:nvPr/>
        </p:nvSpPr>
        <p:spPr>
          <a:xfrm>
            <a:off x="4675695" y="1941616"/>
            <a:ext cx="7164371" cy="1746116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cs-CZ" altLang="cs-CZ" b="0" i="1" dirty="0"/>
              <a:t>Kultura organizace je specifickým a nadčasovým souborem hodnot a norem sdílených lidmi v rámci organizace, jež v průběhu času ovlivňuje jejich chování vůči sobě navzájem i vůči klíčovým zainteresovaným stranám.</a:t>
            </a:r>
            <a:endParaRPr lang="cs-CZ" altLang="cs-CZ" dirty="0"/>
          </a:p>
        </p:txBody>
      </p: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716737F6-A5B3-F220-7F95-6498649A8694}"/>
              </a:ext>
            </a:extLst>
          </p:cNvPr>
          <p:cNvSpPr txBox="1">
            <a:spLocks/>
          </p:cNvSpPr>
          <p:nvPr/>
        </p:nvSpPr>
        <p:spPr>
          <a:xfrm>
            <a:off x="414780" y="3704232"/>
            <a:ext cx="11324736" cy="2272937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chemeClr val="tx1"/>
                </a:solidFill>
                <a:latin typeface="+mn-lt"/>
              </a:rPr>
              <a:t>Dílčí kritéria: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2.1 Řízení kultury organizace a rozvíjení hodnot.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2.2 Vytváření podmínek pro realizaci změn.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2.3 Podpora tvořivosti a inovací.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2.4 Sjednocování se a angažování pro naplňování účelu, vize a strategie.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976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25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pic>
        <p:nvPicPr>
          <p:cNvPr id="7" name="Obrázek 2">
            <a:extLst>
              <a:ext uri="{FF2B5EF4-FFF2-40B4-BE49-F238E27FC236}">
                <a16:creationId xmlns:a16="http://schemas.microsoft.com/office/drawing/2014/main" id="{18AEDC70-E4AF-5632-6159-3F09B069D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14" y="2223005"/>
            <a:ext cx="3827462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Skupina 9">
            <a:extLst>
              <a:ext uri="{FF2B5EF4-FFF2-40B4-BE49-F238E27FC236}">
                <a16:creationId xmlns:a16="http://schemas.microsoft.com/office/drawing/2014/main" id="{89044AA9-34D6-1DC6-FBC5-1A5CBC6EBCC1}"/>
              </a:ext>
            </a:extLst>
          </p:cNvPr>
          <p:cNvGrpSpPr/>
          <p:nvPr/>
        </p:nvGrpSpPr>
        <p:grpSpPr>
          <a:xfrm>
            <a:off x="4901937" y="1902489"/>
            <a:ext cx="6325386" cy="4303491"/>
            <a:chOff x="4901937" y="1902489"/>
            <a:chExt cx="6325386" cy="4303491"/>
          </a:xfrm>
        </p:grpSpPr>
        <p:sp>
          <p:nvSpPr>
            <p:cNvPr id="11" name="Ovál 10">
              <a:extLst>
                <a:ext uri="{FF2B5EF4-FFF2-40B4-BE49-F238E27FC236}">
                  <a16:creationId xmlns:a16="http://schemas.microsoft.com/office/drawing/2014/main" id="{FEB58EFE-273F-1C7F-D80A-0C4A42FADBE8}"/>
                </a:ext>
              </a:extLst>
            </p:cNvPr>
            <p:cNvSpPr/>
            <p:nvPr/>
          </p:nvSpPr>
          <p:spPr>
            <a:xfrm>
              <a:off x="4901937" y="3158949"/>
              <a:ext cx="1800000" cy="1800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REALIZACE</a:t>
              </a:r>
            </a:p>
          </p:txBody>
        </p:sp>
        <p:sp>
          <p:nvSpPr>
            <p:cNvPr id="16" name="Ovál 15">
              <a:extLst>
                <a:ext uri="{FF2B5EF4-FFF2-40B4-BE49-F238E27FC236}">
                  <a16:creationId xmlns:a16="http://schemas.microsoft.com/office/drawing/2014/main" id="{B2748D5F-029C-727D-839E-35096D0479BF}"/>
                </a:ext>
              </a:extLst>
            </p:cNvPr>
            <p:cNvSpPr/>
            <p:nvPr/>
          </p:nvSpPr>
          <p:spPr>
            <a:xfrm>
              <a:off x="7192652" y="1902489"/>
              <a:ext cx="4034671" cy="127464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3. Zapojování zainteresovaných stran</a:t>
              </a:r>
              <a:br>
                <a:rPr lang="cs-CZ" b="1" dirty="0">
                  <a:solidFill>
                    <a:schemeClr val="tx1"/>
                  </a:solidFill>
                </a:rPr>
              </a:br>
              <a:r>
                <a:rPr lang="cs-CZ" b="1" dirty="0">
                  <a:solidFill>
                    <a:schemeClr val="tx1"/>
                  </a:solidFill>
                </a:rPr>
                <a:t>(100 b.)</a:t>
              </a:r>
            </a:p>
          </p:txBody>
        </p:sp>
        <p:sp>
          <p:nvSpPr>
            <p:cNvPr id="17" name="Ovál 16">
              <a:extLst>
                <a:ext uri="{FF2B5EF4-FFF2-40B4-BE49-F238E27FC236}">
                  <a16:creationId xmlns:a16="http://schemas.microsoft.com/office/drawing/2014/main" id="{895E0914-7003-3FDB-A530-33F6A15867DA}"/>
                </a:ext>
              </a:extLst>
            </p:cNvPr>
            <p:cNvSpPr/>
            <p:nvPr/>
          </p:nvSpPr>
          <p:spPr>
            <a:xfrm>
              <a:off x="7192652" y="4931340"/>
              <a:ext cx="4034671" cy="127464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5. Řízení výkonnosti a změn (100 b.)</a:t>
              </a:r>
            </a:p>
          </p:txBody>
        </p:sp>
        <p:cxnSp>
          <p:nvCxnSpPr>
            <p:cNvPr id="18" name="Přímá spojnice 17">
              <a:extLst>
                <a:ext uri="{FF2B5EF4-FFF2-40B4-BE49-F238E27FC236}">
                  <a16:creationId xmlns:a16="http://schemas.microsoft.com/office/drawing/2014/main" id="{6B559CEF-2B8D-D07D-B995-580D1951D68E}"/>
                </a:ext>
              </a:extLst>
            </p:cNvPr>
            <p:cNvCxnSpPr>
              <a:stCxn id="11" idx="7"/>
              <a:endCxn id="16" idx="2"/>
            </p:cNvCxnSpPr>
            <p:nvPr/>
          </p:nvCxnSpPr>
          <p:spPr>
            <a:xfrm flipV="1">
              <a:off x="6438333" y="2539809"/>
              <a:ext cx="754319" cy="882744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>
              <a:extLst>
                <a:ext uri="{FF2B5EF4-FFF2-40B4-BE49-F238E27FC236}">
                  <a16:creationId xmlns:a16="http://schemas.microsoft.com/office/drawing/2014/main" id="{5B959419-1BEC-346A-C0A1-3B60A95620FE}"/>
                </a:ext>
              </a:extLst>
            </p:cNvPr>
            <p:cNvCxnSpPr>
              <a:cxnSpLocks/>
              <a:stCxn id="11" idx="5"/>
              <a:endCxn id="17" idx="2"/>
            </p:cNvCxnSpPr>
            <p:nvPr/>
          </p:nvCxnSpPr>
          <p:spPr>
            <a:xfrm>
              <a:off x="6438333" y="4695345"/>
              <a:ext cx="754319" cy="873315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57663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26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715F14C5-8272-5AEE-0158-53C65B298E1B}"/>
              </a:ext>
            </a:extLst>
          </p:cNvPr>
          <p:cNvSpPr/>
          <p:nvPr/>
        </p:nvSpPr>
        <p:spPr>
          <a:xfrm>
            <a:off x="452485" y="2259056"/>
            <a:ext cx="1800000" cy="18000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REALIZACE</a:t>
            </a:r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EA8637DD-1B4C-630D-FBFC-7EC37017ABAE}"/>
              </a:ext>
            </a:extLst>
          </p:cNvPr>
          <p:cNvSpPr txBox="1">
            <a:spLocks/>
          </p:cNvSpPr>
          <p:nvPr/>
        </p:nvSpPr>
        <p:spPr>
          <a:xfrm>
            <a:off x="2431786" y="2183956"/>
            <a:ext cx="9307729" cy="382921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Clr>
                <a:srgbClr val="00A499"/>
              </a:buClr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Nastavení strategického směřování sice připravuje organizaci na cestu k budoucím úspěchům, avšak je potřebné tuto strategii efektivně a účinně uskutečňovat se zajištěním toho: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že si je vědoma, kdo jsou její zainteresované strany v jejím ekosystému a plně zapojovala ty, které jsou klíčové pro její úspěch,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že vytváří udržitelnou (trvalou) hodnotu,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že dosahuje  takové úrovně výkonnosti, která je nezbytná pro úspěch dnes, ale která rovněž podporuje nutné zlepšování a transformaci pro zjištění úspěchů i v budoucnosti.</a:t>
            </a:r>
          </a:p>
        </p:txBody>
      </p:sp>
    </p:spTree>
    <p:extLst>
      <p:ext uri="{BB962C8B-B14F-4D97-AF65-F5344CB8AC3E}">
        <p14:creationId xmlns:p14="http://schemas.microsoft.com/office/powerpoint/2010/main" val="11503427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27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C6D55414-C649-27BC-9D74-39A6EC4768B7}"/>
              </a:ext>
            </a:extLst>
          </p:cNvPr>
          <p:cNvSpPr/>
          <p:nvPr/>
        </p:nvSpPr>
        <p:spPr>
          <a:xfrm>
            <a:off x="273378" y="1902493"/>
            <a:ext cx="4034671" cy="127464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3. Zapojování zainteresovaných stran</a:t>
            </a:r>
            <a:br>
              <a:rPr lang="cs-CZ" b="1" dirty="0">
                <a:solidFill>
                  <a:schemeClr val="tx1"/>
                </a:solidFill>
              </a:rPr>
            </a:br>
            <a:r>
              <a:rPr lang="cs-CZ" b="1" dirty="0">
                <a:solidFill>
                  <a:schemeClr val="tx1"/>
                </a:solidFill>
              </a:rPr>
              <a:t>(100 b.)</a:t>
            </a: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F17B6057-4547-6B75-D8A2-A5CB7A8BE2D3}"/>
              </a:ext>
            </a:extLst>
          </p:cNvPr>
          <p:cNvSpPr txBox="1">
            <a:spLocks/>
          </p:cNvSpPr>
          <p:nvPr/>
        </p:nvSpPr>
        <p:spPr>
          <a:xfrm>
            <a:off x="414780" y="3261039"/>
            <a:ext cx="11324736" cy="275498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chemeClr val="tx1"/>
                </a:solidFill>
                <a:latin typeface="+mn-lt"/>
              </a:rPr>
              <a:t>Dílčí kritéria: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3.1 Zákazníci: Budování udržitelných vztahů.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3.2 Pracovníci: Získávání, zmocňování, rozvoj a udržování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3.3 Obchodní partneři a veřejná a státní správa: Zabezpečení a udržování trvalé podpory.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3.4 Společnost: Přispívání k jejímu rozvoji, blahobytu a prosperitě.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3.5 Partneři a dodavatelé: Budování vztahů a zajištění podpory při vytváření udržitelné hodnoty.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9871FDA9-699D-70EB-77DF-BC15EAF00E9B}"/>
              </a:ext>
            </a:extLst>
          </p:cNvPr>
          <p:cNvSpPr txBox="1">
            <a:spLocks/>
          </p:cNvSpPr>
          <p:nvPr/>
        </p:nvSpPr>
        <p:spPr>
          <a:xfrm>
            <a:off x="4854804" y="1819749"/>
            <a:ext cx="6804098" cy="1423249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cs-CZ" altLang="cs-CZ" b="0" i="1" dirty="0"/>
              <a:t>Byť  organizací identifikované zainteresované strany mohou být svým způsobem specifické, existuje velká pravděpodobnost, že principy jejich angažování mají mnoho velmi podobných zásad.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91521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28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5848E05C-FB0E-6996-6112-D17B248D790D}"/>
              </a:ext>
            </a:extLst>
          </p:cNvPr>
          <p:cNvSpPr/>
          <p:nvPr/>
        </p:nvSpPr>
        <p:spPr>
          <a:xfrm>
            <a:off x="273378" y="2090503"/>
            <a:ext cx="4034671" cy="127464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4. Tvorba udržitelné hodnoty (200 b.)</a:t>
            </a:r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CCF5C5BE-3ACB-E646-3DDE-B05A31CE0C58}"/>
              </a:ext>
            </a:extLst>
          </p:cNvPr>
          <p:cNvSpPr txBox="1">
            <a:spLocks/>
          </p:cNvSpPr>
          <p:nvPr/>
        </p:nvSpPr>
        <p:spPr>
          <a:xfrm>
            <a:off x="414780" y="3635863"/>
            <a:ext cx="11324736" cy="2406015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chemeClr val="tx1"/>
                </a:solidFill>
                <a:latin typeface="+mn-lt"/>
              </a:rPr>
              <a:t>Dílčí kritéria: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4.1 Definování hodnoty  a postupů jejího vytváření.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4.2 Komunikace a prodej hodnoty.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4.3 Dodávání hodnoty.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4.4 Definování a implementování celkových zkušeností.</a:t>
            </a:r>
          </a:p>
        </p:txBody>
      </p: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E35DC5BB-B353-2428-BA5B-4C49C661C358}"/>
              </a:ext>
            </a:extLst>
          </p:cNvPr>
          <p:cNvSpPr txBox="1">
            <a:spLocks/>
          </p:cNvSpPr>
          <p:nvPr/>
        </p:nvSpPr>
        <p:spPr>
          <a:xfrm>
            <a:off x="4854804" y="2174908"/>
            <a:ext cx="6804098" cy="1105829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cs-CZ" altLang="cs-CZ" b="0" i="1" dirty="0"/>
              <a:t>Excelentní organizace si uvědomuje, že vytváření udržitelné hodnoty je životně důležité pro dosahování dlouhodobého úspěchu a finanční síly.</a:t>
            </a:r>
          </a:p>
          <a:p>
            <a:pPr algn="ctr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20868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Co je excelence organizací? </a:t>
            </a:r>
            <a:endParaRPr lang="cs-CZ" sz="3600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DF941EB8-E821-7BE5-7D2C-4265A0D27B7E}"/>
              </a:ext>
            </a:extLst>
          </p:cNvPr>
          <p:cNvSpPr txBox="1">
            <a:spLocks/>
          </p:cNvSpPr>
          <p:nvPr/>
        </p:nvSpPr>
        <p:spPr>
          <a:xfrm>
            <a:off x="666524" y="1919432"/>
            <a:ext cx="10813269" cy="1242939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Podle EFQM:</a:t>
            </a:r>
          </a:p>
          <a:p>
            <a:pPr algn="just"/>
            <a:r>
              <a:rPr lang="cs-CZ" altLang="cs-CZ" b="0" i="1" dirty="0"/>
              <a:t>„Vynikající působení v oblasti řízení organizací a dosahovaných výsledků založené na základních principech.“</a:t>
            </a:r>
          </a:p>
          <a:p>
            <a:endParaRPr lang="cs-CZ" altLang="cs-CZ" dirty="0"/>
          </a:p>
        </p:txBody>
      </p:sp>
      <p:sp>
        <p:nvSpPr>
          <p:cNvPr id="14" name="Zástupný text 2">
            <a:extLst>
              <a:ext uri="{FF2B5EF4-FFF2-40B4-BE49-F238E27FC236}">
                <a16:creationId xmlns:a16="http://schemas.microsoft.com/office/drawing/2014/main" id="{A22EBF31-BDF5-0F4B-C2E6-7F6BF7DB8C27}"/>
              </a:ext>
            </a:extLst>
          </p:cNvPr>
          <p:cNvSpPr txBox="1">
            <a:spLocks/>
          </p:cNvSpPr>
          <p:nvPr/>
        </p:nvSpPr>
        <p:spPr>
          <a:xfrm>
            <a:off x="674070" y="3387041"/>
            <a:ext cx="10813269" cy="1242939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Podle M. Webstera:</a:t>
            </a:r>
          </a:p>
          <a:p>
            <a:pPr algn="just"/>
            <a:r>
              <a:rPr lang="cs-CZ" altLang="cs-CZ" b="0" i="1" dirty="0"/>
              <a:t>„Schopnost organizací dosahovat takové výkonnosti, která umožní překonávat očekávání všech zainteresovaných stran.“</a:t>
            </a:r>
          </a:p>
          <a:p>
            <a:endParaRPr lang="cs-CZ" altLang="cs-CZ" dirty="0"/>
          </a:p>
        </p:txBody>
      </p:sp>
      <p:sp>
        <p:nvSpPr>
          <p:cNvPr id="15" name="Zástupný text 2">
            <a:extLst>
              <a:ext uri="{FF2B5EF4-FFF2-40B4-BE49-F238E27FC236}">
                <a16:creationId xmlns:a16="http://schemas.microsoft.com/office/drawing/2014/main" id="{6B8FC758-2E51-9753-6CA6-82A642C75CCC}"/>
              </a:ext>
            </a:extLst>
          </p:cNvPr>
          <p:cNvSpPr txBox="1">
            <a:spLocks/>
          </p:cNvSpPr>
          <p:nvPr/>
        </p:nvSpPr>
        <p:spPr>
          <a:xfrm>
            <a:off x="672564" y="4889327"/>
            <a:ext cx="10813269" cy="124293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/>
            <a:r>
              <a:rPr lang="cs-CZ" altLang="cs-CZ" i="1" dirty="0"/>
              <a:t>„Excelentní organizace dosahují a udržují vynikající úroveň své výkonnosti, jež umožňuje plnit nebo převyšovat očekávání všech zainteresovaných stran.“</a:t>
            </a:r>
          </a:p>
          <a:p>
            <a:pPr algn="r"/>
            <a:r>
              <a:rPr lang="pl-PL" altLang="cs-CZ" b="0" dirty="0">
                <a:solidFill>
                  <a:srgbClr val="00A499"/>
                </a:solidFill>
              </a:rPr>
              <a:t>Z popisu EFQM Modelu excelence, verze 2013</a:t>
            </a:r>
            <a:endParaRPr lang="cs-CZ" altLang="cs-CZ" b="0" dirty="0">
              <a:solidFill>
                <a:srgbClr val="00A4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37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29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3D9340DD-D7C1-9D0D-630D-7E80329B7AC1}"/>
              </a:ext>
            </a:extLst>
          </p:cNvPr>
          <p:cNvSpPr txBox="1">
            <a:spLocks/>
          </p:cNvSpPr>
          <p:nvPr/>
        </p:nvSpPr>
        <p:spPr>
          <a:xfrm>
            <a:off x="404948" y="1821433"/>
            <a:ext cx="11324736" cy="438140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rgbClr val="C00000"/>
                </a:solidFill>
                <a:latin typeface="+mn-lt"/>
              </a:rPr>
              <a:t>4.1 Definování hodnoty a postupu její tvorby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 praxi shledáváme, že vynikající organizace: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Chápe, co ji odlišuje od ostatních, včetně případných konkurentů, a činí tyto odlišnosti nedílnou součástí hodnoty, kterou vytváří.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Zapojuje své klíčové zainteresované strany do procesu vývoje s cílem spoluvytvářet a maximalizovat hodnotu.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Rozvíjí portfolio svých výrobků, služeb a řešení v souladu se svým účelem a současnými a budoucími potřebami stávajících i potenciálních cílových skupin.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Navrhuje hodnotu a postup jejího vytváření odpovědným způsobem s ohledem na její životní cyklus a bere přitom v úvahu možné dopady na veřejné zdraví, bezpečnost a životní prostředí.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Využívá kvantitativní a kvalitativní průzkum trhu, (zákaznické) průzkumy a další formy zpětné vazby k rozvoji a zlepšování hodnotové nabídky a vytváření hodnoty. </a:t>
            </a:r>
          </a:p>
        </p:txBody>
      </p:sp>
    </p:spTree>
    <p:extLst>
      <p:ext uri="{BB962C8B-B14F-4D97-AF65-F5344CB8AC3E}">
        <p14:creationId xmlns:p14="http://schemas.microsoft.com/office/powerpoint/2010/main" val="35183178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30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A436FE5D-BCAB-CD5D-5562-975F7EE3F7B7}"/>
              </a:ext>
            </a:extLst>
          </p:cNvPr>
          <p:cNvSpPr/>
          <p:nvPr/>
        </p:nvSpPr>
        <p:spPr>
          <a:xfrm>
            <a:off x="273378" y="1936677"/>
            <a:ext cx="4034671" cy="127464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5. Řízení výkonnosti a změn (100 b.)</a:t>
            </a:r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C1795B02-F932-4EFE-3BDF-13EE576B36FD}"/>
              </a:ext>
            </a:extLst>
          </p:cNvPr>
          <p:cNvSpPr txBox="1">
            <a:spLocks/>
          </p:cNvSpPr>
          <p:nvPr/>
        </p:nvSpPr>
        <p:spPr>
          <a:xfrm>
            <a:off x="414780" y="3482037"/>
            <a:ext cx="11324736" cy="275498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chemeClr val="tx1"/>
                </a:solidFill>
                <a:latin typeface="+mn-lt"/>
              </a:rPr>
              <a:t>Dílčí kritéria: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5.1 Řízení výkonnosti a rizik.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5.2 Transformace organizace s ohledem na budoucnost.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5.3 Řízení inovací a využívání technologií.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5.4 Využívání dat, informací a znalostí.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5.5 Řízení majetku a zdrojů.</a:t>
            </a: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F11BA843-84E4-78B8-6B67-1A13FFAD61D3}"/>
              </a:ext>
            </a:extLst>
          </p:cNvPr>
          <p:cNvSpPr txBox="1">
            <a:spLocks/>
          </p:cNvSpPr>
          <p:nvPr/>
        </p:nvSpPr>
        <p:spPr>
          <a:xfrm>
            <a:off x="4854804" y="2021082"/>
            <a:ext cx="6804098" cy="1105829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cs-CZ" altLang="cs-CZ" b="0" i="1" dirty="0"/>
              <a:t>Aby organizace mohla být trvale úspěšná, musí být v současnosti i v budoucnu schopna naplňovat tyto dva požadavky současně.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05905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31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pic>
        <p:nvPicPr>
          <p:cNvPr id="7" name="Obrázek 2">
            <a:extLst>
              <a:ext uri="{FF2B5EF4-FFF2-40B4-BE49-F238E27FC236}">
                <a16:creationId xmlns:a16="http://schemas.microsoft.com/office/drawing/2014/main" id="{18AEDC70-E4AF-5632-6159-3F09B069D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14" y="2223005"/>
            <a:ext cx="3827462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Skupina 2">
            <a:extLst>
              <a:ext uri="{FF2B5EF4-FFF2-40B4-BE49-F238E27FC236}">
                <a16:creationId xmlns:a16="http://schemas.microsoft.com/office/drawing/2014/main" id="{1C028AC5-9F90-B6C5-DB3F-CAACB5A83CDE}"/>
              </a:ext>
            </a:extLst>
          </p:cNvPr>
          <p:cNvGrpSpPr/>
          <p:nvPr/>
        </p:nvGrpSpPr>
        <p:grpSpPr>
          <a:xfrm>
            <a:off x="4901937" y="2251285"/>
            <a:ext cx="6325386" cy="3643608"/>
            <a:chOff x="4901937" y="2251285"/>
            <a:chExt cx="6325386" cy="3643608"/>
          </a:xfrm>
        </p:grpSpPr>
        <p:sp>
          <p:nvSpPr>
            <p:cNvPr id="5" name="Ovál 4">
              <a:extLst>
                <a:ext uri="{FF2B5EF4-FFF2-40B4-BE49-F238E27FC236}">
                  <a16:creationId xmlns:a16="http://schemas.microsoft.com/office/drawing/2014/main" id="{60E257ED-A29F-F353-7A9D-AA7CBC56C13E}"/>
                </a:ext>
              </a:extLst>
            </p:cNvPr>
            <p:cNvSpPr/>
            <p:nvPr/>
          </p:nvSpPr>
          <p:spPr>
            <a:xfrm>
              <a:off x="4901937" y="3158949"/>
              <a:ext cx="1800000" cy="1800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VÝSLEDKY</a:t>
              </a:r>
            </a:p>
          </p:txBody>
        </p:sp>
        <p:sp>
          <p:nvSpPr>
            <p:cNvPr id="12" name="Ovál 11">
              <a:extLst>
                <a:ext uri="{FF2B5EF4-FFF2-40B4-BE49-F238E27FC236}">
                  <a16:creationId xmlns:a16="http://schemas.microsoft.com/office/drawing/2014/main" id="{395603F4-7FCE-4F61-32FB-842C1D46F87F}"/>
                </a:ext>
              </a:extLst>
            </p:cNvPr>
            <p:cNvSpPr/>
            <p:nvPr/>
          </p:nvSpPr>
          <p:spPr>
            <a:xfrm>
              <a:off x="7192652" y="2251285"/>
              <a:ext cx="4034671" cy="127464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6. Vnímání zainteresovaných stran (200 b.)</a:t>
              </a:r>
            </a:p>
          </p:txBody>
        </p:sp>
        <p:sp>
          <p:nvSpPr>
            <p:cNvPr id="13" name="Ovál 12">
              <a:extLst>
                <a:ext uri="{FF2B5EF4-FFF2-40B4-BE49-F238E27FC236}">
                  <a16:creationId xmlns:a16="http://schemas.microsoft.com/office/drawing/2014/main" id="{ECD7FCE8-BB34-1331-E0D5-2C17FA225644}"/>
                </a:ext>
              </a:extLst>
            </p:cNvPr>
            <p:cNvSpPr/>
            <p:nvPr/>
          </p:nvSpPr>
          <p:spPr>
            <a:xfrm>
              <a:off x="7192652" y="4620253"/>
              <a:ext cx="4034671" cy="127464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cs-CZ" b="1" dirty="0">
                  <a:solidFill>
                    <a:schemeClr val="tx1"/>
                  </a:solidFill>
                </a:rPr>
                <a:t>7. Strategická a provozní výkonnost</a:t>
              </a:r>
              <a:br>
                <a:rPr lang="cs-CZ" b="1" dirty="0">
                  <a:solidFill>
                    <a:schemeClr val="tx1"/>
                  </a:solidFill>
                </a:rPr>
              </a:br>
              <a:r>
                <a:rPr lang="cs-CZ" b="1" dirty="0">
                  <a:solidFill>
                    <a:schemeClr val="tx1"/>
                  </a:solidFill>
                </a:rPr>
                <a:t>(200 b.)</a:t>
              </a:r>
            </a:p>
          </p:txBody>
        </p:sp>
        <p:cxnSp>
          <p:nvCxnSpPr>
            <p:cNvPr id="14" name="Přímá spojnice 13">
              <a:extLst>
                <a:ext uri="{FF2B5EF4-FFF2-40B4-BE49-F238E27FC236}">
                  <a16:creationId xmlns:a16="http://schemas.microsoft.com/office/drawing/2014/main" id="{03826FB4-6B52-2C1B-AE12-5E5F50538294}"/>
                </a:ext>
              </a:extLst>
            </p:cNvPr>
            <p:cNvCxnSpPr>
              <a:stCxn id="5" idx="7"/>
              <a:endCxn id="12" idx="2"/>
            </p:cNvCxnSpPr>
            <p:nvPr/>
          </p:nvCxnSpPr>
          <p:spPr>
            <a:xfrm flipV="1">
              <a:off x="6438333" y="2888605"/>
              <a:ext cx="754319" cy="533948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14">
              <a:extLst>
                <a:ext uri="{FF2B5EF4-FFF2-40B4-BE49-F238E27FC236}">
                  <a16:creationId xmlns:a16="http://schemas.microsoft.com/office/drawing/2014/main" id="{5616D0E3-4303-94AC-7A97-3201C2941E7C}"/>
                </a:ext>
              </a:extLst>
            </p:cNvPr>
            <p:cNvCxnSpPr>
              <a:cxnSpLocks/>
              <a:stCxn id="5" idx="5"/>
              <a:endCxn id="13" idx="2"/>
            </p:cNvCxnSpPr>
            <p:nvPr/>
          </p:nvCxnSpPr>
          <p:spPr>
            <a:xfrm>
              <a:off x="6438333" y="4695345"/>
              <a:ext cx="754319" cy="562228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90484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32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D7FAA9D7-6C16-E87E-7B6D-0CE183E3CB98}"/>
              </a:ext>
            </a:extLst>
          </p:cNvPr>
          <p:cNvSpPr/>
          <p:nvPr/>
        </p:nvSpPr>
        <p:spPr>
          <a:xfrm>
            <a:off x="452485" y="2156508"/>
            <a:ext cx="1800000" cy="18000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VÝSLEDKY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3BA902DE-51C4-1D33-83DD-534A8B64058A}"/>
              </a:ext>
            </a:extLst>
          </p:cNvPr>
          <p:cNvSpPr txBox="1">
            <a:spLocks/>
          </p:cNvSpPr>
          <p:nvPr/>
        </p:nvSpPr>
        <p:spPr>
          <a:xfrm>
            <a:off x="2431786" y="2098500"/>
            <a:ext cx="9307729" cy="273722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Clr>
                <a:srgbClr val="00A499"/>
              </a:buClr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Výsledky zahrnují, čeho organizace dosáhla ve vztahu k tomu, co bylo popsáno u pilířů „Směřování”, resp. „Realizace”, včetně prognózy pro budoucnost. V praxi excelentní organizace poskytují výsledky o: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vnímání zainteresovaných stran,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vytváření udržitelné hodnoty,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řízení výkonnosti a transformace.</a:t>
            </a:r>
          </a:p>
        </p:txBody>
      </p:sp>
    </p:spTree>
    <p:extLst>
      <p:ext uri="{BB962C8B-B14F-4D97-AF65-F5344CB8AC3E}">
        <p14:creationId xmlns:p14="http://schemas.microsoft.com/office/powerpoint/2010/main" val="31106094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33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1F543544-8D72-A1C2-F847-16FE7B10E0BF}"/>
              </a:ext>
            </a:extLst>
          </p:cNvPr>
          <p:cNvSpPr/>
          <p:nvPr/>
        </p:nvSpPr>
        <p:spPr>
          <a:xfrm>
            <a:off x="273378" y="2030682"/>
            <a:ext cx="4034671" cy="1274640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6. Vnímání zainteresovaných stran (200 b.)</a:t>
            </a:r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A27B793D-1EB1-3D28-F67A-C871876AA603}"/>
              </a:ext>
            </a:extLst>
          </p:cNvPr>
          <p:cNvSpPr txBox="1">
            <a:spLocks/>
          </p:cNvSpPr>
          <p:nvPr/>
        </p:nvSpPr>
        <p:spPr>
          <a:xfrm>
            <a:off x="414780" y="3389228"/>
            <a:ext cx="11324736" cy="275498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en-US" altLang="cs-CZ" sz="2400" b="1" u="sng" dirty="0">
                <a:solidFill>
                  <a:schemeClr val="tx1"/>
                </a:solidFill>
                <a:latin typeface="+mn-lt"/>
              </a:rPr>
              <a:t>Výsledky by měly minimálně zahrnovat:</a:t>
            </a:r>
            <a:endParaRPr lang="cs-CZ" altLang="cs-CZ" sz="2400" b="1" u="sng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Výsledky vnímání zákazníky.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Výsledky vnímání pracovníky.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Výsledky vnímání obchodními partnery a veřejnou, resp. státní správou.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Výsledky vnímání společností.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Výsledky vnímání partnery a dodavateli.</a:t>
            </a: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93DDBBB3-5353-5970-25C8-000FDB029925}"/>
              </a:ext>
            </a:extLst>
          </p:cNvPr>
          <p:cNvSpPr txBox="1">
            <a:spLocks/>
          </p:cNvSpPr>
          <p:nvPr/>
        </p:nvSpPr>
        <p:spPr>
          <a:xfrm>
            <a:off x="4689987" y="1947938"/>
            <a:ext cx="6968915" cy="1423249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cs-CZ" altLang="cs-CZ" b="0" i="1" dirty="0"/>
              <a:t>Toto kritérium se zaměřuje na výsledky organizace, vycházející ze zpětné vazby od klíčových zainteresovaných stran o jejich vlastních zkušenostech se vztahy a produkty organizace – jejich vnímání.</a:t>
            </a:r>
          </a:p>
          <a:p>
            <a:pPr algn="ctr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11266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34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65E33F7C-5398-A534-F25C-33E80A73065E}"/>
              </a:ext>
            </a:extLst>
          </p:cNvPr>
          <p:cNvSpPr txBox="1">
            <a:spLocks/>
          </p:cNvSpPr>
          <p:nvPr/>
        </p:nvSpPr>
        <p:spPr>
          <a:xfrm>
            <a:off x="404948" y="1966713"/>
            <a:ext cx="11324736" cy="410080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rgbClr val="C00000"/>
                </a:solidFill>
                <a:latin typeface="+mn-lt"/>
              </a:rPr>
              <a:t>6.1 Výsledky vnímání zákazníků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Jak zákazníci vnímají např.: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dodávání celkové zkušenosti zákazníkům;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kulturu organizace; postoje a míru angažovanosti pracovníků vůči zákazníkům;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značku a pověst organizace, včetně její společenské a environmentální výkonnosti;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výrobky, služby a řešení nabízené organizací;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využívání inovací ke zlepšování procesů, výrobků, služeb a řešení organizace;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využívání technologií přispívajících k dodávání udržitelné hodnoty;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prodejní a poprodejní podporu u různých kanálů;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000" dirty="0">
                <a:solidFill>
                  <a:schemeClr val="tx1"/>
                </a:solidFill>
                <a:latin typeface="+mn-lt"/>
              </a:rPr>
              <a:t>efektivnost a účinnost používaných komunikačních kanálů</a:t>
            </a:r>
          </a:p>
        </p:txBody>
      </p:sp>
    </p:spTree>
    <p:extLst>
      <p:ext uri="{BB962C8B-B14F-4D97-AF65-F5344CB8AC3E}">
        <p14:creationId xmlns:p14="http://schemas.microsoft.com/office/powerpoint/2010/main" val="24677021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35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</a:t>
            </a:r>
            <a:r>
              <a:rPr lang="pt-BR" sz="4000" dirty="0">
                <a:solidFill>
                  <a:srgbClr val="00A499"/>
                </a:solidFill>
              </a:rPr>
              <a:t>kriteriální rámec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1964260A-5F10-5857-18D2-53CCA229BB29}"/>
              </a:ext>
            </a:extLst>
          </p:cNvPr>
          <p:cNvSpPr/>
          <p:nvPr/>
        </p:nvSpPr>
        <p:spPr>
          <a:xfrm>
            <a:off x="273378" y="1928131"/>
            <a:ext cx="4034671" cy="1274640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7. Strategická a provozní výkonnost</a:t>
            </a:r>
            <a:br>
              <a:rPr lang="cs-CZ" b="1" dirty="0">
                <a:solidFill>
                  <a:schemeClr val="tx1"/>
                </a:solidFill>
              </a:rPr>
            </a:br>
            <a:r>
              <a:rPr lang="cs-CZ" b="1" dirty="0">
                <a:solidFill>
                  <a:schemeClr val="tx1"/>
                </a:solidFill>
              </a:rPr>
              <a:t>(200 b.)</a:t>
            </a:r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B1215981-61F4-83D1-283B-CD4B6CBB3129}"/>
              </a:ext>
            </a:extLst>
          </p:cNvPr>
          <p:cNvSpPr txBox="1">
            <a:spLocks/>
          </p:cNvSpPr>
          <p:nvPr/>
        </p:nvSpPr>
        <p:spPr>
          <a:xfrm>
            <a:off x="414780" y="3473491"/>
            <a:ext cx="11324736" cy="275498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rgbClr val="00A499"/>
              </a:buClr>
            </a:pPr>
            <a:r>
              <a:rPr lang="cs-CZ" altLang="cs-CZ" sz="2400" b="1" u="sng" dirty="0">
                <a:solidFill>
                  <a:schemeClr val="tx1"/>
                </a:solidFill>
                <a:latin typeface="+mn-lt"/>
              </a:rPr>
              <a:t>Výsledky by měly minimálně zahrnovat tyto oblasti: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Úspěchy v naplňování účelu organizace a vytváření udržitelné hodnoty.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Finanční výkonnost.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Naplňování očekávání klíčových zainteresovaných stran.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Dosahování strategických cílů.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Úspěchy v naplňování přístupů k řízení výkonnosti a změn.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Hybné síly (prediktivní měřítka) pro budoucnost.</a:t>
            </a: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D389BAF8-BC09-3254-0DDE-DEA6F7290F23}"/>
              </a:ext>
            </a:extLst>
          </p:cNvPr>
          <p:cNvSpPr txBox="1">
            <a:spLocks/>
          </p:cNvSpPr>
          <p:nvPr/>
        </p:nvSpPr>
        <p:spPr>
          <a:xfrm>
            <a:off x="4854804" y="1845392"/>
            <a:ext cx="6804098" cy="1423249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cs-CZ" altLang="cs-CZ" b="0" i="1" dirty="0"/>
              <a:t>Toto kritérium se zaměřuje na výsledky, spojené s celkovou výkonností organizace týkající se její schopnosti naplňovat účel a strategii, vytvářet udržitelnou hodnotu a způsobilost v budoucnosti.</a:t>
            </a:r>
          </a:p>
          <a:p>
            <a:pPr algn="ctr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98390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36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A499"/>
                </a:solidFill>
              </a:rPr>
              <a:t>MODEL EFQM</a:t>
            </a:r>
            <a:r>
              <a:rPr lang="pt-BR" sz="4000" dirty="0">
                <a:solidFill>
                  <a:srgbClr val="00A499"/>
                </a:solidFill>
              </a:rPr>
              <a:t> –</a:t>
            </a:r>
            <a:r>
              <a:rPr lang="cs-CZ" sz="4000" dirty="0">
                <a:solidFill>
                  <a:srgbClr val="00A499"/>
                </a:solidFill>
              </a:rPr>
              <a:t> Shrnutí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9490DE7D-4ADE-055D-0530-6DA24440917B}"/>
              </a:ext>
            </a:extLst>
          </p:cNvPr>
          <p:cNvSpPr txBox="1">
            <a:spLocks/>
          </p:cNvSpPr>
          <p:nvPr/>
        </p:nvSpPr>
        <p:spPr>
          <a:xfrm>
            <a:off x="404948" y="1742775"/>
            <a:ext cx="11324736" cy="438140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Modely excelence jsou dnes využívány ve více než 80 zemích světa.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Jen EFQM Model (excelence) v současnosti využívá cca 50 000 organizací v celém světě.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Prokázalo se, že práce s modely excelence vede ke zlepšování všech aspektů činností organizací.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Primární podmínkou zlepšování je systematické sebehodnocení organizací, pro které modely excelence představují klíčový hodnotící rámec.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Naprostá většina organizací využívá modely excelence jako strategické nástroje pouze ke svému rozvoji. Jen kolem 10 % organizací si klade za cíl uspět v soutěžích o národní, resp. nadnárodní ceny.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Organizacemi je na jedné straně oceňována flexibilita a univerzálnost modelů excelence, na druhé straně však práce s nimi vyžaduje tvořivost lidí.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22730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37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r>
              <a:rPr lang="pl-PL" sz="4000" dirty="0">
                <a:solidFill>
                  <a:srgbClr val="00A499"/>
                </a:solidFill>
              </a:rPr>
              <a:t>Podstata, postupy a techniky sebehodnocení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6BF483E-83FC-23F2-E8BF-9C39222F0F88}"/>
              </a:ext>
            </a:extLst>
          </p:cNvPr>
          <p:cNvSpPr txBox="1">
            <a:spLocks/>
          </p:cNvSpPr>
          <p:nvPr/>
        </p:nvSpPr>
        <p:spPr>
          <a:xfrm>
            <a:off x="666524" y="2390831"/>
            <a:ext cx="10813269" cy="1242939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Dle EFQM, verze modelu 2013:</a:t>
            </a:r>
          </a:p>
          <a:p>
            <a:pPr algn="just"/>
            <a:r>
              <a:rPr lang="cs-CZ" altLang="cs-CZ" b="0" i="1" dirty="0"/>
              <a:t>„Všezahrnující, systematický a pravidelný proces přezkoumávání činností organizace a jejích výsledků vůči EFQM Modelu Excelence.“</a:t>
            </a:r>
          </a:p>
          <a:p>
            <a:endParaRPr lang="cs-CZ" altLang="cs-CZ" dirty="0"/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D66F39AC-A1AB-94EC-7A80-702268FB657F}"/>
              </a:ext>
            </a:extLst>
          </p:cNvPr>
          <p:cNvSpPr txBox="1">
            <a:spLocks/>
          </p:cNvSpPr>
          <p:nvPr/>
        </p:nvSpPr>
        <p:spPr>
          <a:xfrm>
            <a:off x="666524" y="4032602"/>
            <a:ext cx="10813269" cy="1456829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Účel sebehodnocení:</a:t>
            </a:r>
          </a:p>
          <a:p>
            <a:pPr marL="342900" indent="-342900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b="0" i="1" dirty="0"/>
              <a:t>identifikovat silné a slabé stránky organizace;</a:t>
            </a:r>
          </a:p>
          <a:p>
            <a:pPr marL="342900" indent="-342900"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b="0" i="1" dirty="0"/>
              <a:t>podporovat procesy neustálého zlepšování.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altLang="cs-CZ" b="0" i="1" dirty="0"/>
          </a:p>
          <a:p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732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38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pl-PL" sz="4000" dirty="0">
                <a:solidFill>
                  <a:srgbClr val="00A499"/>
                </a:solidFill>
              </a:rPr>
              <a:t>SEBEHODNOCENÍ – KVANTIFIKACE POMOCÍ RADAR</a:t>
            </a:r>
            <a:br>
              <a:rPr lang="pt-BR" sz="4000" dirty="0">
                <a:solidFill>
                  <a:srgbClr val="00A499"/>
                </a:solidFill>
              </a:rPr>
            </a:br>
            <a:endParaRPr lang="cs-CZ" sz="4000" dirty="0"/>
          </a:p>
        </p:txBody>
      </p:sp>
      <p:grpSp>
        <p:nvGrpSpPr>
          <p:cNvPr id="7" name="Skupina 6">
            <a:extLst>
              <a:ext uri="{FF2B5EF4-FFF2-40B4-BE49-F238E27FC236}">
                <a16:creationId xmlns:a16="http://schemas.microsoft.com/office/drawing/2014/main" id="{AAD62ECA-BA35-17FB-50F6-7132018B5069}"/>
              </a:ext>
            </a:extLst>
          </p:cNvPr>
          <p:cNvGrpSpPr/>
          <p:nvPr/>
        </p:nvGrpSpPr>
        <p:grpSpPr>
          <a:xfrm>
            <a:off x="2451509" y="1954047"/>
            <a:ext cx="7288981" cy="4063727"/>
            <a:chOff x="2451509" y="1936955"/>
            <a:chExt cx="7288981" cy="4063727"/>
          </a:xfrm>
        </p:grpSpPr>
        <p:graphicFrame>
          <p:nvGraphicFramePr>
            <p:cNvPr id="10" name="Diagram 9">
              <a:extLst>
                <a:ext uri="{FF2B5EF4-FFF2-40B4-BE49-F238E27FC236}">
                  <a16:creationId xmlns:a16="http://schemas.microsoft.com/office/drawing/2014/main" id="{EF83991F-2375-D42B-0839-60FDFD888B7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29068508"/>
                </p:ext>
              </p:extLst>
            </p:nvPr>
          </p:nvGraphicFramePr>
          <p:xfrm>
            <a:off x="2451509" y="1936955"/>
            <a:ext cx="7288981" cy="406372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C750407E-F43A-01F0-3C13-FED46120E0D7}"/>
                </a:ext>
              </a:extLst>
            </p:cNvPr>
            <p:cNvSpPr/>
            <p:nvPr/>
          </p:nvSpPr>
          <p:spPr>
            <a:xfrm>
              <a:off x="5369291" y="3386489"/>
              <a:ext cx="1453415" cy="11646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>
                  <a:solidFill>
                    <a:srgbClr val="C00000"/>
                  </a:solidFill>
                </a:rPr>
                <a:t>RADAR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9429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CHARAKTERISTIKY EXCELENTNÍCH ORGANIZACÍ: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2019061"/>
            <a:ext cx="10910179" cy="3961807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daleko převyšují „šedivý průměr“ výkonnosti v daném odvětví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mají vůdčí osobnosti s jasnou vizí, posláním a hodnotami,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dominuje v nich přesvědčení, že dodávání co nejvyšší hodnoty je prvořadým smyslem jejich existence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orientují se na potřeby a očekávání všech zainteresovaných stran, ne pouze externích zákazníků,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vysoce nadprůměrné výsledky jsou dlouhodobě dosahovány jako efekt pokročilých a neustále rozvíjených systémů managementu,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vyznačují se vysokou úrovní podnikové kultury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6199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39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pl-PL" sz="4000" dirty="0">
                <a:solidFill>
                  <a:srgbClr val="00A499"/>
                </a:solidFill>
              </a:rPr>
              <a:t>RADAR: ANALÝZA SMĚŘOVÁNÍ</a:t>
            </a:r>
            <a:endParaRPr lang="cs-CZ" sz="40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23661D4B-18BF-7EC8-6271-E738A3113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948" y="1702280"/>
            <a:ext cx="9446104" cy="449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101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40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pl-PL" sz="4000" dirty="0">
                <a:solidFill>
                  <a:srgbClr val="00A499"/>
                </a:solidFill>
              </a:rPr>
              <a:t>RADAR: ANALÝZA REALIZACE</a:t>
            </a:r>
            <a:endParaRPr lang="cs-CZ" sz="40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3B988C3-B44B-D648-8113-041C44A40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436" y="1643351"/>
            <a:ext cx="9200741" cy="462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030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41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pl-PL" sz="4000" dirty="0">
                <a:solidFill>
                  <a:srgbClr val="00A499"/>
                </a:solidFill>
              </a:rPr>
              <a:t>RADAR: POSUZOVÁNÍ VÝSLEDKŮ</a:t>
            </a:r>
            <a:endParaRPr lang="cs-CZ" sz="40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88511D9C-BE1C-B92B-C00B-A40783B98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7079" y="1673742"/>
            <a:ext cx="8151456" cy="460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629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42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r>
              <a:rPr lang="pl-PL" sz="4000" dirty="0">
                <a:solidFill>
                  <a:srgbClr val="00A499"/>
                </a:solidFill>
              </a:rPr>
              <a:t>SEBEHODNOCENÍ – Základní kroky</a:t>
            </a:r>
            <a:endParaRPr lang="cs-CZ" sz="4000" dirty="0"/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69FB19B5-10B1-DB98-B184-4A414120656F}"/>
              </a:ext>
            </a:extLst>
          </p:cNvPr>
          <p:cNvGrpSpPr/>
          <p:nvPr/>
        </p:nvGrpSpPr>
        <p:grpSpPr>
          <a:xfrm>
            <a:off x="463084" y="1838548"/>
            <a:ext cx="11308053" cy="4165154"/>
            <a:chOff x="463084" y="1838548"/>
            <a:chExt cx="11308053" cy="4165154"/>
          </a:xfrm>
        </p:grpSpPr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FCB388D6-FE3A-CF53-4A04-A6E4A151222D}"/>
                </a:ext>
              </a:extLst>
            </p:cNvPr>
            <p:cNvGrpSpPr/>
            <p:nvPr/>
          </p:nvGrpSpPr>
          <p:grpSpPr>
            <a:xfrm>
              <a:off x="463084" y="1838548"/>
              <a:ext cx="6765491" cy="4165154"/>
              <a:chOff x="559334" y="1761548"/>
              <a:chExt cx="6765491" cy="4165154"/>
            </a:xfrm>
          </p:grpSpPr>
          <p:graphicFrame>
            <p:nvGraphicFramePr>
              <p:cNvPr id="16" name="Diagram 15">
                <a:extLst>
                  <a:ext uri="{FF2B5EF4-FFF2-40B4-BE49-F238E27FC236}">
                    <a16:creationId xmlns:a16="http://schemas.microsoft.com/office/drawing/2014/main" id="{D84EB9ED-E645-CA3C-CD34-37AA0353F7B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55707583"/>
                  </p:ext>
                </p:extLst>
              </p:nvPr>
            </p:nvGraphicFramePr>
            <p:xfrm>
              <a:off x="559334" y="1761548"/>
              <a:ext cx="6765491" cy="416515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17" name="TextovéPole 16">
                <a:extLst>
                  <a:ext uri="{FF2B5EF4-FFF2-40B4-BE49-F238E27FC236}">
                    <a16:creationId xmlns:a16="http://schemas.microsoft.com/office/drawing/2014/main" id="{E52ADBCC-C6A6-1EEB-D45E-2D512D104B55}"/>
                  </a:ext>
                </a:extLst>
              </p:cNvPr>
              <p:cNvSpPr txBox="1"/>
              <p:nvPr/>
            </p:nvSpPr>
            <p:spPr>
              <a:xfrm>
                <a:off x="744541" y="2016554"/>
                <a:ext cx="3850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b="1" dirty="0">
                    <a:solidFill>
                      <a:schemeClr val="bg1"/>
                    </a:solidFill>
                  </a:rPr>
                  <a:t>1.</a:t>
                </a:r>
              </a:p>
            </p:txBody>
          </p:sp>
          <p:sp>
            <p:nvSpPr>
              <p:cNvPr id="18" name="TextovéPole 17">
                <a:extLst>
                  <a:ext uri="{FF2B5EF4-FFF2-40B4-BE49-F238E27FC236}">
                    <a16:creationId xmlns:a16="http://schemas.microsoft.com/office/drawing/2014/main" id="{A8DDAE2B-40A9-0701-3CF2-CFD9F90FAFC1}"/>
                  </a:ext>
                </a:extLst>
              </p:cNvPr>
              <p:cNvSpPr txBox="1"/>
              <p:nvPr/>
            </p:nvSpPr>
            <p:spPr>
              <a:xfrm>
                <a:off x="1099074" y="2679090"/>
                <a:ext cx="3850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b="1" dirty="0">
                    <a:solidFill>
                      <a:schemeClr val="bg1"/>
                    </a:solidFill>
                  </a:rPr>
                  <a:t>2.</a:t>
                </a:r>
              </a:p>
            </p:txBody>
          </p:sp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97ECC54A-9DA5-81A3-0996-FA2A3C2595E0}"/>
                  </a:ext>
                </a:extLst>
              </p:cNvPr>
              <p:cNvSpPr txBox="1"/>
              <p:nvPr/>
            </p:nvSpPr>
            <p:spPr>
              <a:xfrm>
                <a:off x="1246848" y="3341626"/>
                <a:ext cx="3850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b="1" dirty="0">
                    <a:solidFill>
                      <a:schemeClr val="bg1"/>
                    </a:solidFill>
                  </a:rPr>
                  <a:t>3.</a:t>
                </a:r>
              </a:p>
            </p:txBody>
          </p:sp>
          <p:sp>
            <p:nvSpPr>
              <p:cNvPr id="20" name="TextovéPole 19">
                <a:extLst>
                  <a:ext uri="{FF2B5EF4-FFF2-40B4-BE49-F238E27FC236}">
                    <a16:creationId xmlns:a16="http://schemas.microsoft.com/office/drawing/2014/main" id="{32FE3AA0-6ED0-2F84-3265-06FAC878428E}"/>
                  </a:ext>
                </a:extLst>
              </p:cNvPr>
              <p:cNvSpPr txBox="1"/>
              <p:nvPr/>
            </p:nvSpPr>
            <p:spPr>
              <a:xfrm>
                <a:off x="1246848" y="3984912"/>
                <a:ext cx="3850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b="1" dirty="0">
                    <a:solidFill>
                      <a:schemeClr val="bg1"/>
                    </a:solidFill>
                  </a:rPr>
                  <a:t>4.</a:t>
                </a:r>
              </a:p>
            </p:txBody>
          </p:sp>
          <p:sp>
            <p:nvSpPr>
              <p:cNvPr id="21" name="TextovéPole 20">
                <a:extLst>
                  <a:ext uri="{FF2B5EF4-FFF2-40B4-BE49-F238E27FC236}">
                    <a16:creationId xmlns:a16="http://schemas.microsoft.com/office/drawing/2014/main" id="{04A1A9E0-0996-13B8-22F4-1E0EB75C854B}"/>
                  </a:ext>
                </a:extLst>
              </p:cNvPr>
              <p:cNvSpPr txBox="1"/>
              <p:nvPr/>
            </p:nvSpPr>
            <p:spPr>
              <a:xfrm>
                <a:off x="1089446" y="4644665"/>
                <a:ext cx="3850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b="1" dirty="0">
                    <a:solidFill>
                      <a:schemeClr val="bg1"/>
                    </a:solidFill>
                  </a:rPr>
                  <a:t>5.</a:t>
                </a:r>
              </a:p>
            </p:txBody>
          </p:sp>
          <p:sp>
            <p:nvSpPr>
              <p:cNvPr id="22" name="TextovéPole 21">
                <a:extLst>
                  <a:ext uri="{FF2B5EF4-FFF2-40B4-BE49-F238E27FC236}">
                    <a16:creationId xmlns:a16="http://schemas.microsoft.com/office/drawing/2014/main" id="{ED0C6317-D1E1-8AD1-877D-41E34B5DFB8B}"/>
                  </a:ext>
                </a:extLst>
              </p:cNvPr>
              <p:cNvSpPr txBox="1"/>
              <p:nvPr/>
            </p:nvSpPr>
            <p:spPr>
              <a:xfrm>
                <a:off x="738311" y="5307104"/>
                <a:ext cx="3850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b="1" dirty="0">
                    <a:solidFill>
                      <a:schemeClr val="bg1"/>
                    </a:solidFill>
                  </a:rPr>
                  <a:t>6.</a:t>
                </a:r>
              </a:p>
            </p:txBody>
          </p:sp>
        </p:grpSp>
        <p:sp>
          <p:nvSpPr>
            <p:cNvPr id="10" name="Text Box 22">
              <a:extLst>
                <a:ext uri="{FF2B5EF4-FFF2-40B4-BE49-F238E27FC236}">
                  <a16:creationId xmlns:a16="http://schemas.microsoft.com/office/drawing/2014/main" id="{CD70A099-10BB-8AA1-3EC0-295D65C2D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819" y="2112804"/>
              <a:ext cx="5903912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600" i="1" dirty="0">
                  <a:solidFill>
                    <a:srgbClr val="CC0000"/>
                  </a:solidFill>
                </a:rPr>
                <a:t>Pomocí interview, analýzou záznamů, pozorováním, atd.</a:t>
              </a:r>
            </a:p>
          </p:txBody>
        </p:sp>
        <p:sp>
          <p:nvSpPr>
            <p:cNvPr id="11" name="Text Box 23">
              <a:extLst>
                <a:ext uri="{FF2B5EF4-FFF2-40B4-BE49-F238E27FC236}">
                  <a16:creationId xmlns:a16="http://schemas.microsoft.com/office/drawing/2014/main" id="{64995272-9F71-6649-76FE-D075E2CC3C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161" y="2774264"/>
              <a:ext cx="6049962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600" i="1" dirty="0">
                  <a:solidFill>
                    <a:srgbClr val="CC0000"/>
                  </a:solidFill>
                </a:rPr>
                <a:t>Individuálně, s ohledem na potřeby dalších kroků.</a:t>
              </a:r>
            </a:p>
          </p:txBody>
        </p:sp>
        <p:sp>
          <p:nvSpPr>
            <p:cNvPr id="12" name="Text Box 24">
              <a:extLst>
                <a:ext uri="{FF2B5EF4-FFF2-40B4-BE49-F238E27FC236}">
                  <a16:creationId xmlns:a16="http://schemas.microsoft.com/office/drawing/2014/main" id="{43228D28-1EB8-2B20-5848-3336FDD01A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4407" y="3426110"/>
              <a:ext cx="6121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600" i="1" dirty="0">
                  <a:solidFill>
                    <a:srgbClr val="CC0000"/>
                  </a:solidFill>
                </a:rPr>
                <a:t>Individuálně, s ohledem na kriteriální model.</a:t>
              </a:r>
            </a:p>
          </p:txBody>
        </p:sp>
        <p:sp>
          <p:nvSpPr>
            <p:cNvPr id="13" name="Text Box 25">
              <a:extLst>
                <a:ext uri="{FF2B5EF4-FFF2-40B4-BE49-F238E27FC236}">
                  <a16:creationId xmlns:a16="http://schemas.microsoft.com/office/drawing/2014/main" id="{B4528F3B-43AF-6C1E-0EF2-69D7DA9CF3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5406" y="4078035"/>
              <a:ext cx="6121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600" i="1" dirty="0">
                  <a:solidFill>
                    <a:srgbClr val="CC0000"/>
                  </a:solidFill>
                </a:rPr>
                <a:t>Individuální kvantifikace, např. s pomocí RADAR.</a:t>
              </a:r>
            </a:p>
          </p:txBody>
        </p:sp>
        <p:sp>
          <p:nvSpPr>
            <p:cNvPr id="14" name="Text Box 26">
              <a:extLst>
                <a:ext uri="{FF2B5EF4-FFF2-40B4-BE49-F238E27FC236}">
                  <a16:creationId xmlns:a16="http://schemas.microsoft.com/office/drawing/2014/main" id="{060FB750-92E1-B465-F856-38403D229B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701" y="4743650"/>
              <a:ext cx="6121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600" i="1" dirty="0">
                  <a:solidFill>
                    <a:srgbClr val="CC0000"/>
                  </a:solidFill>
                </a:rPr>
                <a:t>Týmově, např. s využitím RADAR</a:t>
              </a:r>
            </a:p>
          </p:txBody>
        </p:sp>
        <p:sp>
          <p:nvSpPr>
            <p:cNvPr id="15" name="Text Box 27">
              <a:extLst>
                <a:ext uri="{FF2B5EF4-FFF2-40B4-BE49-F238E27FC236}">
                  <a16:creationId xmlns:a16="http://schemas.microsoft.com/office/drawing/2014/main" id="{030A915F-2C5E-7B0F-AB92-18E784325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9737" y="5395664"/>
              <a:ext cx="6121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600" i="1" dirty="0">
                  <a:solidFill>
                    <a:srgbClr val="CC0000"/>
                  </a:solidFill>
                </a:rPr>
                <a:t>Týmově podle potřeb přezkoumání vedením organizace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8248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43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4E3BE526-B58C-8ED5-7A68-51EE62F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7" y="1137210"/>
            <a:ext cx="11798620" cy="624338"/>
          </a:xfrm>
        </p:spPr>
        <p:txBody>
          <a:bodyPr anchor="t">
            <a:normAutofit fontScale="90000"/>
          </a:bodyPr>
          <a:lstStyle/>
          <a:p>
            <a:r>
              <a:rPr lang="pl-PL" sz="4000" dirty="0">
                <a:solidFill>
                  <a:srgbClr val="00A499"/>
                </a:solidFill>
              </a:rPr>
              <a:t>MODELY EXCELENCE – Základní předpoklady úspěchu</a:t>
            </a:r>
            <a:endParaRPr lang="cs-CZ" sz="40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47C8914-11BE-57C6-0C86-B3B7D338DCC4}"/>
              </a:ext>
            </a:extLst>
          </p:cNvPr>
          <p:cNvSpPr txBox="1">
            <a:spLocks/>
          </p:cNvSpPr>
          <p:nvPr/>
        </p:nvSpPr>
        <p:spPr>
          <a:xfrm>
            <a:off x="404948" y="1742775"/>
            <a:ext cx="11324736" cy="438140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Poctivý zájem vrcholového vedení – vůle poznat pravdu.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Existence deklarovaných strategických záměrů organizace.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Pochopení smyslu a podstaty sebehodnocení zaměstnanci.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Přijetí všeobecně uznávaného kriteriálního modelu.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Speciálně připravený tým posuzovatelů.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Uvolnění potřebných zdrojů pro sebehodnocení.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Motivace a vedení zaměstnanců k odhalování příležitostí ke zlepšování.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Ochota poznat pravdu o reálné výkonnosti organizace.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Využívání vhodných ukazatelů k měření a monitorování výsledků.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Oddělení dvou segmentů sebehodnocení na to jak pracujeme a čeho dosahujeme.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73938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Transformace formy a obsahu vysokoškolského vzdělávání na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Děkuji za 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612312" y="3331302"/>
            <a:ext cx="2983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dirty="0"/>
              <a:t>David VYKYDAL</a:t>
            </a:r>
          </a:p>
          <a:p>
            <a:pPr algn="ctr"/>
            <a:r>
              <a:rPr lang="sv-SE" dirty="0"/>
              <a:t>Katedra managementu kvality</a:t>
            </a:r>
          </a:p>
          <a:p>
            <a:pPr algn="ctr"/>
            <a:r>
              <a:rPr lang="sv-SE" dirty="0">
                <a:hlinkClick r:id="rId4"/>
              </a:rPr>
              <a:t>david.vykydal@vsb.cz</a:t>
            </a:r>
            <a:r>
              <a:rPr lang="cs-CZ" dirty="0"/>
              <a:t> </a:t>
            </a:r>
            <a:endParaRPr lang="sv-SE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B2245ED-4387-479B-AD7D-AC5F9DFF03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0187" y="262689"/>
            <a:ext cx="3736761" cy="12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4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CHARAKTERISTIKY EXCELENTNÍCH ORGANIZACÍ: </a:t>
            </a:r>
            <a:endParaRPr lang="cs-CZ" sz="3600" dirty="0"/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F0B96510-EE90-B95D-6CC5-FAECCF7C8485}"/>
              </a:ext>
            </a:extLst>
          </p:cNvPr>
          <p:cNvSpPr txBox="1">
            <a:spLocks/>
          </p:cNvSpPr>
          <p:nvPr/>
        </p:nvSpPr>
        <p:spPr>
          <a:xfrm>
            <a:off x="596774" y="1940626"/>
            <a:ext cx="10910179" cy="417909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je přikládán značný význam tzv. „měkkým složkám“ managementu, tzn. všemu, co souvisí s tzv. lidským faktorem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namísto akcí „ext post“ je všude uplatňována zásada prevence, včetně řízení všech rizik i příležitostí,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práce s lidmi má přednost před rigidní aplikací různých metod, nástrojů a modelů,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systematicky využívají všechny příležitosti a formy k učení se,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jsou vysoce inovativní, pružné a podporují tvořivost u všech skupin zaměstnanců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uvědomují si svou roli v udržitelném rozvoji regionů a národních ekonomik, 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aplikují určité, všeobecně respektované principy.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7651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5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CO JSOU MODELY EXCELENCE?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5B8D5AC-7C7C-3C52-A448-AD8166C79ABC}"/>
              </a:ext>
            </a:extLst>
          </p:cNvPr>
          <p:cNvSpPr txBox="1">
            <a:spLocks/>
          </p:cNvSpPr>
          <p:nvPr/>
        </p:nvSpPr>
        <p:spPr>
          <a:xfrm>
            <a:off x="349658" y="1839384"/>
            <a:ext cx="11507358" cy="1563978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Podle Asian Productivity Organization:</a:t>
            </a:r>
          </a:p>
          <a:p>
            <a:pPr algn="just"/>
            <a:r>
              <a:rPr lang="cs-CZ" altLang="cs-CZ" b="0" i="1" dirty="0"/>
              <a:t>„Nástroj, pomáhající organizacím posuzovat jejich silné a slabé stránky a navádějící je k tomu, co by bylo žádoucí udělat v budoucnosti. Poskytuje manažerům osvědčené přístupy k řízení organizací, jež povede s jistotou k udržitelnému a měřitelnému úspěchu.“</a:t>
            </a:r>
          </a:p>
          <a:p>
            <a:endParaRPr lang="cs-CZ" altLang="cs-CZ" dirty="0"/>
          </a:p>
        </p:txBody>
      </p:sp>
      <p:grpSp>
        <p:nvGrpSpPr>
          <p:cNvPr id="7" name="Skupina 6">
            <a:extLst>
              <a:ext uri="{FF2B5EF4-FFF2-40B4-BE49-F238E27FC236}">
                <a16:creationId xmlns:a16="http://schemas.microsoft.com/office/drawing/2014/main" id="{226E753A-303A-2F30-3694-1D60848594CE}"/>
              </a:ext>
            </a:extLst>
          </p:cNvPr>
          <p:cNvGrpSpPr/>
          <p:nvPr/>
        </p:nvGrpSpPr>
        <p:grpSpPr>
          <a:xfrm>
            <a:off x="349657" y="3527195"/>
            <a:ext cx="3298894" cy="2731672"/>
            <a:chOff x="666525" y="3316043"/>
            <a:chExt cx="3298894" cy="2731672"/>
          </a:xfrm>
        </p:grpSpPr>
        <p:sp>
          <p:nvSpPr>
            <p:cNvPr id="11" name="Zástupný text 2">
              <a:extLst>
                <a:ext uri="{FF2B5EF4-FFF2-40B4-BE49-F238E27FC236}">
                  <a16:creationId xmlns:a16="http://schemas.microsoft.com/office/drawing/2014/main" id="{5F01E534-EBE1-7B2B-4713-61A2F17725E7}"/>
                </a:ext>
              </a:extLst>
            </p:cNvPr>
            <p:cNvSpPr txBox="1">
              <a:spLocks/>
            </p:cNvSpPr>
            <p:nvPr/>
          </p:nvSpPr>
          <p:spPr>
            <a:xfrm>
              <a:off x="666525" y="3316043"/>
              <a:ext cx="3298894" cy="2731672"/>
            </a:xfrm>
            <a:prstGeom prst="rect">
              <a:avLst/>
            </a:prstGeom>
            <a:noFill/>
            <a:ln w="19050">
              <a:solidFill>
                <a:srgbClr val="00A499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defPPr>
                <a:defRPr lang="cs-CZ"/>
              </a:defPPr>
              <a:lvl1pPr indent="0">
                <a:lnSpc>
                  <a:spcPct val="90000"/>
                </a:lnSpc>
                <a:spcBef>
                  <a:spcPct val="50000"/>
                </a:spcBef>
                <a:buFont typeface="Arial" panose="020B0604020202020204" pitchFamily="34" charset="0"/>
                <a:buNone/>
                <a:defRPr sz="2400" b="1" i="0">
                  <a:cs typeface="Calibri" panose="020F0502020204030204" pitchFamily="34" charset="0"/>
                </a:defRPr>
              </a:lvl1pPr>
              <a:lvl2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>
                  <a:solidFill>
                    <a:schemeClr val="tx1">
                      <a:tint val="75000"/>
                    </a:schemeClr>
                  </a:solidFill>
                </a:defRPr>
              </a:lvl2pPr>
              <a:lvl3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>
                  <a:solidFill>
                    <a:schemeClr val="tx1">
                      <a:tint val="75000"/>
                    </a:schemeClr>
                  </a:solidFill>
                </a:defRPr>
              </a:lvl3pPr>
              <a:lvl4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4pPr>
              <a:lvl5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5pPr>
              <a:lvl6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6pPr>
              <a:lvl7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7pPr>
              <a:lvl8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8pPr>
              <a:lvl9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ctr">
                <a:spcBef>
                  <a:spcPts val="600"/>
                </a:spcBef>
              </a:pPr>
              <a:r>
                <a:rPr lang="en-US" altLang="cs-CZ" u="sng" dirty="0">
                  <a:solidFill>
                    <a:srgbClr val="C00000"/>
                  </a:solidFill>
                </a:rPr>
                <a:t>Deming Prize Model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cs-CZ" b="0" dirty="0"/>
                <a:t>(www.juse.or.jp/deming)</a:t>
              </a:r>
              <a:endParaRPr lang="cs-CZ" altLang="cs-CZ" b="0" dirty="0"/>
            </a:p>
            <a:p>
              <a:endParaRPr lang="cs-CZ" altLang="cs-CZ" dirty="0"/>
            </a:p>
          </p:txBody>
        </p:sp>
        <p:pic>
          <p:nvPicPr>
            <p:cNvPr id="12" name="Picture 8" descr="stažený soubor">
              <a:extLst>
                <a:ext uri="{FF2B5EF4-FFF2-40B4-BE49-F238E27FC236}">
                  <a16:creationId xmlns:a16="http://schemas.microsoft.com/office/drawing/2014/main" id="{56A0F3D4-AA63-84EE-2453-2EA8D9369E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3972" y="4418126"/>
              <a:ext cx="1524000" cy="150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Skupina 12">
            <a:extLst>
              <a:ext uri="{FF2B5EF4-FFF2-40B4-BE49-F238E27FC236}">
                <a16:creationId xmlns:a16="http://schemas.microsoft.com/office/drawing/2014/main" id="{EFD69AEE-E18A-8AEF-E9DC-859D9C45FB90}"/>
              </a:ext>
            </a:extLst>
          </p:cNvPr>
          <p:cNvGrpSpPr/>
          <p:nvPr/>
        </p:nvGrpSpPr>
        <p:grpSpPr>
          <a:xfrm>
            <a:off x="3856775" y="3527194"/>
            <a:ext cx="4499573" cy="2730167"/>
            <a:chOff x="3856775" y="2689963"/>
            <a:chExt cx="4499573" cy="3071738"/>
          </a:xfrm>
        </p:grpSpPr>
        <p:sp>
          <p:nvSpPr>
            <p:cNvPr id="14" name="Zástupný text 2">
              <a:extLst>
                <a:ext uri="{FF2B5EF4-FFF2-40B4-BE49-F238E27FC236}">
                  <a16:creationId xmlns:a16="http://schemas.microsoft.com/office/drawing/2014/main" id="{4DF5D11B-3ED0-BB97-372E-CE650B2E92D5}"/>
                </a:ext>
              </a:extLst>
            </p:cNvPr>
            <p:cNvSpPr txBox="1">
              <a:spLocks/>
            </p:cNvSpPr>
            <p:nvPr/>
          </p:nvSpPr>
          <p:spPr>
            <a:xfrm>
              <a:off x="3856775" y="2689963"/>
              <a:ext cx="4499573" cy="3071738"/>
            </a:xfrm>
            <a:prstGeom prst="rect">
              <a:avLst/>
            </a:prstGeom>
            <a:noFill/>
            <a:ln w="19050">
              <a:solidFill>
                <a:srgbClr val="00A499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defPPr>
                <a:defRPr lang="cs-CZ"/>
              </a:defPPr>
              <a:lvl1pPr indent="0">
                <a:lnSpc>
                  <a:spcPct val="90000"/>
                </a:lnSpc>
                <a:spcBef>
                  <a:spcPct val="50000"/>
                </a:spcBef>
                <a:buFont typeface="Arial" panose="020B0604020202020204" pitchFamily="34" charset="0"/>
                <a:buNone/>
                <a:defRPr sz="2400" b="1" i="0">
                  <a:cs typeface="Calibri" panose="020F0502020204030204" pitchFamily="34" charset="0"/>
                </a:defRPr>
              </a:lvl1pPr>
              <a:lvl2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>
                  <a:solidFill>
                    <a:schemeClr val="tx1">
                      <a:tint val="75000"/>
                    </a:schemeClr>
                  </a:solidFill>
                </a:defRPr>
              </a:lvl2pPr>
              <a:lvl3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>
                  <a:solidFill>
                    <a:schemeClr val="tx1">
                      <a:tint val="75000"/>
                    </a:schemeClr>
                  </a:solidFill>
                </a:defRPr>
              </a:lvl3pPr>
              <a:lvl4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4pPr>
              <a:lvl5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5pPr>
              <a:lvl6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6pPr>
              <a:lvl7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7pPr>
              <a:lvl8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8pPr>
              <a:lvl9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ctr">
                <a:spcBef>
                  <a:spcPts val="600"/>
                </a:spcBef>
              </a:pPr>
              <a:r>
                <a:rPr lang="en-US" altLang="cs-CZ" u="sng" dirty="0">
                  <a:solidFill>
                    <a:srgbClr val="C00000"/>
                  </a:solidFill>
                </a:rPr>
                <a:t>Baldrige Excellence Framework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cs-CZ" b="0" dirty="0"/>
                <a:t>(www.nist.gov/baldrige)</a:t>
              </a:r>
              <a:endParaRPr lang="cs-CZ" altLang="cs-CZ" b="0" dirty="0"/>
            </a:p>
            <a:p>
              <a:pPr algn="ctr"/>
              <a:endParaRPr lang="cs-CZ" altLang="cs-CZ" dirty="0"/>
            </a:p>
          </p:txBody>
        </p:sp>
        <p:pic>
          <p:nvPicPr>
            <p:cNvPr id="15" name="Picture 9" descr="stažený soubor (1)">
              <a:extLst>
                <a:ext uri="{FF2B5EF4-FFF2-40B4-BE49-F238E27FC236}">
                  <a16:creationId xmlns:a16="http://schemas.microsoft.com/office/drawing/2014/main" id="{069320BC-5436-EED3-7C4D-B834D46B94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5011" y="3977844"/>
              <a:ext cx="1943100" cy="161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54C9265F-568E-6799-CF64-FD868373B8E0}"/>
              </a:ext>
            </a:extLst>
          </p:cNvPr>
          <p:cNvGrpSpPr/>
          <p:nvPr/>
        </p:nvGrpSpPr>
        <p:grpSpPr>
          <a:xfrm>
            <a:off x="8558122" y="3527194"/>
            <a:ext cx="3298894" cy="2728661"/>
            <a:chOff x="8558122" y="2688457"/>
            <a:chExt cx="3298894" cy="3071738"/>
          </a:xfrm>
        </p:grpSpPr>
        <p:sp>
          <p:nvSpPr>
            <p:cNvPr id="17" name="Zástupný text 2">
              <a:extLst>
                <a:ext uri="{FF2B5EF4-FFF2-40B4-BE49-F238E27FC236}">
                  <a16:creationId xmlns:a16="http://schemas.microsoft.com/office/drawing/2014/main" id="{8DED3D94-7C79-FC55-0915-506C49D6DFE8}"/>
                </a:ext>
              </a:extLst>
            </p:cNvPr>
            <p:cNvSpPr txBox="1">
              <a:spLocks/>
            </p:cNvSpPr>
            <p:nvPr/>
          </p:nvSpPr>
          <p:spPr>
            <a:xfrm>
              <a:off x="8558122" y="2688457"/>
              <a:ext cx="3298894" cy="3071738"/>
            </a:xfrm>
            <a:prstGeom prst="rect">
              <a:avLst/>
            </a:prstGeom>
            <a:noFill/>
            <a:ln w="19050">
              <a:solidFill>
                <a:srgbClr val="00A499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defPPr>
                <a:defRPr lang="cs-CZ"/>
              </a:defPPr>
              <a:lvl1pPr indent="0">
                <a:lnSpc>
                  <a:spcPct val="90000"/>
                </a:lnSpc>
                <a:spcBef>
                  <a:spcPct val="50000"/>
                </a:spcBef>
                <a:buFont typeface="Arial" panose="020B0604020202020204" pitchFamily="34" charset="0"/>
                <a:buNone/>
                <a:defRPr sz="2400" b="1" i="0">
                  <a:cs typeface="Calibri" panose="020F0502020204030204" pitchFamily="34" charset="0"/>
                </a:defRPr>
              </a:lvl1pPr>
              <a:lvl2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>
                  <a:solidFill>
                    <a:schemeClr val="tx1">
                      <a:tint val="75000"/>
                    </a:schemeClr>
                  </a:solidFill>
                </a:defRPr>
              </a:lvl2pPr>
              <a:lvl3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>
                  <a:solidFill>
                    <a:schemeClr val="tx1">
                      <a:tint val="75000"/>
                    </a:schemeClr>
                  </a:solidFill>
                </a:defRPr>
              </a:lvl3pPr>
              <a:lvl4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4pPr>
              <a:lvl5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5pPr>
              <a:lvl6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6pPr>
              <a:lvl7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7pPr>
              <a:lvl8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8pPr>
              <a:lvl9pPr inden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ctr">
                <a:spcBef>
                  <a:spcPts val="600"/>
                </a:spcBef>
              </a:pPr>
              <a:r>
                <a:rPr lang="en-US" altLang="cs-CZ" u="sng" dirty="0">
                  <a:solidFill>
                    <a:srgbClr val="C00000"/>
                  </a:solidFill>
                </a:rPr>
                <a:t>EFQM Model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cs-CZ" b="0" dirty="0"/>
                <a:t>(www.efqm.org)</a:t>
              </a:r>
              <a:endParaRPr lang="cs-CZ" altLang="cs-CZ" b="0" dirty="0"/>
            </a:p>
            <a:p>
              <a:endParaRPr lang="cs-CZ" altLang="cs-CZ" dirty="0"/>
            </a:p>
          </p:txBody>
        </p:sp>
        <p:pic>
          <p:nvPicPr>
            <p:cNvPr id="18" name="Obrázek 4">
              <a:extLst>
                <a:ext uri="{FF2B5EF4-FFF2-40B4-BE49-F238E27FC236}">
                  <a16:creationId xmlns:a16="http://schemas.microsoft.com/office/drawing/2014/main" id="{E33E3E47-4453-AAAE-699F-55FD14913F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1912" y="3791349"/>
              <a:ext cx="2528491" cy="1814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8965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6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00A499"/>
                </a:solidFill>
              </a:rPr>
              <a:t>MODELY EXCELENCE A ČESKÁ REPUBLIKA</a:t>
            </a:r>
            <a:r>
              <a:rPr lang="cs-CZ" sz="3600" dirty="0">
                <a:solidFill>
                  <a:srgbClr val="00A499"/>
                </a:solidFill>
              </a:rPr>
              <a:t> </a:t>
            </a:r>
            <a:endParaRPr lang="cs-CZ" sz="3600" dirty="0"/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430E5346-2994-FED0-E7A0-54B5EF499CA2}"/>
              </a:ext>
            </a:extLst>
          </p:cNvPr>
          <p:cNvSpPr txBox="1">
            <a:spLocks/>
          </p:cNvSpPr>
          <p:nvPr/>
        </p:nvSpPr>
        <p:spPr>
          <a:xfrm>
            <a:off x="203498" y="1910038"/>
            <a:ext cx="11761490" cy="4140388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Katedra managementu kvality VŠB-TUO provedla od Listopadu 2017 do Února 2018 šetření s cílem zjistit, jak české organizace vnímají modely excelence a jak s nimi pracují. Osloveno bylo celkem 321 organizací, byly zpracovány odpovědi z 61 organizací (návratnost 19%). Až 48 % respondentů bylo ze sektoru strojírenské výroby, včetně automotive.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u="sng" dirty="0">
                <a:solidFill>
                  <a:srgbClr val="C00000"/>
                </a:solidFill>
                <a:latin typeface="+mn-lt"/>
              </a:rPr>
              <a:t>Hlavní zjištění: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Jen asi 6 % organizací nemělo certifikován systém managementu kvality alespoň vůči ISO 9001.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Jen 16 % organizací pracuje s některým z modelů excelence.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+mj-lt"/>
              <a:buAutoNum type="arabicPeriod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64 % organizací uvedlo, že má pouze minimální povědomí o existenci takových modelů a jako hlavní příčiny byly specifikovány nedostatek informací a nezájem vedení organizací.</a:t>
            </a:r>
          </a:p>
        </p:txBody>
      </p:sp>
    </p:spTree>
    <p:extLst>
      <p:ext uri="{BB962C8B-B14F-4D97-AF65-F5344CB8AC3E}">
        <p14:creationId xmlns:p14="http://schemas.microsoft.com/office/powerpoint/2010/main" val="2536785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7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00A499"/>
                </a:solidFill>
              </a:rPr>
              <a:t>MODELY EXCELENCE A ČESKÁ REPUBLIKA</a:t>
            </a:r>
            <a:r>
              <a:rPr lang="cs-CZ" sz="3600" dirty="0">
                <a:solidFill>
                  <a:srgbClr val="00A499"/>
                </a:solidFill>
              </a:rPr>
              <a:t>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3070157-716B-4606-C8EF-B829B388871D}"/>
              </a:ext>
            </a:extLst>
          </p:cNvPr>
          <p:cNvSpPr txBox="1">
            <a:spLocks/>
          </p:cNvSpPr>
          <p:nvPr/>
        </p:nvSpPr>
        <p:spPr>
          <a:xfrm>
            <a:off x="203498" y="1909250"/>
            <a:ext cx="11761490" cy="4115522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</a:pPr>
            <a:r>
              <a:rPr lang="cs-CZ" altLang="cs-CZ" sz="2400" u="sng" dirty="0">
                <a:solidFill>
                  <a:srgbClr val="C00000"/>
                </a:solidFill>
                <a:latin typeface="+mn-lt"/>
              </a:rPr>
              <a:t>Hlavní zjištění: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+mj-lt"/>
              <a:buAutoNum type="arabicPeriod" startAt="4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Jako největší bariéry implementace modelů excelence byly identifikovány: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nedostatek zaměstnanců,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nedůvěra vrcholových manažerů vůči pojmu „excelence organizací”,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fakt, že kvalita není v organizaci prioritou</a:t>
            </a:r>
            <a:r>
              <a:rPr lang="cs-CZ" altLang="cs-CZ" sz="2800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+mj-lt"/>
              <a:buAutoNum type="arabicPeriod" startAt="5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Organizace, které s některým z modelů excelence pracují, jako nejvýznamnější efekty uvedly: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zlepšení úrovně systému managementu a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zvýšení pozitivního vnímání ze strany zákazníků a dalších zainteresovaných stran.</a:t>
            </a:r>
          </a:p>
        </p:txBody>
      </p:sp>
    </p:spTree>
    <p:extLst>
      <p:ext uri="{BB962C8B-B14F-4D97-AF65-F5344CB8AC3E}">
        <p14:creationId xmlns:p14="http://schemas.microsoft.com/office/powerpoint/2010/main" val="2096460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8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00A499"/>
                </a:solidFill>
              </a:rPr>
              <a:t>CO JE </a:t>
            </a:r>
            <a:r>
              <a:rPr lang="cs-CZ" sz="3600" dirty="0">
                <a:solidFill>
                  <a:srgbClr val="00A499"/>
                </a:solidFill>
              </a:rPr>
              <a:t>MODEL </a:t>
            </a:r>
            <a:r>
              <a:rPr lang="en-US" sz="3600" dirty="0">
                <a:solidFill>
                  <a:srgbClr val="00A499"/>
                </a:solidFill>
              </a:rPr>
              <a:t>EFQM?</a:t>
            </a:r>
            <a:r>
              <a:rPr lang="cs-CZ" sz="3600" dirty="0">
                <a:solidFill>
                  <a:srgbClr val="00A499"/>
                </a:solidFill>
              </a:rPr>
              <a:t> </a:t>
            </a:r>
            <a:endParaRPr lang="cs-CZ" sz="3600" dirty="0"/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714FC31C-F71B-A0CA-B2C2-DE00909DE084}"/>
              </a:ext>
            </a:extLst>
          </p:cNvPr>
          <p:cNvSpPr txBox="1">
            <a:spLocks/>
          </p:cNvSpPr>
          <p:nvPr/>
        </p:nvSpPr>
        <p:spPr>
          <a:xfrm>
            <a:off x="192088" y="1942152"/>
            <a:ext cx="7406489" cy="416098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Je pragmatickým, generickým i praktickým nástrojem, navrženým zástupci špičkových organizací k podpoře trvalého zlepšování, inovací a změn.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Umožňuje lidem pochopit kauzální vztahy mezi tím jak organizace pracuje a dosahovanými výsledky.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Poskytuje výchozí strukturu pro efektivní, účinné a komplexní vytváření a rozvoj systémů managementu.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Vytváří bázi pro oceňování organizací na národní i celoevropské úrovni.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Zahrnuje soubor tří integrovaných částí.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6C2EA120-2A2E-CDB2-3CD5-DE63EDCAD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9616" y="589658"/>
            <a:ext cx="4056927" cy="569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0692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08FBAA05F3674495BFBA8471B768A4" ma:contentTypeVersion="7" ma:contentTypeDescription="Vytvoří nový dokument" ma:contentTypeScope="" ma:versionID="13a971e9edbfde8d057c81166e21e392">
  <xsd:schema xmlns:xsd="http://www.w3.org/2001/XMLSchema" xmlns:xs="http://www.w3.org/2001/XMLSchema" xmlns:p="http://schemas.microsoft.com/office/2006/metadata/properties" xmlns:ns2="56709458-fa06-4716-8646-b4bd4b0c5641" xmlns:ns3="c08bf69d-7a6f-4f42-9f2c-6f19ccd53b82" targetNamespace="http://schemas.microsoft.com/office/2006/metadata/properties" ma:root="true" ma:fieldsID="94c497f59ba1ed3c5b0eee07e6611493" ns2:_="" ns3:_="">
    <xsd:import namespace="56709458-fa06-4716-8646-b4bd4b0c5641"/>
    <xsd:import namespace="c08bf69d-7a6f-4f42-9f2c-6f19ccd5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09458-fa06-4716-8646-b4bd4b0c56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bf69d-7a6f-4f42-9f2c-6f19ccd53b8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46D367-FCBD-48AF-9D2A-C675897C95AB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c08bf69d-7a6f-4f42-9f2c-6f19ccd53b82"/>
    <ds:schemaRef ds:uri="56709458-fa06-4716-8646-b4bd4b0c564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E55F49F-0BF0-4729-9916-60906D52C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741F7C-C704-42AE-868A-5FB35F9E8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09458-fa06-4716-8646-b4bd4b0c5641"/>
    <ds:schemaRef ds:uri="c08bf69d-7a6f-4f42-9f2c-6f19ccd53b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380</TotalTime>
  <Words>3712</Words>
  <Application>Microsoft Office PowerPoint</Application>
  <PresentationFormat>Širokoúhlá obrazovka</PresentationFormat>
  <Paragraphs>472</Paragraphs>
  <Slides>45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45</vt:i4>
      </vt:variant>
    </vt:vector>
  </HeadingPairs>
  <TitlesOfParts>
    <vt:vector size="49" baseType="lpstr">
      <vt:lpstr>Arial</vt:lpstr>
      <vt:lpstr>Calibri</vt:lpstr>
      <vt:lpstr>Wingdings</vt:lpstr>
      <vt:lpstr>1_Custom Design</vt:lpstr>
      <vt:lpstr>Prezentace aplikace PowerPoint</vt:lpstr>
      <vt:lpstr>Excelence organizací: Modely a sebehodnocení Úvod pro problematiky. </vt:lpstr>
      <vt:lpstr>Co je excelence organizací? </vt:lpstr>
      <vt:lpstr>CHARAKTERISTIKY EXCELENTNÍCH ORGANIZACÍ: </vt:lpstr>
      <vt:lpstr>CHARAKTERISTIKY EXCELENTNÍCH ORGANIZACÍ: </vt:lpstr>
      <vt:lpstr>CO JSOU MODELY EXCELENCE? </vt:lpstr>
      <vt:lpstr>MODELY EXCELENCE A ČESKÁ REPUBLIKA </vt:lpstr>
      <vt:lpstr>MODELY EXCELENCE A ČESKÁ REPUBLIKA </vt:lpstr>
      <vt:lpstr>CO JE MODEL EFQM? </vt:lpstr>
      <vt:lpstr>INTEGROVANÉ PRVKY EFQM MODELU  EXCELENCE </vt:lpstr>
      <vt:lpstr>EXCELENCE – ZÁKLADNÍ PRINCIPY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kriteriální rámec </vt:lpstr>
      <vt:lpstr>MODEL EFQM – Shrnutí </vt:lpstr>
      <vt:lpstr>Podstata, postupy a techniky sebehodnocení </vt:lpstr>
      <vt:lpstr>SEBEHODNOCENÍ – KVANTIFIKACE POMOCÍ RADAR </vt:lpstr>
      <vt:lpstr>RADAR: ANALÝZA SMĚŘOVÁNÍ</vt:lpstr>
      <vt:lpstr>RADAR: ANALÝZA REALIZACE</vt:lpstr>
      <vt:lpstr>RADAR: POSUZOVÁNÍ VÝSLEDKŮ</vt:lpstr>
      <vt:lpstr>SEBEHODNOCENÍ – Základní kroky</vt:lpstr>
      <vt:lpstr>MODELY EXCELENCE – Základní předpoklady úspěchu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Vykydal David</cp:lastModifiedBy>
  <cp:revision>17</cp:revision>
  <dcterms:created xsi:type="dcterms:W3CDTF">2019-09-01T08:00:02Z</dcterms:created>
  <dcterms:modified xsi:type="dcterms:W3CDTF">2024-07-31T08:48:07Z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0x0101005508FBAA05F3674495BFBA8471B768A4</vt:lpwstr>
  </property>
</Properties>
</file>