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1"/>
  </p:sldMasterIdLst>
  <p:notesMasterIdLst>
    <p:notesMasterId r:id="rId41"/>
  </p:notesMasterIdLst>
  <p:handoutMasterIdLst>
    <p:handoutMasterId r:id="rId42"/>
  </p:handoutMasterIdLst>
  <p:sldIdLst>
    <p:sldId id="277" r:id="rId2"/>
    <p:sldId id="278"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314" r:id="rId39"/>
    <p:sldId id="259" r:id="rId4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7BB"/>
    <a:srgbClr val="00A499"/>
    <a:srgbClr val="A28E2A"/>
    <a:srgbClr val="43B02A"/>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312B29-EFCA-47E3-888E-34E5EA899E21}" v="3" dt="2024-12-04T11:54:33.240"/>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115" d="100"/>
          <a:sy n="115" d="100"/>
        </p:scale>
        <p:origin x="924" y="114"/>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vasnickova Zuzana" userId="d619ed73-810d-42e6-9ab5-a3b7d331022e" providerId="ADAL" clId="{A2E0B0A2-43B4-45EC-84A6-67D79B128AD4}"/>
    <pc:docChg chg="undo custSel modSld">
      <pc:chgData name="Kvasnickova Zuzana" userId="d619ed73-810d-42e6-9ab5-a3b7d331022e" providerId="ADAL" clId="{A2E0B0A2-43B4-45EC-84A6-67D79B128AD4}" dt="2024-10-18T08:44:30.767" v="121" actId="1076"/>
      <pc:docMkLst>
        <pc:docMk/>
      </pc:docMkLst>
      <pc:sldChg chg="addSp delSp modSp mod">
        <pc:chgData name="Kvasnickova Zuzana" userId="d619ed73-810d-42e6-9ab5-a3b7d331022e" providerId="ADAL" clId="{A2E0B0A2-43B4-45EC-84A6-67D79B128AD4}" dt="2024-10-18T08:44:30.767" v="121" actId="1076"/>
        <pc:sldMkLst>
          <pc:docMk/>
          <pc:sldMk cId="226417236" sldId="259"/>
        </pc:sldMkLst>
        <pc:spChg chg="add del mod">
          <ac:chgData name="Kvasnickova Zuzana" userId="d619ed73-810d-42e6-9ab5-a3b7d331022e" providerId="ADAL" clId="{A2E0B0A2-43B4-45EC-84A6-67D79B128AD4}" dt="2024-10-10T08:26:21.773" v="81" actId="20577"/>
          <ac:spMkLst>
            <pc:docMk/>
            <pc:sldMk cId="226417236" sldId="259"/>
            <ac:spMk id="3" creationId="{1E4FD2B4-9D68-4776-65B5-88F9609A9F19}"/>
          </ac:spMkLst>
        </pc:spChg>
        <pc:spChg chg="mod">
          <ac:chgData name="Kvasnickova Zuzana" userId="d619ed73-810d-42e6-9ab5-a3b7d331022e" providerId="ADAL" clId="{A2E0B0A2-43B4-45EC-84A6-67D79B128AD4}" dt="2024-10-10T08:10:09.378" v="21" actId="20577"/>
          <ac:spMkLst>
            <pc:docMk/>
            <pc:sldMk cId="226417236" sldId="259"/>
            <ac:spMk id="8" creationId="{0EA4430B-5946-CA75-0549-E3178C6DB125}"/>
          </ac:spMkLst>
        </pc:spChg>
        <pc:grpChg chg="mod">
          <ac:chgData name="Kvasnickova Zuzana" userId="d619ed73-810d-42e6-9ab5-a3b7d331022e" providerId="ADAL" clId="{A2E0B0A2-43B4-45EC-84A6-67D79B128AD4}" dt="2024-10-18T08:44:30.767" v="121" actId="1076"/>
          <ac:grpSpMkLst>
            <pc:docMk/>
            <pc:sldMk cId="226417236" sldId="259"/>
            <ac:grpSpMk id="5" creationId="{4103FF0F-C1E4-04BE-E1C5-DDDFA5FF3401}"/>
          </ac:grpSpMkLst>
        </pc:grpChg>
        <pc:picChg chg="add mod">
          <ac:chgData name="Kvasnickova Zuzana" userId="d619ed73-810d-42e6-9ab5-a3b7d331022e" providerId="ADAL" clId="{A2E0B0A2-43B4-45EC-84A6-67D79B128AD4}" dt="2024-10-18T08:44:02.692" v="119" actId="1076"/>
          <ac:picMkLst>
            <pc:docMk/>
            <pc:sldMk cId="226417236" sldId="259"/>
            <ac:picMk id="2" creationId="{93E863FD-9683-A098-9FA6-6DBAC7485EF4}"/>
          </ac:picMkLst>
        </pc:picChg>
        <pc:picChg chg="del">
          <ac:chgData name="Kvasnickova Zuzana" userId="d619ed73-810d-42e6-9ab5-a3b7d331022e" providerId="ADAL" clId="{A2E0B0A2-43B4-45EC-84A6-67D79B128AD4}" dt="2024-10-10T08:00:27.447" v="7" actId="478"/>
          <ac:picMkLst>
            <pc:docMk/>
            <pc:sldMk cId="226417236" sldId="259"/>
            <ac:picMk id="6" creationId="{006FB6C5-D1D9-8FF3-E8A4-F06D6789DD3B}"/>
          </ac:picMkLst>
        </pc:picChg>
        <pc:picChg chg="add mod">
          <ac:chgData name="Kvasnickova Zuzana" userId="d619ed73-810d-42e6-9ab5-a3b7d331022e" providerId="ADAL" clId="{A2E0B0A2-43B4-45EC-84A6-67D79B128AD4}" dt="2024-10-10T14:22:44.594" v="116" actId="1076"/>
          <ac:picMkLst>
            <pc:docMk/>
            <pc:sldMk cId="226417236" sldId="259"/>
            <ac:picMk id="12" creationId="{1FD21867-E39B-4844-ED6E-42C2CC075D9B}"/>
          </ac:picMkLst>
        </pc:picChg>
        <pc:picChg chg="add mod">
          <ac:chgData name="Kvasnickova Zuzana" userId="d619ed73-810d-42e6-9ab5-a3b7d331022e" providerId="ADAL" clId="{A2E0B0A2-43B4-45EC-84A6-67D79B128AD4}" dt="2024-10-18T08:44:11.859" v="120" actId="1076"/>
          <ac:picMkLst>
            <pc:docMk/>
            <pc:sldMk cId="226417236" sldId="259"/>
            <ac:picMk id="13" creationId="{9535FC57-8931-BAC2-4260-ECF4B56DDDA6}"/>
          </ac:picMkLst>
        </pc:picChg>
      </pc:sldChg>
      <pc:sldChg chg="modSp mod">
        <pc:chgData name="Kvasnickova Zuzana" userId="d619ed73-810d-42e6-9ab5-a3b7d331022e" providerId="ADAL" clId="{A2E0B0A2-43B4-45EC-84A6-67D79B128AD4}" dt="2024-10-18T08:43:00.133" v="118" actId="1076"/>
        <pc:sldMkLst>
          <pc:docMk/>
          <pc:sldMk cId="3328650913" sldId="277"/>
        </pc:sldMkLst>
        <pc:picChg chg="mod">
          <ac:chgData name="Kvasnickova Zuzana" userId="d619ed73-810d-42e6-9ab5-a3b7d331022e" providerId="ADAL" clId="{A2E0B0A2-43B4-45EC-84A6-67D79B128AD4}" dt="2024-10-18T08:43:00.133" v="118" actId="1076"/>
          <ac:picMkLst>
            <pc:docMk/>
            <pc:sldMk cId="3328650913" sldId="277"/>
            <ac:picMk id="8" creationId="{E8F9254B-BEA2-0063-79A3-9E9BEF115EFD}"/>
          </ac:picMkLst>
        </pc:picChg>
        <pc:picChg chg="mod">
          <ac:chgData name="Kvasnickova Zuzana" userId="d619ed73-810d-42e6-9ab5-a3b7d331022e" providerId="ADAL" clId="{A2E0B0A2-43B4-45EC-84A6-67D79B128AD4}" dt="2024-10-18T08:42:46.692" v="117" actId="1076"/>
          <ac:picMkLst>
            <pc:docMk/>
            <pc:sldMk cId="3328650913" sldId="277"/>
            <ac:picMk id="10" creationId="{FB83B169-366F-DE62-7866-CC51005DE367}"/>
          </ac:picMkLst>
        </pc:picChg>
        <pc:picChg chg="mod">
          <ac:chgData name="Kvasnickova Zuzana" userId="d619ed73-810d-42e6-9ab5-a3b7d331022e" providerId="ADAL" clId="{A2E0B0A2-43B4-45EC-84A6-67D79B128AD4}" dt="2024-10-10T14:19:13.919" v="103" actId="14100"/>
          <ac:picMkLst>
            <pc:docMk/>
            <pc:sldMk cId="3328650913" sldId="277"/>
            <ac:picMk id="12" creationId="{84D7C1B4-A0E6-B581-7C5E-A499F63017D8}"/>
          </ac:picMkLst>
        </pc:picChg>
      </pc:sldChg>
    </pc:docChg>
  </pc:docChgLst>
  <pc:docChgLst>
    <pc:chgData name="CILECEK Jakub (HELLA)" userId="9b3b3962-6331-4b33-b985-eb69d2ea4bc4" providerId="ADAL" clId="{85312B29-EFCA-47E3-888E-34E5EA899E21}"/>
    <pc:docChg chg="modSld">
      <pc:chgData name="CILECEK Jakub (HELLA)" userId="9b3b3962-6331-4b33-b985-eb69d2ea4bc4" providerId="ADAL" clId="{85312B29-EFCA-47E3-888E-34E5EA899E21}" dt="2024-12-04T11:54:33.240" v="2"/>
      <pc:docMkLst>
        <pc:docMk/>
      </pc:docMkLst>
      <pc:sldChg chg="modSp">
        <pc:chgData name="CILECEK Jakub (HELLA)" userId="9b3b3962-6331-4b33-b985-eb69d2ea4bc4" providerId="ADAL" clId="{85312B29-EFCA-47E3-888E-34E5EA899E21}" dt="2024-12-04T11:52:54.620" v="0"/>
        <pc:sldMkLst>
          <pc:docMk/>
          <pc:sldMk cId="2317640805" sldId="290"/>
        </pc:sldMkLst>
        <pc:picChg chg="mod">
          <ac:chgData name="CILECEK Jakub (HELLA)" userId="9b3b3962-6331-4b33-b985-eb69d2ea4bc4" providerId="ADAL" clId="{85312B29-EFCA-47E3-888E-34E5EA899E21}" dt="2024-12-04T11:52:54.620" v="0"/>
          <ac:picMkLst>
            <pc:docMk/>
            <pc:sldMk cId="2317640805" sldId="290"/>
            <ac:picMk id="3074" creationId="{8FE332ED-C175-B4E7-829D-7974BCD0EAE6}"/>
          </ac:picMkLst>
        </pc:picChg>
      </pc:sldChg>
      <pc:sldChg chg="modSp">
        <pc:chgData name="CILECEK Jakub (HELLA)" userId="9b3b3962-6331-4b33-b985-eb69d2ea4bc4" providerId="ADAL" clId="{85312B29-EFCA-47E3-888E-34E5EA899E21}" dt="2024-12-04T11:54:33.240" v="2"/>
        <pc:sldMkLst>
          <pc:docMk/>
          <pc:sldMk cId="3260813035" sldId="291"/>
        </pc:sldMkLst>
        <pc:picChg chg="mod">
          <ac:chgData name="CILECEK Jakub (HELLA)" userId="9b3b3962-6331-4b33-b985-eb69d2ea4bc4" providerId="ADAL" clId="{85312B29-EFCA-47E3-888E-34E5EA899E21}" dt="2024-12-04T11:53:48.764" v="1"/>
          <ac:picMkLst>
            <pc:docMk/>
            <pc:sldMk cId="3260813035" sldId="291"/>
            <ac:picMk id="4098" creationId="{91946B62-FA62-B508-9F7D-D33D0E31D75F}"/>
          </ac:picMkLst>
        </pc:picChg>
        <pc:picChg chg="mod">
          <ac:chgData name="CILECEK Jakub (HELLA)" userId="9b3b3962-6331-4b33-b985-eb69d2ea4bc4" providerId="ADAL" clId="{85312B29-EFCA-47E3-888E-34E5EA899E21}" dt="2024-12-04T11:54:33.240" v="2"/>
          <ac:picMkLst>
            <pc:docMk/>
            <pc:sldMk cId="3260813035" sldId="291"/>
            <ac:picMk id="4100" creationId="{84C0CC98-C51B-1B48-B69A-5F0B44F98345}"/>
          </ac:picMkLst>
        </pc:picChg>
      </pc:sldChg>
    </pc:docChg>
  </pc:docChgLst>
  <pc:docChgLst>
    <pc:chgData name="CILECEK Jakub (HELLA)" userId="9b3b3962-6331-4b33-b985-eb69d2ea4bc4" providerId="ADAL" clId="{68FF9BB8-D478-4EF0-8DE7-AB95194F78F6}"/>
    <pc:docChg chg="undo redo custSel addSld delSld modSld modSection">
      <pc:chgData name="CILECEK Jakub (HELLA)" userId="9b3b3962-6331-4b33-b985-eb69d2ea4bc4" providerId="ADAL" clId="{68FF9BB8-D478-4EF0-8DE7-AB95194F78F6}" dt="2024-11-21T12:13:15.293" v="24804" actId="20577"/>
      <pc:docMkLst>
        <pc:docMk/>
      </pc:docMkLst>
      <pc:sldChg chg="modSp mod">
        <pc:chgData name="CILECEK Jakub (HELLA)" userId="9b3b3962-6331-4b33-b985-eb69d2ea4bc4" providerId="ADAL" clId="{68FF9BB8-D478-4EF0-8DE7-AB95194F78F6}" dt="2024-11-19T06:15:28.722" v="149" actId="1076"/>
        <pc:sldMkLst>
          <pc:docMk/>
          <pc:sldMk cId="226417236" sldId="259"/>
        </pc:sldMkLst>
        <pc:spChg chg="mod">
          <ac:chgData name="CILECEK Jakub (HELLA)" userId="9b3b3962-6331-4b33-b985-eb69d2ea4bc4" providerId="ADAL" clId="{68FF9BB8-D478-4EF0-8DE7-AB95194F78F6}" dt="2024-11-19T06:15:28.722" v="149" actId="1076"/>
          <ac:spMkLst>
            <pc:docMk/>
            <pc:sldMk cId="226417236" sldId="259"/>
            <ac:spMk id="8" creationId="{0EA4430B-5946-CA75-0549-E3178C6DB125}"/>
          </ac:spMkLst>
        </pc:spChg>
      </pc:sldChg>
      <pc:sldChg chg="modSp mod">
        <pc:chgData name="CILECEK Jakub (HELLA)" userId="9b3b3962-6331-4b33-b985-eb69d2ea4bc4" providerId="ADAL" clId="{68FF9BB8-D478-4EF0-8DE7-AB95194F78F6}" dt="2024-11-19T06:14:53.359" v="88" actId="1076"/>
        <pc:sldMkLst>
          <pc:docMk/>
          <pc:sldMk cId="3328650913" sldId="277"/>
        </pc:sldMkLst>
        <pc:spChg chg="mod">
          <ac:chgData name="CILECEK Jakub (HELLA)" userId="9b3b3962-6331-4b33-b985-eb69d2ea4bc4" providerId="ADAL" clId="{68FF9BB8-D478-4EF0-8DE7-AB95194F78F6}" dt="2024-11-19T06:14:40.052" v="64" actId="20577"/>
          <ac:spMkLst>
            <pc:docMk/>
            <pc:sldMk cId="3328650913" sldId="277"/>
            <ac:spMk id="3" creationId="{81CBE805-5438-3B16-91D4-539B82F397DC}"/>
          </ac:spMkLst>
        </pc:spChg>
        <pc:spChg chg="mod">
          <ac:chgData name="CILECEK Jakub (HELLA)" userId="9b3b3962-6331-4b33-b985-eb69d2ea4bc4" providerId="ADAL" clId="{68FF9BB8-D478-4EF0-8DE7-AB95194F78F6}" dt="2024-11-19T06:14:53.359" v="88" actId="1076"/>
          <ac:spMkLst>
            <pc:docMk/>
            <pc:sldMk cId="3328650913" sldId="277"/>
            <ac:spMk id="6" creationId="{E1D4C76D-A2F4-254C-288D-AA077E86A0FC}"/>
          </ac:spMkLst>
        </pc:spChg>
      </pc:sldChg>
      <pc:sldChg chg="modSp new mod">
        <pc:chgData name="CILECEK Jakub (HELLA)" userId="9b3b3962-6331-4b33-b985-eb69d2ea4bc4" providerId="ADAL" clId="{68FF9BB8-D478-4EF0-8DE7-AB95194F78F6}" dt="2024-11-19T06:57:40.901" v="3085" actId="20577"/>
        <pc:sldMkLst>
          <pc:docMk/>
          <pc:sldMk cId="2279315073" sldId="278"/>
        </pc:sldMkLst>
        <pc:spChg chg="mod">
          <ac:chgData name="CILECEK Jakub (HELLA)" userId="9b3b3962-6331-4b33-b985-eb69d2ea4bc4" providerId="ADAL" clId="{68FF9BB8-D478-4EF0-8DE7-AB95194F78F6}" dt="2024-11-19T06:15:40.171" v="155" actId="20577"/>
          <ac:spMkLst>
            <pc:docMk/>
            <pc:sldMk cId="2279315073" sldId="278"/>
            <ac:spMk id="2" creationId="{7CC2A8B8-EE03-5454-54DA-5EB2ED4BA6B0}"/>
          </ac:spMkLst>
        </pc:spChg>
        <pc:spChg chg="mod">
          <ac:chgData name="CILECEK Jakub (HELLA)" userId="9b3b3962-6331-4b33-b985-eb69d2ea4bc4" providerId="ADAL" clId="{68FF9BB8-D478-4EF0-8DE7-AB95194F78F6}" dt="2024-11-19T06:57:40.901" v="3085" actId="20577"/>
          <ac:spMkLst>
            <pc:docMk/>
            <pc:sldMk cId="2279315073" sldId="278"/>
            <ac:spMk id="3" creationId="{B539C0C3-E314-DA19-C9D3-A698D97DA8B7}"/>
          </ac:spMkLst>
        </pc:spChg>
      </pc:sldChg>
      <pc:sldChg chg="modSp new mod">
        <pc:chgData name="CILECEK Jakub (HELLA)" userId="9b3b3962-6331-4b33-b985-eb69d2ea4bc4" providerId="ADAL" clId="{68FF9BB8-D478-4EF0-8DE7-AB95194F78F6}" dt="2024-11-20T12:18:00.464" v="11954" actId="27636"/>
        <pc:sldMkLst>
          <pc:docMk/>
          <pc:sldMk cId="1919752347" sldId="279"/>
        </pc:sldMkLst>
        <pc:spChg chg="mod">
          <ac:chgData name="CILECEK Jakub (HELLA)" userId="9b3b3962-6331-4b33-b985-eb69d2ea4bc4" providerId="ADAL" clId="{68FF9BB8-D478-4EF0-8DE7-AB95194F78F6}" dt="2024-11-20T12:17:53.825" v="11951" actId="1076"/>
          <ac:spMkLst>
            <pc:docMk/>
            <pc:sldMk cId="1919752347" sldId="279"/>
            <ac:spMk id="2" creationId="{A7B4D525-C1BE-79E6-9BE9-C33D1CB34DB5}"/>
          </ac:spMkLst>
        </pc:spChg>
        <pc:spChg chg="mod">
          <ac:chgData name="CILECEK Jakub (HELLA)" userId="9b3b3962-6331-4b33-b985-eb69d2ea4bc4" providerId="ADAL" clId="{68FF9BB8-D478-4EF0-8DE7-AB95194F78F6}" dt="2024-11-20T12:18:00.464" v="11954" actId="27636"/>
          <ac:spMkLst>
            <pc:docMk/>
            <pc:sldMk cId="1919752347" sldId="279"/>
            <ac:spMk id="3" creationId="{B96EA8AB-148D-C15E-FD1D-F90CBA2D480F}"/>
          </ac:spMkLst>
        </pc:spChg>
      </pc:sldChg>
      <pc:sldChg chg="addSp delSp modSp new mod">
        <pc:chgData name="CILECEK Jakub (HELLA)" userId="9b3b3962-6331-4b33-b985-eb69d2ea4bc4" providerId="ADAL" clId="{68FF9BB8-D478-4EF0-8DE7-AB95194F78F6}" dt="2024-11-19T13:35:20.063" v="6320" actId="478"/>
        <pc:sldMkLst>
          <pc:docMk/>
          <pc:sldMk cId="4039647668" sldId="280"/>
        </pc:sldMkLst>
        <pc:spChg chg="add del mod">
          <ac:chgData name="CILECEK Jakub (HELLA)" userId="9b3b3962-6331-4b33-b985-eb69d2ea4bc4" providerId="ADAL" clId="{68FF9BB8-D478-4EF0-8DE7-AB95194F78F6}" dt="2024-11-19T13:35:20.063" v="6320" actId="478"/>
          <ac:spMkLst>
            <pc:docMk/>
            <pc:sldMk cId="4039647668" sldId="280"/>
            <ac:spMk id="2" creationId="{4C3487DA-FCF1-E8B0-7F77-63B1B33738BC}"/>
          </ac:spMkLst>
        </pc:spChg>
        <pc:spChg chg="del">
          <ac:chgData name="CILECEK Jakub (HELLA)" userId="9b3b3962-6331-4b33-b985-eb69d2ea4bc4" providerId="ADAL" clId="{68FF9BB8-D478-4EF0-8DE7-AB95194F78F6}" dt="2024-11-19T06:51:12.814" v="2814"/>
          <ac:spMkLst>
            <pc:docMk/>
            <pc:sldMk cId="4039647668" sldId="280"/>
            <ac:spMk id="3" creationId="{D2555DB0-AD0A-8FC1-425A-332AF46E914E}"/>
          </ac:spMkLst>
        </pc:spChg>
        <pc:spChg chg="add mod">
          <ac:chgData name="CILECEK Jakub (HELLA)" userId="9b3b3962-6331-4b33-b985-eb69d2ea4bc4" providerId="ADAL" clId="{68FF9BB8-D478-4EF0-8DE7-AB95194F78F6}" dt="2024-11-19T11:53:25.367" v="5300" actId="1076"/>
          <ac:spMkLst>
            <pc:docMk/>
            <pc:sldMk cId="4039647668" sldId="280"/>
            <ac:spMk id="4" creationId="{01EF7C79-C4E8-E8F2-D22B-EADB539C4A94}"/>
          </ac:spMkLst>
        </pc:spChg>
        <pc:spChg chg="add mod">
          <ac:chgData name="CILECEK Jakub (HELLA)" userId="9b3b3962-6331-4b33-b985-eb69d2ea4bc4" providerId="ADAL" clId="{68FF9BB8-D478-4EF0-8DE7-AB95194F78F6}" dt="2024-11-19T11:53:25.367" v="5300" actId="1076"/>
          <ac:spMkLst>
            <pc:docMk/>
            <pc:sldMk cId="4039647668" sldId="280"/>
            <ac:spMk id="5" creationId="{BFB0B9D9-B568-08F2-8597-FE4708B97632}"/>
          </ac:spMkLst>
        </pc:spChg>
        <pc:spChg chg="add mod">
          <ac:chgData name="CILECEK Jakub (HELLA)" userId="9b3b3962-6331-4b33-b985-eb69d2ea4bc4" providerId="ADAL" clId="{68FF9BB8-D478-4EF0-8DE7-AB95194F78F6}" dt="2024-11-19T11:53:25.367" v="5300" actId="1076"/>
          <ac:spMkLst>
            <pc:docMk/>
            <pc:sldMk cId="4039647668" sldId="280"/>
            <ac:spMk id="6" creationId="{67FEC684-EEC4-C8BD-F3A6-EC16E7BA25BA}"/>
          </ac:spMkLst>
        </pc:spChg>
        <pc:spChg chg="add mod">
          <ac:chgData name="CILECEK Jakub (HELLA)" userId="9b3b3962-6331-4b33-b985-eb69d2ea4bc4" providerId="ADAL" clId="{68FF9BB8-D478-4EF0-8DE7-AB95194F78F6}" dt="2024-11-19T11:53:25.367" v="5300" actId="1076"/>
          <ac:spMkLst>
            <pc:docMk/>
            <pc:sldMk cId="4039647668" sldId="280"/>
            <ac:spMk id="7" creationId="{E1A911F0-2395-187A-D95E-BEB991FB74E1}"/>
          </ac:spMkLst>
        </pc:spChg>
        <pc:spChg chg="add del mod">
          <ac:chgData name="CILECEK Jakub (HELLA)" userId="9b3b3962-6331-4b33-b985-eb69d2ea4bc4" providerId="ADAL" clId="{68FF9BB8-D478-4EF0-8DE7-AB95194F78F6}" dt="2024-11-19T11:16:17.459" v="3632" actId="478"/>
          <ac:spMkLst>
            <pc:docMk/>
            <pc:sldMk cId="4039647668" sldId="280"/>
            <ac:spMk id="8" creationId="{FF897697-D1C4-D068-8B1A-CEC4E3976982}"/>
          </ac:spMkLst>
        </pc:spChg>
        <pc:spChg chg="add mod">
          <ac:chgData name="CILECEK Jakub (HELLA)" userId="9b3b3962-6331-4b33-b985-eb69d2ea4bc4" providerId="ADAL" clId="{68FF9BB8-D478-4EF0-8DE7-AB95194F78F6}" dt="2024-11-19T11:54:06.187" v="5312" actId="1076"/>
          <ac:spMkLst>
            <pc:docMk/>
            <pc:sldMk cId="4039647668" sldId="280"/>
            <ac:spMk id="17" creationId="{00DC7420-5D3F-E4DC-B6E8-24354970E776}"/>
          </ac:spMkLst>
        </pc:spChg>
        <pc:spChg chg="add del mod">
          <ac:chgData name="CILECEK Jakub (HELLA)" userId="9b3b3962-6331-4b33-b985-eb69d2ea4bc4" providerId="ADAL" clId="{68FF9BB8-D478-4EF0-8DE7-AB95194F78F6}" dt="2024-11-19T11:35:53.619" v="3856" actId="122"/>
          <ac:spMkLst>
            <pc:docMk/>
            <pc:sldMk cId="4039647668" sldId="280"/>
            <ac:spMk id="29" creationId="{F0DAE0F6-412D-8604-326F-5C9C2B784C32}"/>
          </ac:spMkLst>
        </pc:spChg>
        <pc:spChg chg="add del mod">
          <ac:chgData name="CILECEK Jakub (HELLA)" userId="9b3b3962-6331-4b33-b985-eb69d2ea4bc4" providerId="ADAL" clId="{68FF9BB8-D478-4EF0-8DE7-AB95194F78F6}" dt="2024-11-19T06:51:29.191" v="2824" actId="478"/>
          <ac:spMkLst>
            <pc:docMk/>
            <pc:sldMk cId="4039647668" sldId="280"/>
            <ac:spMk id="33" creationId="{C8EFD41F-0C0E-F1AE-A1A6-102473B0C5A5}"/>
          </ac:spMkLst>
        </pc:spChg>
        <pc:spChg chg="add mod">
          <ac:chgData name="CILECEK Jakub (HELLA)" userId="9b3b3962-6331-4b33-b985-eb69d2ea4bc4" providerId="ADAL" clId="{68FF9BB8-D478-4EF0-8DE7-AB95194F78F6}" dt="2024-11-19T11:53:25.367" v="5300" actId="1076"/>
          <ac:spMkLst>
            <pc:docMk/>
            <pc:sldMk cId="4039647668" sldId="280"/>
            <ac:spMk id="34" creationId="{9FC5EA05-8D9D-E4E1-D519-AEC264DB5E9A}"/>
          </ac:spMkLst>
        </pc:spChg>
        <pc:spChg chg="add mod">
          <ac:chgData name="CILECEK Jakub (HELLA)" userId="9b3b3962-6331-4b33-b985-eb69d2ea4bc4" providerId="ADAL" clId="{68FF9BB8-D478-4EF0-8DE7-AB95194F78F6}" dt="2024-11-19T06:51:38.558" v="2826"/>
          <ac:spMkLst>
            <pc:docMk/>
            <pc:sldMk cId="4039647668" sldId="280"/>
            <ac:spMk id="35" creationId="{07A04933-0F93-163E-9888-339BEE7BB251}"/>
          </ac:spMkLst>
        </pc:spChg>
        <pc:spChg chg="add del mod">
          <ac:chgData name="CILECEK Jakub (HELLA)" userId="9b3b3962-6331-4b33-b985-eb69d2ea4bc4" providerId="ADAL" clId="{68FF9BB8-D478-4EF0-8DE7-AB95194F78F6}" dt="2024-11-19T07:01:53.309" v="3110" actId="478"/>
          <ac:spMkLst>
            <pc:docMk/>
            <pc:sldMk cId="4039647668" sldId="280"/>
            <ac:spMk id="36" creationId="{ACBE8440-9414-3BF3-4AE5-92F65B4570C9}"/>
          </ac:spMkLst>
        </pc:spChg>
        <pc:spChg chg="add del mod">
          <ac:chgData name="CILECEK Jakub (HELLA)" userId="9b3b3962-6331-4b33-b985-eb69d2ea4bc4" providerId="ADAL" clId="{68FF9BB8-D478-4EF0-8DE7-AB95194F78F6}" dt="2024-11-19T11:35:53.619" v="3856" actId="122"/>
          <ac:spMkLst>
            <pc:docMk/>
            <pc:sldMk cId="4039647668" sldId="280"/>
            <ac:spMk id="37" creationId="{ADBE57DE-3345-EC11-6C15-36A316C5CE5A}"/>
          </ac:spMkLst>
        </pc:spChg>
        <pc:spChg chg="add del mod">
          <ac:chgData name="CILECEK Jakub (HELLA)" userId="9b3b3962-6331-4b33-b985-eb69d2ea4bc4" providerId="ADAL" clId="{68FF9BB8-D478-4EF0-8DE7-AB95194F78F6}" dt="2024-11-19T11:35:53.619" v="3856" actId="122"/>
          <ac:spMkLst>
            <pc:docMk/>
            <pc:sldMk cId="4039647668" sldId="280"/>
            <ac:spMk id="38" creationId="{88B4E7DC-B7F3-B08A-A413-7E680FA87648}"/>
          </ac:spMkLst>
        </pc:spChg>
        <pc:spChg chg="add del mod">
          <ac:chgData name="CILECEK Jakub (HELLA)" userId="9b3b3962-6331-4b33-b985-eb69d2ea4bc4" providerId="ADAL" clId="{68FF9BB8-D478-4EF0-8DE7-AB95194F78F6}" dt="2024-11-19T07:22:41.318" v="3567" actId="21"/>
          <ac:spMkLst>
            <pc:docMk/>
            <pc:sldMk cId="4039647668" sldId="280"/>
            <ac:spMk id="45" creationId="{C050CE27-FB67-6DC6-0814-B1BC5A9EE574}"/>
          </ac:spMkLst>
        </pc:spChg>
        <pc:spChg chg="add del mod">
          <ac:chgData name="CILECEK Jakub (HELLA)" userId="9b3b3962-6331-4b33-b985-eb69d2ea4bc4" providerId="ADAL" clId="{68FF9BB8-D478-4EF0-8DE7-AB95194F78F6}" dt="2024-11-19T07:03:46.245" v="3130" actId="478"/>
          <ac:spMkLst>
            <pc:docMk/>
            <pc:sldMk cId="4039647668" sldId="280"/>
            <ac:spMk id="46" creationId="{FE4770AA-F53C-17FD-E286-47123FE56CD6}"/>
          </ac:spMkLst>
        </pc:spChg>
        <pc:spChg chg="add del mod">
          <ac:chgData name="CILECEK Jakub (HELLA)" userId="9b3b3962-6331-4b33-b985-eb69d2ea4bc4" providerId="ADAL" clId="{68FF9BB8-D478-4EF0-8DE7-AB95194F78F6}" dt="2024-11-19T06:54:50.481" v="2959" actId="478"/>
          <ac:spMkLst>
            <pc:docMk/>
            <pc:sldMk cId="4039647668" sldId="280"/>
            <ac:spMk id="53" creationId="{0CB0A309-56EF-3584-4B29-26294E5E3F86}"/>
          </ac:spMkLst>
        </pc:spChg>
        <pc:spChg chg="add mod ord">
          <ac:chgData name="CILECEK Jakub (HELLA)" userId="9b3b3962-6331-4b33-b985-eb69d2ea4bc4" providerId="ADAL" clId="{68FF9BB8-D478-4EF0-8DE7-AB95194F78F6}" dt="2024-11-19T11:54:02.227" v="5311" actId="1076"/>
          <ac:spMkLst>
            <pc:docMk/>
            <pc:sldMk cId="4039647668" sldId="280"/>
            <ac:spMk id="54" creationId="{83508E2A-3D33-E6D3-53AC-E93A641F0527}"/>
          </ac:spMkLst>
        </pc:spChg>
        <pc:spChg chg="add mod">
          <ac:chgData name="CILECEK Jakub (HELLA)" userId="9b3b3962-6331-4b33-b985-eb69d2ea4bc4" providerId="ADAL" clId="{68FF9BB8-D478-4EF0-8DE7-AB95194F78F6}" dt="2024-11-19T11:37:15.229" v="3879" actId="1076"/>
          <ac:spMkLst>
            <pc:docMk/>
            <pc:sldMk cId="4039647668" sldId="280"/>
            <ac:spMk id="55" creationId="{CD2FE2AB-5C93-96A8-CCE9-3EEA9953D010}"/>
          </ac:spMkLst>
        </pc:spChg>
        <pc:spChg chg="add mod ord">
          <ac:chgData name="CILECEK Jakub (HELLA)" userId="9b3b3962-6331-4b33-b985-eb69d2ea4bc4" providerId="ADAL" clId="{68FF9BB8-D478-4EF0-8DE7-AB95194F78F6}" dt="2024-11-19T11:35:53.619" v="3856" actId="122"/>
          <ac:spMkLst>
            <pc:docMk/>
            <pc:sldMk cId="4039647668" sldId="280"/>
            <ac:spMk id="56" creationId="{15013AD0-B322-1D34-575E-B4607A91F2B9}"/>
          </ac:spMkLst>
        </pc:spChg>
        <pc:spChg chg="add mod">
          <ac:chgData name="CILECEK Jakub (HELLA)" userId="9b3b3962-6331-4b33-b985-eb69d2ea4bc4" providerId="ADAL" clId="{68FF9BB8-D478-4EF0-8DE7-AB95194F78F6}" dt="2024-11-19T11:35:53.619" v="3856" actId="122"/>
          <ac:spMkLst>
            <pc:docMk/>
            <pc:sldMk cId="4039647668" sldId="280"/>
            <ac:spMk id="57" creationId="{CA82A7F9-4EF7-ADC8-4B8F-803570482A8B}"/>
          </ac:spMkLst>
        </pc:spChg>
        <pc:spChg chg="add del mod">
          <ac:chgData name="CILECEK Jakub (HELLA)" userId="9b3b3962-6331-4b33-b985-eb69d2ea4bc4" providerId="ADAL" clId="{68FF9BB8-D478-4EF0-8DE7-AB95194F78F6}" dt="2024-11-19T07:02:53.113" v="3118" actId="478"/>
          <ac:spMkLst>
            <pc:docMk/>
            <pc:sldMk cId="4039647668" sldId="280"/>
            <ac:spMk id="73" creationId="{A853D885-8C29-78E3-C7A3-3BE7AEB222C9}"/>
          </ac:spMkLst>
        </pc:spChg>
        <pc:spChg chg="add del mod">
          <ac:chgData name="CILECEK Jakub (HELLA)" userId="9b3b3962-6331-4b33-b985-eb69d2ea4bc4" providerId="ADAL" clId="{68FF9BB8-D478-4EF0-8DE7-AB95194F78F6}" dt="2024-11-19T11:18:25.973" v="3658" actId="478"/>
          <ac:spMkLst>
            <pc:docMk/>
            <pc:sldMk cId="4039647668" sldId="280"/>
            <ac:spMk id="76" creationId="{09B16FDB-5B54-8F63-3FB8-2DF6AD8F3B78}"/>
          </ac:spMkLst>
        </pc:spChg>
        <pc:spChg chg="add mod">
          <ac:chgData name="CILECEK Jakub (HELLA)" userId="9b3b3962-6331-4b33-b985-eb69d2ea4bc4" providerId="ADAL" clId="{68FF9BB8-D478-4EF0-8DE7-AB95194F78F6}" dt="2024-11-19T11:35:53.619" v="3856" actId="122"/>
          <ac:spMkLst>
            <pc:docMk/>
            <pc:sldMk cId="4039647668" sldId="280"/>
            <ac:spMk id="85" creationId="{AED4B688-2C63-7689-CC45-30778BE90F7C}"/>
          </ac:spMkLst>
        </pc:spChg>
        <pc:spChg chg="add del mod">
          <ac:chgData name="CILECEK Jakub (HELLA)" userId="9b3b3962-6331-4b33-b985-eb69d2ea4bc4" providerId="ADAL" clId="{68FF9BB8-D478-4EF0-8DE7-AB95194F78F6}" dt="2024-11-19T11:31:29.755" v="3812" actId="478"/>
          <ac:spMkLst>
            <pc:docMk/>
            <pc:sldMk cId="4039647668" sldId="280"/>
            <ac:spMk id="86" creationId="{DC9ACF49-E347-8511-725E-6C20DA812D42}"/>
          </ac:spMkLst>
        </pc:spChg>
        <pc:spChg chg="add del mod">
          <ac:chgData name="CILECEK Jakub (HELLA)" userId="9b3b3962-6331-4b33-b985-eb69d2ea4bc4" providerId="ADAL" clId="{68FF9BB8-D478-4EF0-8DE7-AB95194F78F6}" dt="2024-11-19T07:20:38.173" v="3545" actId="21"/>
          <ac:spMkLst>
            <pc:docMk/>
            <pc:sldMk cId="4039647668" sldId="280"/>
            <ac:spMk id="87" creationId="{106A5E0F-07DB-EFDB-90E8-CBCDBAEB2412}"/>
          </ac:spMkLst>
        </pc:spChg>
        <pc:spChg chg="add mod">
          <ac:chgData name="CILECEK Jakub (HELLA)" userId="9b3b3962-6331-4b33-b985-eb69d2ea4bc4" providerId="ADAL" clId="{68FF9BB8-D478-4EF0-8DE7-AB95194F78F6}" dt="2024-11-19T11:35:53.619" v="3856" actId="122"/>
          <ac:spMkLst>
            <pc:docMk/>
            <pc:sldMk cId="4039647668" sldId="280"/>
            <ac:spMk id="92" creationId="{52F70323-FB69-9512-ABE3-AA4294E3E84C}"/>
          </ac:spMkLst>
        </pc:spChg>
        <pc:spChg chg="add del mod">
          <ac:chgData name="CILECEK Jakub (HELLA)" userId="9b3b3962-6331-4b33-b985-eb69d2ea4bc4" providerId="ADAL" clId="{68FF9BB8-D478-4EF0-8DE7-AB95194F78F6}" dt="2024-11-19T11:31:12.717" v="3807" actId="478"/>
          <ac:spMkLst>
            <pc:docMk/>
            <pc:sldMk cId="4039647668" sldId="280"/>
            <ac:spMk id="114" creationId="{74878AE4-3C2D-2589-1FE2-A806F1F95BD5}"/>
          </ac:spMkLst>
        </pc:spChg>
        <pc:spChg chg="add del mod">
          <ac:chgData name="CILECEK Jakub (HELLA)" userId="9b3b3962-6331-4b33-b985-eb69d2ea4bc4" providerId="ADAL" clId="{68FF9BB8-D478-4EF0-8DE7-AB95194F78F6}" dt="2024-11-19T11:51:58.429" v="5241" actId="478"/>
          <ac:spMkLst>
            <pc:docMk/>
            <pc:sldMk cId="4039647668" sldId="280"/>
            <ac:spMk id="117" creationId="{133B1A2C-6EA3-3407-DF11-9DA2E5069101}"/>
          </ac:spMkLst>
        </pc:spChg>
        <pc:spChg chg="add mod">
          <ac:chgData name="CILECEK Jakub (HELLA)" userId="9b3b3962-6331-4b33-b985-eb69d2ea4bc4" providerId="ADAL" clId="{68FF9BB8-D478-4EF0-8DE7-AB95194F78F6}" dt="2024-11-19T11:35:53.619" v="3856" actId="122"/>
          <ac:spMkLst>
            <pc:docMk/>
            <pc:sldMk cId="4039647668" sldId="280"/>
            <ac:spMk id="118" creationId="{3A83E497-BC91-FF38-69A0-403E48DA2496}"/>
          </ac:spMkLst>
        </pc:spChg>
        <pc:spChg chg="add mod">
          <ac:chgData name="CILECEK Jakub (HELLA)" userId="9b3b3962-6331-4b33-b985-eb69d2ea4bc4" providerId="ADAL" clId="{68FF9BB8-D478-4EF0-8DE7-AB95194F78F6}" dt="2024-11-19T11:35:53.619" v="3856" actId="122"/>
          <ac:spMkLst>
            <pc:docMk/>
            <pc:sldMk cId="4039647668" sldId="280"/>
            <ac:spMk id="119" creationId="{39981B31-5BAF-D7F0-3D64-209CFF84902B}"/>
          </ac:spMkLst>
        </pc:spChg>
        <pc:spChg chg="add del mod">
          <ac:chgData name="CILECEK Jakub (HELLA)" userId="9b3b3962-6331-4b33-b985-eb69d2ea4bc4" providerId="ADAL" clId="{68FF9BB8-D478-4EF0-8DE7-AB95194F78F6}" dt="2024-11-19T11:36:13.570" v="3863" actId="478"/>
          <ac:spMkLst>
            <pc:docMk/>
            <pc:sldMk cId="4039647668" sldId="280"/>
            <ac:spMk id="120" creationId="{86A6F651-CB70-0BF8-4BB8-BD223F010A9B}"/>
          </ac:spMkLst>
        </pc:spChg>
        <pc:spChg chg="add del mod">
          <ac:chgData name="CILECEK Jakub (HELLA)" userId="9b3b3962-6331-4b33-b985-eb69d2ea4bc4" providerId="ADAL" clId="{68FF9BB8-D478-4EF0-8DE7-AB95194F78F6}" dt="2024-11-19T11:17:18.892" v="3643" actId="478"/>
          <ac:spMkLst>
            <pc:docMk/>
            <pc:sldMk cId="4039647668" sldId="280"/>
            <ac:spMk id="129" creationId="{106A5E0F-07DB-EFDB-90E8-CBCDBAEB2412}"/>
          </ac:spMkLst>
        </pc:spChg>
        <pc:spChg chg="add mod">
          <ac:chgData name="CILECEK Jakub (HELLA)" userId="9b3b3962-6331-4b33-b985-eb69d2ea4bc4" providerId="ADAL" clId="{68FF9BB8-D478-4EF0-8DE7-AB95194F78F6}" dt="2024-11-19T11:35:53.619" v="3856" actId="122"/>
          <ac:spMkLst>
            <pc:docMk/>
            <pc:sldMk cId="4039647668" sldId="280"/>
            <ac:spMk id="146" creationId="{C050CE27-FB67-6DC6-0814-B1BC5A9EE574}"/>
          </ac:spMkLst>
        </pc:spChg>
        <pc:spChg chg="add mod">
          <ac:chgData name="CILECEK Jakub (HELLA)" userId="9b3b3962-6331-4b33-b985-eb69d2ea4bc4" providerId="ADAL" clId="{68FF9BB8-D478-4EF0-8DE7-AB95194F78F6}" dt="2024-11-19T11:53:25.367" v="5300" actId="1076"/>
          <ac:spMkLst>
            <pc:docMk/>
            <pc:sldMk cId="4039647668" sldId="280"/>
            <ac:spMk id="161" creationId="{3E4561F9-CB91-7A72-8489-7943BFAEF717}"/>
          </ac:spMkLst>
        </pc:spChg>
        <pc:spChg chg="add mod">
          <ac:chgData name="CILECEK Jakub (HELLA)" userId="9b3b3962-6331-4b33-b985-eb69d2ea4bc4" providerId="ADAL" clId="{68FF9BB8-D478-4EF0-8DE7-AB95194F78F6}" dt="2024-11-19T11:35:53.619" v="3856" actId="122"/>
          <ac:spMkLst>
            <pc:docMk/>
            <pc:sldMk cId="4039647668" sldId="280"/>
            <ac:spMk id="166" creationId="{50AB8026-CC8C-55B1-0948-DAB32B323BC4}"/>
          </ac:spMkLst>
        </pc:spChg>
        <pc:spChg chg="add del">
          <ac:chgData name="CILECEK Jakub (HELLA)" userId="9b3b3962-6331-4b33-b985-eb69d2ea4bc4" providerId="ADAL" clId="{68FF9BB8-D478-4EF0-8DE7-AB95194F78F6}" dt="2024-11-19T11:18:14.199" v="3654" actId="22"/>
          <ac:spMkLst>
            <pc:docMk/>
            <pc:sldMk cId="4039647668" sldId="280"/>
            <ac:spMk id="171" creationId="{A49A0EC5-EE32-922B-0CF2-EA340EDB1EAA}"/>
          </ac:spMkLst>
        </pc:spChg>
        <pc:spChg chg="add mod">
          <ac:chgData name="CILECEK Jakub (HELLA)" userId="9b3b3962-6331-4b33-b985-eb69d2ea4bc4" providerId="ADAL" clId="{68FF9BB8-D478-4EF0-8DE7-AB95194F78F6}" dt="2024-11-19T11:35:53.619" v="3856" actId="122"/>
          <ac:spMkLst>
            <pc:docMk/>
            <pc:sldMk cId="4039647668" sldId="280"/>
            <ac:spMk id="172" creationId="{6F6CB3F9-49B0-E349-6069-3A028F3CDC99}"/>
          </ac:spMkLst>
        </pc:spChg>
        <pc:spChg chg="add del mod">
          <ac:chgData name="CILECEK Jakub (HELLA)" userId="9b3b3962-6331-4b33-b985-eb69d2ea4bc4" providerId="ADAL" clId="{68FF9BB8-D478-4EF0-8DE7-AB95194F78F6}" dt="2024-11-19T11:33:30.076" v="3827" actId="478"/>
          <ac:spMkLst>
            <pc:docMk/>
            <pc:sldMk cId="4039647668" sldId="280"/>
            <ac:spMk id="186" creationId="{D62313C1-264A-8086-E3DE-819DD1548E68}"/>
          </ac:spMkLst>
        </pc:spChg>
        <pc:spChg chg="add mod">
          <ac:chgData name="CILECEK Jakub (HELLA)" userId="9b3b3962-6331-4b33-b985-eb69d2ea4bc4" providerId="ADAL" clId="{68FF9BB8-D478-4EF0-8DE7-AB95194F78F6}" dt="2024-11-19T11:35:53.619" v="3856" actId="122"/>
          <ac:spMkLst>
            <pc:docMk/>
            <pc:sldMk cId="4039647668" sldId="280"/>
            <ac:spMk id="192" creationId="{3F8063A0-C6D2-97B0-7CD5-A8CACB3E205B}"/>
          </ac:spMkLst>
        </pc:spChg>
        <pc:spChg chg="add mod">
          <ac:chgData name="CILECEK Jakub (HELLA)" userId="9b3b3962-6331-4b33-b985-eb69d2ea4bc4" providerId="ADAL" clId="{68FF9BB8-D478-4EF0-8DE7-AB95194F78F6}" dt="2024-11-19T11:35:53.619" v="3856" actId="122"/>
          <ac:spMkLst>
            <pc:docMk/>
            <pc:sldMk cId="4039647668" sldId="280"/>
            <ac:spMk id="210" creationId="{68ECBCC0-0DE4-6A3F-A344-090FB0D9EB2E}"/>
          </ac:spMkLst>
        </pc:spChg>
        <pc:spChg chg="add mod">
          <ac:chgData name="CILECEK Jakub (HELLA)" userId="9b3b3962-6331-4b33-b985-eb69d2ea4bc4" providerId="ADAL" clId="{68FF9BB8-D478-4EF0-8DE7-AB95194F78F6}" dt="2024-11-19T11:35:53.619" v="3856" actId="122"/>
          <ac:spMkLst>
            <pc:docMk/>
            <pc:sldMk cId="4039647668" sldId="280"/>
            <ac:spMk id="211" creationId="{78723A99-7D56-1669-22A7-AA22D2CB28C7}"/>
          </ac:spMkLst>
        </pc:spChg>
        <pc:spChg chg="add mod">
          <ac:chgData name="CILECEK Jakub (HELLA)" userId="9b3b3962-6331-4b33-b985-eb69d2ea4bc4" providerId="ADAL" clId="{68FF9BB8-D478-4EF0-8DE7-AB95194F78F6}" dt="2024-11-19T11:53:25.367" v="5300" actId="1076"/>
          <ac:spMkLst>
            <pc:docMk/>
            <pc:sldMk cId="4039647668" sldId="280"/>
            <ac:spMk id="232" creationId="{9A0906F4-D496-EFA9-F794-D2B2F773A997}"/>
          </ac:spMkLst>
        </pc:spChg>
        <pc:spChg chg="add del mod">
          <ac:chgData name="CILECEK Jakub (HELLA)" userId="9b3b3962-6331-4b33-b985-eb69d2ea4bc4" providerId="ADAL" clId="{68FF9BB8-D478-4EF0-8DE7-AB95194F78F6}" dt="2024-11-19T11:36:30.174" v="3878" actId="20577"/>
          <ac:spMkLst>
            <pc:docMk/>
            <pc:sldMk cId="4039647668" sldId="280"/>
            <ac:spMk id="233" creationId="{D89F0E5D-90E8-6A92-97B2-E149D9C06729}"/>
          </ac:spMkLst>
        </pc:spChg>
        <pc:spChg chg="add del mod">
          <ac:chgData name="CILECEK Jakub (HELLA)" userId="9b3b3962-6331-4b33-b985-eb69d2ea4bc4" providerId="ADAL" clId="{68FF9BB8-D478-4EF0-8DE7-AB95194F78F6}" dt="2024-11-19T11:47:30.038" v="5076" actId="478"/>
          <ac:spMkLst>
            <pc:docMk/>
            <pc:sldMk cId="4039647668" sldId="280"/>
            <ac:spMk id="234" creationId="{764F16C1-2A3B-BD9A-C866-3DE9E7CD0844}"/>
          </ac:spMkLst>
        </pc:spChg>
        <pc:spChg chg="add mod">
          <ac:chgData name="CILECEK Jakub (HELLA)" userId="9b3b3962-6331-4b33-b985-eb69d2ea4bc4" providerId="ADAL" clId="{68FF9BB8-D478-4EF0-8DE7-AB95194F78F6}" dt="2024-11-19T11:48:32.805" v="5088" actId="571"/>
          <ac:spMkLst>
            <pc:docMk/>
            <pc:sldMk cId="4039647668" sldId="280"/>
            <ac:spMk id="244" creationId="{D3B21325-8564-3C2A-84FB-5F0420613275}"/>
          </ac:spMkLst>
        </pc:spChg>
        <pc:spChg chg="add mod">
          <ac:chgData name="CILECEK Jakub (HELLA)" userId="9b3b3962-6331-4b33-b985-eb69d2ea4bc4" providerId="ADAL" clId="{68FF9BB8-D478-4EF0-8DE7-AB95194F78F6}" dt="2024-11-19T11:53:25.367" v="5300" actId="1076"/>
          <ac:spMkLst>
            <pc:docMk/>
            <pc:sldMk cId="4039647668" sldId="280"/>
            <ac:spMk id="250" creationId="{50E7C847-A8CC-55E6-4BB7-CEE8E0B697E7}"/>
          </ac:spMkLst>
        </pc:spChg>
        <pc:spChg chg="add mod">
          <ac:chgData name="CILECEK Jakub (HELLA)" userId="9b3b3962-6331-4b33-b985-eb69d2ea4bc4" providerId="ADAL" clId="{68FF9BB8-D478-4EF0-8DE7-AB95194F78F6}" dt="2024-11-19T13:35:00.518" v="6316" actId="20577"/>
          <ac:spMkLst>
            <pc:docMk/>
            <pc:sldMk cId="4039647668" sldId="280"/>
            <ac:spMk id="255" creationId="{69D73261-A2A4-E39D-BD51-0E3CC55936F4}"/>
          </ac:spMkLst>
        </pc:spChg>
        <pc:spChg chg="add mod">
          <ac:chgData name="CILECEK Jakub (HELLA)" userId="9b3b3962-6331-4b33-b985-eb69d2ea4bc4" providerId="ADAL" clId="{68FF9BB8-D478-4EF0-8DE7-AB95194F78F6}" dt="2024-11-19T11:53:25.367" v="5300" actId="1076"/>
          <ac:spMkLst>
            <pc:docMk/>
            <pc:sldMk cId="4039647668" sldId="280"/>
            <ac:spMk id="266" creationId="{3506A698-ED7D-8051-88CA-80B8A19C8DE2}"/>
          </ac:spMkLst>
        </pc:spChg>
        <pc:spChg chg="add mod">
          <ac:chgData name="CILECEK Jakub (HELLA)" userId="9b3b3962-6331-4b33-b985-eb69d2ea4bc4" providerId="ADAL" clId="{68FF9BB8-D478-4EF0-8DE7-AB95194F78F6}" dt="2024-11-19T11:53:32.922" v="5303" actId="1076"/>
          <ac:spMkLst>
            <pc:docMk/>
            <pc:sldMk cId="4039647668" sldId="280"/>
            <ac:spMk id="267" creationId="{3E318C6B-870D-D63E-C740-EE6FCE63C634}"/>
          </ac:spMkLst>
        </pc:spChg>
        <pc:spChg chg="add mod">
          <ac:chgData name="CILECEK Jakub (HELLA)" userId="9b3b3962-6331-4b33-b985-eb69d2ea4bc4" providerId="ADAL" clId="{68FF9BB8-D478-4EF0-8DE7-AB95194F78F6}" dt="2024-11-19T11:54:11.484" v="5314" actId="1076"/>
          <ac:spMkLst>
            <pc:docMk/>
            <pc:sldMk cId="4039647668" sldId="280"/>
            <ac:spMk id="275" creationId="{759E891E-0084-3EE3-CD19-3C06936141EF}"/>
          </ac:spMkLst>
        </pc:spChg>
        <pc:spChg chg="add del mod">
          <ac:chgData name="CILECEK Jakub (HELLA)" userId="9b3b3962-6331-4b33-b985-eb69d2ea4bc4" providerId="ADAL" clId="{68FF9BB8-D478-4EF0-8DE7-AB95194F78F6}" dt="2024-11-19T11:55:11.098" v="5318" actId="478"/>
          <ac:spMkLst>
            <pc:docMk/>
            <pc:sldMk cId="4039647668" sldId="280"/>
            <ac:spMk id="277" creationId="{5EDCC09F-A304-835A-2B64-A6E47F24964A}"/>
          </ac:spMkLst>
        </pc:spChg>
        <pc:spChg chg="add mod">
          <ac:chgData name="CILECEK Jakub (HELLA)" userId="9b3b3962-6331-4b33-b985-eb69d2ea4bc4" providerId="ADAL" clId="{68FF9BB8-D478-4EF0-8DE7-AB95194F78F6}" dt="2024-11-19T13:17:27.203" v="5597" actId="1076"/>
          <ac:spMkLst>
            <pc:docMk/>
            <pc:sldMk cId="4039647668" sldId="280"/>
            <ac:spMk id="278" creationId="{5A7DFAD1-4E01-8399-B04E-76B450C3D7B8}"/>
          </ac:spMkLst>
        </pc:spChg>
        <pc:spChg chg="add mod">
          <ac:chgData name="CILECEK Jakub (HELLA)" userId="9b3b3962-6331-4b33-b985-eb69d2ea4bc4" providerId="ADAL" clId="{68FF9BB8-D478-4EF0-8DE7-AB95194F78F6}" dt="2024-11-19T13:17:18.478" v="5596" actId="1076"/>
          <ac:spMkLst>
            <pc:docMk/>
            <pc:sldMk cId="4039647668" sldId="280"/>
            <ac:spMk id="279" creationId="{1DE3036E-B4CB-1C3D-0784-4412900F1B97}"/>
          </ac:spMkLst>
        </pc:spChg>
        <pc:spChg chg="add del mod">
          <ac:chgData name="CILECEK Jakub (HELLA)" userId="9b3b3962-6331-4b33-b985-eb69d2ea4bc4" providerId="ADAL" clId="{68FF9BB8-D478-4EF0-8DE7-AB95194F78F6}" dt="2024-11-19T13:18:05.483" v="5601" actId="478"/>
          <ac:spMkLst>
            <pc:docMk/>
            <pc:sldMk cId="4039647668" sldId="280"/>
            <ac:spMk id="281" creationId="{FDB6E5EE-11AE-8C56-044C-D8F911840F34}"/>
          </ac:spMkLst>
        </pc:spChg>
        <pc:spChg chg="add del mod">
          <ac:chgData name="CILECEK Jakub (HELLA)" userId="9b3b3962-6331-4b33-b985-eb69d2ea4bc4" providerId="ADAL" clId="{68FF9BB8-D478-4EF0-8DE7-AB95194F78F6}" dt="2024-11-19T13:35:20.063" v="6320" actId="478"/>
          <ac:spMkLst>
            <pc:docMk/>
            <pc:sldMk cId="4039647668" sldId="280"/>
            <ac:spMk id="283" creationId="{AE3F7E26-3E42-0C26-B7AC-ABD14510F846}"/>
          </ac:spMkLst>
        </pc:spChg>
        <pc:cxnChg chg="add mod">
          <ac:chgData name="CILECEK Jakub (HELLA)" userId="9b3b3962-6331-4b33-b985-eb69d2ea4bc4" providerId="ADAL" clId="{68FF9BB8-D478-4EF0-8DE7-AB95194F78F6}" dt="2024-11-19T11:53:25.367" v="5300" actId="1076"/>
          <ac:cxnSpMkLst>
            <pc:docMk/>
            <pc:sldMk cId="4039647668" sldId="280"/>
            <ac:cxnSpMk id="10" creationId="{1387603D-B63C-2C41-DB55-2956BB43C2A5}"/>
          </ac:cxnSpMkLst>
        </pc:cxnChg>
        <pc:cxnChg chg="add mod">
          <ac:chgData name="CILECEK Jakub (HELLA)" userId="9b3b3962-6331-4b33-b985-eb69d2ea4bc4" providerId="ADAL" clId="{68FF9BB8-D478-4EF0-8DE7-AB95194F78F6}" dt="2024-11-19T11:53:25.367" v="5300" actId="1076"/>
          <ac:cxnSpMkLst>
            <pc:docMk/>
            <pc:sldMk cId="4039647668" sldId="280"/>
            <ac:cxnSpMk id="19" creationId="{20DDE1FF-497B-2423-C71C-77C8508DBA1F}"/>
          </ac:cxnSpMkLst>
        </pc:cxnChg>
        <pc:cxnChg chg="add mod">
          <ac:chgData name="CILECEK Jakub (HELLA)" userId="9b3b3962-6331-4b33-b985-eb69d2ea4bc4" providerId="ADAL" clId="{68FF9BB8-D478-4EF0-8DE7-AB95194F78F6}" dt="2024-11-19T11:53:25.367" v="5300" actId="1076"/>
          <ac:cxnSpMkLst>
            <pc:docMk/>
            <pc:sldMk cId="4039647668" sldId="280"/>
            <ac:cxnSpMk id="20" creationId="{1074CA1C-0B3B-510A-E742-712F1DBADCD7}"/>
          </ac:cxnSpMkLst>
        </pc:cxnChg>
        <pc:cxnChg chg="add mod">
          <ac:chgData name="CILECEK Jakub (HELLA)" userId="9b3b3962-6331-4b33-b985-eb69d2ea4bc4" providerId="ADAL" clId="{68FF9BB8-D478-4EF0-8DE7-AB95194F78F6}" dt="2024-11-19T11:53:25.367" v="5300" actId="1076"/>
          <ac:cxnSpMkLst>
            <pc:docMk/>
            <pc:sldMk cId="4039647668" sldId="280"/>
            <ac:cxnSpMk id="21" creationId="{6C1D8B8C-D6EB-8EAC-11BA-B9BA73C186FF}"/>
          </ac:cxnSpMkLst>
        </pc:cxnChg>
        <pc:cxnChg chg="add mod">
          <ac:chgData name="CILECEK Jakub (HELLA)" userId="9b3b3962-6331-4b33-b985-eb69d2ea4bc4" providerId="ADAL" clId="{68FF9BB8-D478-4EF0-8DE7-AB95194F78F6}" dt="2024-11-19T11:53:25.367" v="5300" actId="1076"/>
          <ac:cxnSpMkLst>
            <pc:docMk/>
            <pc:sldMk cId="4039647668" sldId="280"/>
            <ac:cxnSpMk id="24" creationId="{0495ABC9-1000-9F7A-0578-49F8CF83CB12}"/>
          </ac:cxnSpMkLst>
        </pc:cxnChg>
        <pc:cxnChg chg="add del mod">
          <ac:chgData name="CILECEK Jakub (HELLA)" userId="9b3b3962-6331-4b33-b985-eb69d2ea4bc4" providerId="ADAL" clId="{68FF9BB8-D478-4EF0-8DE7-AB95194F78F6}" dt="2024-11-19T07:02:33.470" v="3115" actId="478"/>
          <ac:cxnSpMkLst>
            <pc:docMk/>
            <pc:sldMk cId="4039647668" sldId="280"/>
            <ac:cxnSpMk id="30" creationId="{FFD1C656-A8CE-C03B-5209-FAB51BDFE0E4}"/>
          </ac:cxnSpMkLst>
        </pc:cxnChg>
        <pc:cxnChg chg="add del mod">
          <ac:chgData name="CILECEK Jakub (HELLA)" userId="9b3b3962-6331-4b33-b985-eb69d2ea4bc4" providerId="ADAL" clId="{68FF9BB8-D478-4EF0-8DE7-AB95194F78F6}" dt="2024-11-19T11:29:22.279" v="3748" actId="14100"/>
          <ac:cxnSpMkLst>
            <pc:docMk/>
            <pc:sldMk cId="4039647668" sldId="280"/>
            <ac:cxnSpMk id="39" creationId="{DC85B2A7-D16E-2320-1B31-D7B8DC216F06}"/>
          </ac:cxnSpMkLst>
        </pc:cxnChg>
        <pc:cxnChg chg="add del mod">
          <ac:chgData name="CILECEK Jakub (HELLA)" userId="9b3b3962-6331-4b33-b985-eb69d2ea4bc4" providerId="ADAL" clId="{68FF9BB8-D478-4EF0-8DE7-AB95194F78F6}" dt="2024-11-19T11:29:26.037" v="3749" actId="14100"/>
          <ac:cxnSpMkLst>
            <pc:docMk/>
            <pc:sldMk cId="4039647668" sldId="280"/>
            <ac:cxnSpMk id="42" creationId="{E44E94F9-5C4C-CD37-232A-35BC8E5C223E}"/>
          </ac:cxnSpMkLst>
        </pc:cxnChg>
        <pc:cxnChg chg="add del mod">
          <ac:chgData name="CILECEK Jakub (HELLA)" userId="9b3b3962-6331-4b33-b985-eb69d2ea4bc4" providerId="ADAL" clId="{68FF9BB8-D478-4EF0-8DE7-AB95194F78F6}" dt="2024-11-19T11:29:26.037" v="3749" actId="14100"/>
          <ac:cxnSpMkLst>
            <pc:docMk/>
            <pc:sldMk cId="4039647668" sldId="280"/>
            <ac:cxnSpMk id="47" creationId="{0B91BB67-4256-A421-E205-1F9F1B70A17C}"/>
          </ac:cxnSpMkLst>
        </pc:cxnChg>
        <pc:cxnChg chg="add del mod">
          <ac:chgData name="CILECEK Jakub (HELLA)" userId="9b3b3962-6331-4b33-b985-eb69d2ea4bc4" providerId="ADAL" clId="{68FF9BB8-D478-4EF0-8DE7-AB95194F78F6}" dt="2024-11-19T07:22:43.780" v="3568" actId="478"/>
          <ac:cxnSpMkLst>
            <pc:docMk/>
            <pc:sldMk cId="4039647668" sldId="280"/>
            <ac:cxnSpMk id="50" creationId="{78FFF596-780B-9679-D56B-7A64B7BEB7D4}"/>
          </ac:cxnSpMkLst>
        </pc:cxnChg>
        <pc:cxnChg chg="add del mod">
          <ac:chgData name="CILECEK Jakub (HELLA)" userId="9b3b3962-6331-4b33-b985-eb69d2ea4bc4" providerId="ADAL" clId="{68FF9BB8-D478-4EF0-8DE7-AB95194F78F6}" dt="2024-11-19T11:29:47.038" v="3754" actId="478"/>
          <ac:cxnSpMkLst>
            <pc:docMk/>
            <pc:sldMk cId="4039647668" sldId="280"/>
            <ac:cxnSpMk id="58" creationId="{802B9874-394B-82BB-3991-A047146F496A}"/>
          </ac:cxnSpMkLst>
        </pc:cxnChg>
        <pc:cxnChg chg="add del mod">
          <ac:chgData name="CILECEK Jakub (HELLA)" userId="9b3b3962-6331-4b33-b985-eb69d2ea4bc4" providerId="ADAL" clId="{68FF9BB8-D478-4EF0-8DE7-AB95194F78F6}" dt="2024-11-19T07:20:48.128" v="3547" actId="478"/>
          <ac:cxnSpMkLst>
            <pc:docMk/>
            <pc:sldMk cId="4039647668" sldId="280"/>
            <ac:cxnSpMk id="88" creationId="{3204735E-6ED6-FB95-F54E-0CC796B22FCE}"/>
          </ac:cxnSpMkLst>
        </pc:cxnChg>
        <pc:cxnChg chg="add del mod">
          <ac:chgData name="CILECEK Jakub (HELLA)" userId="9b3b3962-6331-4b33-b985-eb69d2ea4bc4" providerId="ADAL" clId="{68FF9BB8-D478-4EF0-8DE7-AB95194F78F6}" dt="2024-11-19T11:50:45.238" v="5153" actId="478"/>
          <ac:cxnSpMkLst>
            <pc:docMk/>
            <pc:sldMk cId="4039647668" sldId="280"/>
            <ac:cxnSpMk id="93" creationId="{5C6D1630-EDF3-2C54-5A38-3FCD679BCF19}"/>
          </ac:cxnSpMkLst>
        </pc:cxnChg>
        <pc:cxnChg chg="add del mod">
          <ac:chgData name="CILECEK Jakub (HELLA)" userId="9b3b3962-6331-4b33-b985-eb69d2ea4bc4" providerId="ADAL" clId="{68FF9BB8-D478-4EF0-8DE7-AB95194F78F6}" dt="2024-11-19T11:29:49.861" v="3755" actId="478"/>
          <ac:cxnSpMkLst>
            <pc:docMk/>
            <pc:sldMk cId="4039647668" sldId="280"/>
            <ac:cxnSpMk id="98" creationId="{3534EAEB-E0AB-0BA7-E57C-016484B581AB}"/>
          </ac:cxnSpMkLst>
        </pc:cxnChg>
        <pc:cxnChg chg="add mod">
          <ac:chgData name="CILECEK Jakub (HELLA)" userId="9b3b3962-6331-4b33-b985-eb69d2ea4bc4" providerId="ADAL" clId="{68FF9BB8-D478-4EF0-8DE7-AB95194F78F6}" dt="2024-11-19T11:36:13.570" v="3863" actId="478"/>
          <ac:cxnSpMkLst>
            <pc:docMk/>
            <pc:sldMk cId="4039647668" sldId="280"/>
            <ac:cxnSpMk id="121" creationId="{0247B213-EA0B-0AA1-E4B9-D4342F149EE8}"/>
          </ac:cxnSpMkLst>
        </pc:cxnChg>
        <pc:cxnChg chg="add mod">
          <ac:chgData name="CILECEK Jakub (HELLA)" userId="9b3b3962-6331-4b33-b985-eb69d2ea4bc4" providerId="ADAL" clId="{68FF9BB8-D478-4EF0-8DE7-AB95194F78F6}" dt="2024-11-19T11:53:25.367" v="5300" actId="1076"/>
          <ac:cxnSpMkLst>
            <pc:docMk/>
            <pc:sldMk cId="4039647668" sldId="280"/>
            <ac:cxnSpMk id="126" creationId="{C90A5431-A4A7-25D7-1175-2C40FD04FCCA}"/>
          </ac:cxnSpMkLst>
        </pc:cxnChg>
        <pc:cxnChg chg="add del mod">
          <ac:chgData name="CILECEK Jakub (HELLA)" userId="9b3b3962-6331-4b33-b985-eb69d2ea4bc4" providerId="ADAL" clId="{68FF9BB8-D478-4EF0-8DE7-AB95194F78F6}" dt="2024-11-19T07:23:18.228" v="3574" actId="478"/>
          <ac:cxnSpMkLst>
            <pc:docMk/>
            <pc:sldMk cId="4039647668" sldId="280"/>
            <ac:cxnSpMk id="135" creationId="{F60BE339-6A10-650A-ED7E-CE9C50E4457A}"/>
          </ac:cxnSpMkLst>
        </pc:cxnChg>
        <pc:cxnChg chg="add mod">
          <ac:chgData name="CILECEK Jakub (HELLA)" userId="9b3b3962-6331-4b33-b985-eb69d2ea4bc4" providerId="ADAL" clId="{68FF9BB8-D478-4EF0-8DE7-AB95194F78F6}" dt="2024-11-19T11:29:37.877" v="3752" actId="14100"/>
          <ac:cxnSpMkLst>
            <pc:docMk/>
            <pc:sldMk cId="4039647668" sldId="280"/>
            <ac:cxnSpMk id="147" creationId="{FD1F8E25-0296-CD85-3E81-37C8D23D4424}"/>
          </ac:cxnSpMkLst>
        </pc:cxnChg>
        <pc:cxnChg chg="add mod">
          <ac:chgData name="CILECEK Jakub (HELLA)" userId="9b3b3962-6331-4b33-b985-eb69d2ea4bc4" providerId="ADAL" clId="{68FF9BB8-D478-4EF0-8DE7-AB95194F78F6}" dt="2024-11-19T11:29:37.877" v="3752" actId="14100"/>
          <ac:cxnSpMkLst>
            <pc:docMk/>
            <pc:sldMk cId="4039647668" sldId="280"/>
            <ac:cxnSpMk id="153" creationId="{78D4344A-E2A2-32A3-6605-351343A34047}"/>
          </ac:cxnSpMkLst>
        </pc:cxnChg>
        <pc:cxnChg chg="add mod">
          <ac:chgData name="CILECEK Jakub (HELLA)" userId="9b3b3962-6331-4b33-b985-eb69d2ea4bc4" providerId="ADAL" clId="{68FF9BB8-D478-4EF0-8DE7-AB95194F78F6}" dt="2024-11-19T11:53:25.367" v="5300" actId="1076"/>
          <ac:cxnSpMkLst>
            <pc:docMk/>
            <pc:sldMk cId="4039647668" sldId="280"/>
            <ac:cxnSpMk id="187" creationId="{8E0EB04F-BA75-8F96-FA67-6D1050F3C45B}"/>
          </ac:cxnSpMkLst>
        </pc:cxnChg>
        <pc:cxnChg chg="add mod">
          <ac:chgData name="CILECEK Jakub (HELLA)" userId="9b3b3962-6331-4b33-b985-eb69d2ea4bc4" providerId="ADAL" clId="{68FF9BB8-D478-4EF0-8DE7-AB95194F78F6}" dt="2024-11-19T11:32:26.728" v="3826" actId="14100"/>
          <ac:cxnSpMkLst>
            <pc:docMk/>
            <pc:sldMk cId="4039647668" sldId="280"/>
            <ac:cxnSpMk id="212" creationId="{49D3BF18-136B-BC2A-43A6-44AC48642AF5}"/>
          </ac:cxnSpMkLst>
        </pc:cxnChg>
        <pc:cxnChg chg="add mod">
          <ac:chgData name="CILECEK Jakub (HELLA)" userId="9b3b3962-6331-4b33-b985-eb69d2ea4bc4" providerId="ADAL" clId="{68FF9BB8-D478-4EF0-8DE7-AB95194F78F6}" dt="2024-11-19T11:31:27.613" v="3811" actId="14100"/>
          <ac:cxnSpMkLst>
            <pc:docMk/>
            <pc:sldMk cId="4039647668" sldId="280"/>
            <ac:cxnSpMk id="217" creationId="{B1E44A03-D862-7D8C-2F10-FF39FE8CDF56}"/>
          </ac:cxnSpMkLst>
        </pc:cxnChg>
        <pc:cxnChg chg="add del mod">
          <ac:chgData name="CILECEK Jakub (HELLA)" userId="9b3b3962-6331-4b33-b985-eb69d2ea4bc4" providerId="ADAL" clId="{68FF9BB8-D478-4EF0-8DE7-AB95194F78F6}" dt="2024-11-19T11:31:46.160" v="3816" actId="478"/>
          <ac:cxnSpMkLst>
            <pc:docMk/>
            <pc:sldMk cId="4039647668" sldId="280"/>
            <ac:cxnSpMk id="220" creationId="{E6A8227B-883E-0CB5-60DE-D52F7BD081C1}"/>
          </ac:cxnSpMkLst>
        </pc:cxnChg>
        <pc:cxnChg chg="add mod">
          <ac:chgData name="CILECEK Jakub (HELLA)" userId="9b3b3962-6331-4b33-b985-eb69d2ea4bc4" providerId="ADAL" clId="{68FF9BB8-D478-4EF0-8DE7-AB95194F78F6}" dt="2024-11-19T11:31:53.150" v="3819" actId="14100"/>
          <ac:cxnSpMkLst>
            <pc:docMk/>
            <pc:sldMk cId="4039647668" sldId="280"/>
            <ac:cxnSpMk id="222" creationId="{BAC55C48-3291-F6A3-0116-32ED7214F567}"/>
          </ac:cxnSpMkLst>
        </pc:cxnChg>
        <pc:cxnChg chg="add mod">
          <ac:chgData name="CILECEK Jakub (HELLA)" userId="9b3b3962-6331-4b33-b985-eb69d2ea4bc4" providerId="ADAL" clId="{68FF9BB8-D478-4EF0-8DE7-AB95194F78F6}" dt="2024-11-19T11:32:01.101" v="3822" actId="14100"/>
          <ac:cxnSpMkLst>
            <pc:docMk/>
            <pc:sldMk cId="4039647668" sldId="280"/>
            <ac:cxnSpMk id="225" creationId="{5FA73EB6-E692-9E5B-35C9-8D63AA8D2410}"/>
          </ac:cxnSpMkLst>
        </pc:cxnChg>
        <pc:cxnChg chg="add mod">
          <ac:chgData name="CILECEK Jakub (HELLA)" userId="9b3b3962-6331-4b33-b985-eb69d2ea4bc4" providerId="ADAL" clId="{68FF9BB8-D478-4EF0-8DE7-AB95194F78F6}" dt="2024-11-19T11:32:08.966" v="3825" actId="14100"/>
          <ac:cxnSpMkLst>
            <pc:docMk/>
            <pc:sldMk cId="4039647668" sldId="280"/>
            <ac:cxnSpMk id="228" creationId="{21F3A0D5-9EDA-5EE4-9D47-055126BC3B94}"/>
          </ac:cxnSpMkLst>
        </pc:cxnChg>
        <pc:cxnChg chg="add mod">
          <ac:chgData name="CILECEK Jakub (HELLA)" userId="9b3b3962-6331-4b33-b985-eb69d2ea4bc4" providerId="ADAL" clId="{68FF9BB8-D478-4EF0-8DE7-AB95194F78F6}" dt="2024-11-19T11:53:25.367" v="5300" actId="1076"/>
          <ac:cxnSpMkLst>
            <pc:docMk/>
            <pc:sldMk cId="4039647668" sldId="280"/>
            <ac:cxnSpMk id="251" creationId="{C3AC527B-E2DB-4FBB-830D-95D0B5A51A50}"/>
          </ac:cxnSpMkLst>
        </pc:cxnChg>
        <pc:cxnChg chg="add mod">
          <ac:chgData name="CILECEK Jakub (HELLA)" userId="9b3b3962-6331-4b33-b985-eb69d2ea4bc4" providerId="ADAL" clId="{68FF9BB8-D478-4EF0-8DE7-AB95194F78F6}" dt="2024-11-19T11:52:17.540" v="5245" actId="1076"/>
          <ac:cxnSpMkLst>
            <pc:docMk/>
            <pc:sldMk cId="4039647668" sldId="280"/>
            <ac:cxnSpMk id="256" creationId="{43C6CC40-59DF-A903-890C-80D2FBE2DE74}"/>
          </ac:cxnSpMkLst>
        </pc:cxnChg>
        <pc:cxnChg chg="add mod">
          <ac:chgData name="CILECEK Jakub (HELLA)" userId="9b3b3962-6331-4b33-b985-eb69d2ea4bc4" providerId="ADAL" clId="{68FF9BB8-D478-4EF0-8DE7-AB95194F78F6}" dt="2024-11-19T11:52:17.540" v="5245" actId="1076"/>
          <ac:cxnSpMkLst>
            <pc:docMk/>
            <pc:sldMk cId="4039647668" sldId="280"/>
            <ac:cxnSpMk id="261" creationId="{540475F9-8CC4-4405-6E93-9B77F1869625}"/>
          </ac:cxnSpMkLst>
        </pc:cxnChg>
        <pc:cxnChg chg="add mod">
          <ac:chgData name="CILECEK Jakub (HELLA)" userId="9b3b3962-6331-4b33-b985-eb69d2ea4bc4" providerId="ADAL" clId="{68FF9BB8-D478-4EF0-8DE7-AB95194F78F6}" dt="2024-11-19T11:53:45.060" v="5306" actId="14100"/>
          <ac:cxnSpMkLst>
            <pc:docMk/>
            <pc:sldMk cId="4039647668" sldId="280"/>
            <ac:cxnSpMk id="269" creationId="{F220093D-F6D0-AFC9-793B-A3A2A391F268}"/>
          </ac:cxnSpMkLst>
        </pc:cxnChg>
        <pc:cxnChg chg="add mod">
          <ac:chgData name="CILECEK Jakub (HELLA)" userId="9b3b3962-6331-4b33-b985-eb69d2ea4bc4" providerId="ADAL" clId="{68FF9BB8-D478-4EF0-8DE7-AB95194F78F6}" dt="2024-11-19T11:53:54.868" v="5309" actId="14100"/>
          <ac:cxnSpMkLst>
            <pc:docMk/>
            <pc:sldMk cId="4039647668" sldId="280"/>
            <ac:cxnSpMk id="272" creationId="{876604C4-7B58-B447-4AED-38D41590568F}"/>
          </ac:cxnSpMkLst>
        </pc:cxnChg>
      </pc:sldChg>
      <pc:sldChg chg="modSp new del mod">
        <pc:chgData name="CILECEK Jakub (HELLA)" userId="9b3b3962-6331-4b33-b985-eb69d2ea4bc4" providerId="ADAL" clId="{68FF9BB8-D478-4EF0-8DE7-AB95194F78F6}" dt="2024-11-19T06:45:42.414" v="2724" actId="2696"/>
        <pc:sldMkLst>
          <pc:docMk/>
          <pc:sldMk cId="12781351" sldId="281"/>
        </pc:sldMkLst>
        <pc:spChg chg="mod">
          <ac:chgData name="CILECEK Jakub (HELLA)" userId="9b3b3962-6331-4b33-b985-eb69d2ea4bc4" providerId="ADAL" clId="{68FF9BB8-D478-4EF0-8DE7-AB95194F78F6}" dt="2024-11-19T06:43:59.550" v="2426" actId="20577"/>
          <ac:spMkLst>
            <pc:docMk/>
            <pc:sldMk cId="12781351" sldId="281"/>
            <ac:spMk id="2" creationId="{04674AAB-D06C-5B38-2DB3-21DFC3D3BB11}"/>
          </ac:spMkLst>
        </pc:spChg>
        <pc:spChg chg="mod">
          <ac:chgData name="CILECEK Jakub (HELLA)" userId="9b3b3962-6331-4b33-b985-eb69d2ea4bc4" providerId="ADAL" clId="{68FF9BB8-D478-4EF0-8DE7-AB95194F78F6}" dt="2024-11-19T06:45:25.564" v="2720" actId="20577"/>
          <ac:spMkLst>
            <pc:docMk/>
            <pc:sldMk cId="12781351" sldId="281"/>
            <ac:spMk id="3" creationId="{BC68EE3C-F484-97F0-52E0-DACC89324A34}"/>
          </ac:spMkLst>
        </pc:spChg>
      </pc:sldChg>
      <pc:sldChg chg="addSp delSp modSp new mod">
        <pc:chgData name="CILECEK Jakub (HELLA)" userId="9b3b3962-6331-4b33-b985-eb69d2ea4bc4" providerId="ADAL" clId="{68FF9BB8-D478-4EF0-8DE7-AB95194F78F6}" dt="2024-11-19T13:27:38.291" v="5607" actId="20577"/>
        <pc:sldMkLst>
          <pc:docMk/>
          <pc:sldMk cId="1072588067" sldId="281"/>
        </pc:sldMkLst>
        <pc:spChg chg="mod">
          <ac:chgData name="CILECEK Jakub (HELLA)" userId="9b3b3962-6331-4b33-b985-eb69d2ea4bc4" providerId="ADAL" clId="{68FF9BB8-D478-4EF0-8DE7-AB95194F78F6}" dt="2024-11-19T11:55:39.062" v="5325" actId="1076"/>
          <ac:spMkLst>
            <pc:docMk/>
            <pc:sldMk cId="1072588067" sldId="281"/>
            <ac:spMk id="2" creationId="{D6554445-7FE1-782D-59E9-48D1DD847A5F}"/>
          </ac:spMkLst>
        </pc:spChg>
        <pc:spChg chg="mod">
          <ac:chgData name="CILECEK Jakub (HELLA)" userId="9b3b3962-6331-4b33-b985-eb69d2ea4bc4" providerId="ADAL" clId="{68FF9BB8-D478-4EF0-8DE7-AB95194F78F6}" dt="2024-11-19T13:27:38.291" v="5607" actId="20577"/>
          <ac:spMkLst>
            <pc:docMk/>
            <pc:sldMk cId="1072588067" sldId="281"/>
            <ac:spMk id="3" creationId="{C7E36E10-5F9F-756E-00CA-DAC5A90E1FB1}"/>
          </ac:spMkLst>
        </pc:spChg>
        <pc:picChg chg="add del mod">
          <ac:chgData name="CILECEK Jakub (HELLA)" userId="9b3b3962-6331-4b33-b985-eb69d2ea4bc4" providerId="ADAL" clId="{68FF9BB8-D478-4EF0-8DE7-AB95194F78F6}" dt="2024-11-19T11:38:14.895" v="3888" actId="478"/>
          <ac:picMkLst>
            <pc:docMk/>
            <pc:sldMk cId="1072588067" sldId="281"/>
            <ac:picMk id="5" creationId="{E1662AB6-F9C8-96C7-97EF-EBF61966E995}"/>
          </ac:picMkLst>
        </pc:picChg>
        <pc:picChg chg="add del mod ord">
          <ac:chgData name="CILECEK Jakub (HELLA)" userId="9b3b3962-6331-4b33-b985-eb69d2ea4bc4" providerId="ADAL" clId="{68FF9BB8-D478-4EF0-8DE7-AB95194F78F6}" dt="2024-11-19T11:55:15.769" v="5319" actId="478"/>
          <ac:picMkLst>
            <pc:docMk/>
            <pc:sldMk cId="1072588067" sldId="281"/>
            <ac:picMk id="7" creationId="{F64F6D90-DC23-A4DB-EBD3-307FBF68A389}"/>
          </ac:picMkLst>
        </pc:picChg>
        <pc:picChg chg="add del mod">
          <ac:chgData name="CILECEK Jakub (HELLA)" userId="9b3b3962-6331-4b33-b985-eb69d2ea4bc4" providerId="ADAL" clId="{68FF9BB8-D478-4EF0-8DE7-AB95194F78F6}" dt="2024-11-19T11:55:56.124" v="5327" actId="478"/>
          <ac:picMkLst>
            <pc:docMk/>
            <pc:sldMk cId="1072588067" sldId="281"/>
            <ac:picMk id="9" creationId="{93A6E9BA-D061-8DC6-8AA5-8218776B9AD7}"/>
          </ac:picMkLst>
        </pc:picChg>
        <pc:picChg chg="add mod">
          <ac:chgData name="CILECEK Jakub (HELLA)" userId="9b3b3962-6331-4b33-b985-eb69d2ea4bc4" providerId="ADAL" clId="{68FF9BB8-D478-4EF0-8DE7-AB95194F78F6}" dt="2024-11-19T11:56:05.510" v="5329" actId="1076"/>
          <ac:picMkLst>
            <pc:docMk/>
            <pc:sldMk cId="1072588067" sldId="281"/>
            <ac:picMk id="11" creationId="{940E836A-2DA0-D99B-5C21-AF8C7171D219}"/>
          </ac:picMkLst>
        </pc:picChg>
      </pc:sldChg>
      <pc:sldChg chg="delSp new del mod">
        <pc:chgData name="CILECEK Jakub (HELLA)" userId="9b3b3962-6331-4b33-b985-eb69d2ea4bc4" providerId="ADAL" clId="{68FF9BB8-D478-4EF0-8DE7-AB95194F78F6}" dt="2024-11-19T06:51:58.209" v="2829" actId="2696"/>
        <pc:sldMkLst>
          <pc:docMk/>
          <pc:sldMk cId="1437602754" sldId="281"/>
        </pc:sldMkLst>
        <pc:spChg chg="del">
          <ac:chgData name="CILECEK Jakub (HELLA)" userId="9b3b3962-6331-4b33-b985-eb69d2ea4bc4" providerId="ADAL" clId="{68FF9BB8-D478-4EF0-8DE7-AB95194F78F6}" dt="2024-11-19T06:51:50.886" v="2827" actId="21"/>
          <ac:spMkLst>
            <pc:docMk/>
            <pc:sldMk cId="1437602754" sldId="281"/>
            <ac:spMk id="3" creationId="{ACBE8440-9414-3BF3-4AE5-92F65B4570C9}"/>
          </ac:spMkLst>
        </pc:spChg>
      </pc:sldChg>
      <pc:sldChg chg="addSp delSp modSp new mod">
        <pc:chgData name="CILECEK Jakub (HELLA)" userId="9b3b3962-6331-4b33-b985-eb69d2ea4bc4" providerId="ADAL" clId="{68FF9BB8-D478-4EF0-8DE7-AB95194F78F6}" dt="2024-11-19T13:38:27.378" v="6974" actId="20577"/>
        <pc:sldMkLst>
          <pc:docMk/>
          <pc:sldMk cId="1897334736" sldId="282"/>
        </pc:sldMkLst>
        <pc:spChg chg="mod">
          <ac:chgData name="CILECEK Jakub (HELLA)" userId="9b3b3962-6331-4b33-b985-eb69d2ea4bc4" providerId="ADAL" clId="{68FF9BB8-D478-4EF0-8DE7-AB95194F78F6}" dt="2024-11-19T13:31:02.995" v="5624" actId="1076"/>
          <ac:spMkLst>
            <pc:docMk/>
            <pc:sldMk cId="1897334736" sldId="282"/>
            <ac:spMk id="2" creationId="{2CDDEEAE-342F-BD43-62BD-77B067D3139C}"/>
          </ac:spMkLst>
        </pc:spChg>
        <pc:spChg chg="mod">
          <ac:chgData name="CILECEK Jakub (HELLA)" userId="9b3b3962-6331-4b33-b985-eb69d2ea4bc4" providerId="ADAL" clId="{68FF9BB8-D478-4EF0-8DE7-AB95194F78F6}" dt="2024-11-19T13:38:27.378" v="6974" actId="20577"/>
          <ac:spMkLst>
            <pc:docMk/>
            <pc:sldMk cId="1897334736" sldId="282"/>
            <ac:spMk id="3" creationId="{8A769993-2924-E6AF-4980-C9FF638D51B7}"/>
          </ac:spMkLst>
        </pc:spChg>
        <pc:picChg chg="add del mod">
          <ac:chgData name="CILECEK Jakub (HELLA)" userId="9b3b3962-6331-4b33-b985-eb69d2ea4bc4" providerId="ADAL" clId="{68FF9BB8-D478-4EF0-8DE7-AB95194F78F6}" dt="2024-11-19T13:35:23.445" v="6321" actId="478"/>
          <ac:picMkLst>
            <pc:docMk/>
            <pc:sldMk cId="1897334736" sldId="282"/>
            <ac:picMk id="5" creationId="{888F4892-B5F7-8DDF-EF3D-04113FC952DD}"/>
          </ac:picMkLst>
        </pc:picChg>
        <pc:picChg chg="add mod">
          <ac:chgData name="CILECEK Jakub (HELLA)" userId="9b3b3962-6331-4b33-b985-eb69d2ea4bc4" providerId="ADAL" clId="{68FF9BB8-D478-4EF0-8DE7-AB95194F78F6}" dt="2024-11-19T13:35:31.284" v="6325" actId="1076"/>
          <ac:picMkLst>
            <pc:docMk/>
            <pc:sldMk cId="1897334736" sldId="282"/>
            <ac:picMk id="7" creationId="{307871B3-89D5-EBBE-7B20-D80404B912D8}"/>
          </ac:picMkLst>
        </pc:picChg>
      </pc:sldChg>
      <pc:sldChg chg="modSp new mod">
        <pc:chgData name="CILECEK Jakub (HELLA)" userId="9b3b3962-6331-4b33-b985-eb69d2ea4bc4" providerId="ADAL" clId="{68FF9BB8-D478-4EF0-8DE7-AB95194F78F6}" dt="2024-11-19T13:38:42.941" v="6990" actId="20577"/>
        <pc:sldMkLst>
          <pc:docMk/>
          <pc:sldMk cId="1224984437" sldId="283"/>
        </pc:sldMkLst>
        <pc:spChg chg="mod">
          <ac:chgData name="CILECEK Jakub (HELLA)" userId="9b3b3962-6331-4b33-b985-eb69d2ea4bc4" providerId="ADAL" clId="{68FF9BB8-D478-4EF0-8DE7-AB95194F78F6}" dt="2024-11-19T13:38:42.941" v="6990" actId="20577"/>
          <ac:spMkLst>
            <pc:docMk/>
            <pc:sldMk cId="1224984437" sldId="283"/>
            <ac:spMk id="2" creationId="{03A5F6A1-0E17-00D3-9576-6650110F107D}"/>
          </ac:spMkLst>
        </pc:spChg>
      </pc:sldChg>
      <pc:sldChg chg="addSp delSp modSp mod">
        <pc:chgData name="CILECEK Jakub (HELLA)" userId="9b3b3962-6331-4b33-b985-eb69d2ea4bc4" providerId="ADAL" clId="{68FF9BB8-D478-4EF0-8DE7-AB95194F78F6}" dt="2024-11-20T11:26:59.108" v="9428" actId="1076"/>
        <pc:sldMkLst>
          <pc:docMk/>
          <pc:sldMk cId="977362895" sldId="285"/>
        </pc:sldMkLst>
        <pc:spChg chg="add del">
          <ac:chgData name="CILECEK Jakub (HELLA)" userId="9b3b3962-6331-4b33-b985-eb69d2ea4bc4" providerId="ADAL" clId="{68FF9BB8-D478-4EF0-8DE7-AB95194F78F6}" dt="2024-11-20T11:26:23.593" v="9417" actId="22"/>
          <ac:spMkLst>
            <pc:docMk/>
            <pc:sldMk cId="977362895" sldId="285"/>
            <ac:spMk id="6" creationId="{F89386B3-6401-7080-1785-105E54DF670B}"/>
          </ac:spMkLst>
        </pc:spChg>
        <pc:spChg chg="add del mod">
          <ac:chgData name="CILECEK Jakub (HELLA)" userId="9b3b3962-6331-4b33-b985-eb69d2ea4bc4" providerId="ADAL" clId="{68FF9BB8-D478-4EF0-8DE7-AB95194F78F6}" dt="2024-11-20T11:26:38.900" v="9422" actId="478"/>
          <ac:spMkLst>
            <pc:docMk/>
            <pc:sldMk cId="977362895" sldId="285"/>
            <ac:spMk id="8" creationId="{F7C4D3EE-CF67-22B1-9E46-3EE5DF884D4E}"/>
          </ac:spMkLst>
        </pc:spChg>
        <pc:graphicFrameChg chg="del">
          <ac:chgData name="CILECEK Jakub (HELLA)" userId="9b3b3962-6331-4b33-b985-eb69d2ea4bc4" providerId="ADAL" clId="{68FF9BB8-D478-4EF0-8DE7-AB95194F78F6}" dt="2024-11-20T11:26:16.142" v="9411" actId="478"/>
          <ac:graphicFrameMkLst>
            <pc:docMk/>
            <pc:sldMk cId="977362895" sldId="285"/>
            <ac:graphicFrameMk id="4" creationId="{B863B60F-1BE9-93C3-C139-9D04713F5161}"/>
          </ac:graphicFrameMkLst>
        </pc:graphicFrameChg>
        <pc:graphicFrameChg chg="add mod">
          <ac:chgData name="CILECEK Jakub (HELLA)" userId="9b3b3962-6331-4b33-b985-eb69d2ea4bc4" providerId="ADAL" clId="{68FF9BB8-D478-4EF0-8DE7-AB95194F78F6}" dt="2024-11-20T11:26:59.108" v="9428" actId="1076"/>
          <ac:graphicFrameMkLst>
            <pc:docMk/>
            <pc:sldMk cId="977362895" sldId="285"/>
            <ac:graphicFrameMk id="9" creationId="{FC8F1497-2036-1D7D-C1A3-35DCAFEC73BD}"/>
          </ac:graphicFrameMkLst>
        </pc:graphicFrameChg>
      </pc:sldChg>
      <pc:sldChg chg="addSp delSp modSp mod">
        <pc:chgData name="CILECEK Jakub (HELLA)" userId="9b3b3962-6331-4b33-b985-eb69d2ea4bc4" providerId="ADAL" clId="{68FF9BB8-D478-4EF0-8DE7-AB95194F78F6}" dt="2024-11-20T11:08:54.265" v="8342" actId="1076"/>
        <pc:sldMkLst>
          <pc:docMk/>
          <pc:sldMk cId="3418164580" sldId="288"/>
        </pc:sldMkLst>
        <pc:spChg chg="mod">
          <ac:chgData name="CILECEK Jakub (HELLA)" userId="9b3b3962-6331-4b33-b985-eb69d2ea4bc4" providerId="ADAL" clId="{68FF9BB8-D478-4EF0-8DE7-AB95194F78F6}" dt="2024-11-20T11:01:00.729" v="6992" actId="1076"/>
          <ac:spMkLst>
            <pc:docMk/>
            <pc:sldMk cId="3418164580" sldId="288"/>
            <ac:spMk id="2" creationId="{B7EE99A3-AD66-C09E-258D-986C1B263B6F}"/>
          </ac:spMkLst>
        </pc:spChg>
        <pc:spChg chg="add del mod">
          <ac:chgData name="CILECEK Jakub (HELLA)" userId="9b3b3962-6331-4b33-b985-eb69d2ea4bc4" providerId="ADAL" clId="{68FF9BB8-D478-4EF0-8DE7-AB95194F78F6}" dt="2024-11-20T11:08:36.897" v="8339" actId="20577"/>
          <ac:spMkLst>
            <pc:docMk/>
            <pc:sldMk cId="3418164580" sldId="288"/>
            <ac:spMk id="3" creationId="{4BC64F57-6059-33ED-3CF2-EB4B75132876}"/>
          </ac:spMkLst>
        </pc:spChg>
        <pc:graphicFrameChg chg="add mod">
          <ac:chgData name="CILECEK Jakub (HELLA)" userId="9b3b3962-6331-4b33-b985-eb69d2ea4bc4" providerId="ADAL" clId="{68FF9BB8-D478-4EF0-8DE7-AB95194F78F6}" dt="2024-11-20T11:01:11.060" v="6994"/>
          <ac:graphicFrameMkLst>
            <pc:docMk/>
            <pc:sldMk cId="3418164580" sldId="288"/>
            <ac:graphicFrameMk id="4" creationId="{D84AD788-C6F0-9E22-6015-87F53C6B0413}"/>
          </ac:graphicFrameMkLst>
        </pc:graphicFrameChg>
        <pc:graphicFrameChg chg="add mod">
          <ac:chgData name="CILECEK Jakub (HELLA)" userId="9b3b3962-6331-4b33-b985-eb69d2ea4bc4" providerId="ADAL" clId="{68FF9BB8-D478-4EF0-8DE7-AB95194F78F6}" dt="2024-11-20T11:01:14.880" v="6997"/>
          <ac:graphicFrameMkLst>
            <pc:docMk/>
            <pc:sldMk cId="3418164580" sldId="288"/>
            <ac:graphicFrameMk id="5" creationId="{49CF331D-F27D-A1EF-E9E8-FFE1B19D1D9C}"/>
          </ac:graphicFrameMkLst>
        </pc:graphicFrameChg>
        <pc:graphicFrameChg chg="add mod modGraphic">
          <ac:chgData name="CILECEK Jakub (HELLA)" userId="9b3b3962-6331-4b33-b985-eb69d2ea4bc4" providerId="ADAL" clId="{68FF9BB8-D478-4EF0-8DE7-AB95194F78F6}" dt="2024-11-20T11:08:54.265" v="8342" actId="1076"/>
          <ac:graphicFrameMkLst>
            <pc:docMk/>
            <pc:sldMk cId="3418164580" sldId="288"/>
            <ac:graphicFrameMk id="6" creationId="{2D162AA7-57F9-7377-8BB8-2104A4782223}"/>
          </ac:graphicFrameMkLst>
        </pc:graphicFrameChg>
      </pc:sldChg>
      <pc:sldChg chg="addSp modSp new mod">
        <pc:chgData name="CILECEK Jakub (HELLA)" userId="9b3b3962-6331-4b33-b985-eb69d2ea4bc4" providerId="ADAL" clId="{68FF9BB8-D478-4EF0-8DE7-AB95194F78F6}" dt="2024-11-20T11:21:06.452" v="9357" actId="20577"/>
        <pc:sldMkLst>
          <pc:docMk/>
          <pc:sldMk cId="2139477649" sldId="289"/>
        </pc:sldMkLst>
        <pc:spChg chg="mod">
          <ac:chgData name="CILECEK Jakub (HELLA)" userId="9b3b3962-6331-4b33-b985-eb69d2ea4bc4" providerId="ADAL" clId="{68FF9BB8-D478-4EF0-8DE7-AB95194F78F6}" dt="2024-11-20T11:09:05.018" v="8345" actId="1076"/>
          <ac:spMkLst>
            <pc:docMk/>
            <pc:sldMk cId="2139477649" sldId="289"/>
            <ac:spMk id="2" creationId="{81288909-5921-B68C-810E-234F36033EC2}"/>
          </ac:spMkLst>
        </pc:spChg>
        <pc:spChg chg="mod">
          <ac:chgData name="CILECEK Jakub (HELLA)" userId="9b3b3962-6331-4b33-b985-eb69d2ea4bc4" providerId="ADAL" clId="{68FF9BB8-D478-4EF0-8DE7-AB95194F78F6}" dt="2024-11-20T11:21:06.452" v="9357" actId="20577"/>
          <ac:spMkLst>
            <pc:docMk/>
            <pc:sldMk cId="2139477649" sldId="289"/>
            <ac:spMk id="3" creationId="{6D18DC70-5157-872C-F499-243033455331}"/>
          </ac:spMkLst>
        </pc:spChg>
        <pc:graphicFrameChg chg="add mod">
          <ac:chgData name="CILECEK Jakub (HELLA)" userId="9b3b3962-6331-4b33-b985-eb69d2ea4bc4" providerId="ADAL" clId="{68FF9BB8-D478-4EF0-8DE7-AB95194F78F6}" dt="2024-11-20T11:09:17.880" v="8348"/>
          <ac:graphicFrameMkLst>
            <pc:docMk/>
            <pc:sldMk cId="2139477649" sldId="289"/>
            <ac:graphicFrameMk id="4" creationId="{00F0B9B8-C519-B8F0-3F1D-97B720188435}"/>
          </ac:graphicFrameMkLst>
        </pc:graphicFrameChg>
        <pc:graphicFrameChg chg="add mod modGraphic">
          <ac:chgData name="CILECEK Jakub (HELLA)" userId="9b3b3962-6331-4b33-b985-eb69d2ea4bc4" providerId="ADAL" clId="{68FF9BB8-D478-4EF0-8DE7-AB95194F78F6}" dt="2024-11-20T11:19:57.149" v="9214" actId="1076"/>
          <ac:graphicFrameMkLst>
            <pc:docMk/>
            <pc:sldMk cId="2139477649" sldId="289"/>
            <ac:graphicFrameMk id="5" creationId="{EDF6F940-B9D4-15BC-E889-7941CDEB1B41}"/>
          </ac:graphicFrameMkLst>
        </pc:graphicFrameChg>
      </pc:sldChg>
      <pc:sldChg chg="addSp modSp new mod">
        <pc:chgData name="CILECEK Jakub (HELLA)" userId="9b3b3962-6331-4b33-b985-eb69d2ea4bc4" providerId="ADAL" clId="{68FF9BB8-D478-4EF0-8DE7-AB95194F78F6}" dt="2024-11-20T12:24:03.192" v="12471" actId="20577"/>
        <pc:sldMkLst>
          <pc:docMk/>
          <pc:sldMk cId="2317640805" sldId="290"/>
        </pc:sldMkLst>
        <pc:spChg chg="mod">
          <ac:chgData name="CILECEK Jakub (HELLA)" userId="9b3b3962-6331-4b33-b985-eb69d2ea4bc4" providerId="ADAL" clId="{68FF9BB8-D478-4EF0-8DE7-AB95194F78F6}" dt="2024-11-20T11:21:46.104" v="9409" actId="20577"/>
          <ac:spMkLst>
            <pc:docMk/>
            <pc:sldMk cId="2317640805" sldId="290"/>
            <ac:spMk id="2" creationId="{4AA2F07D-DAE2-B235-E077-EF9CE1437DB0}"/>
          </ac:spMkLst>
        </pc:spChg>
        <pc:spChg chg="mod">
          <ac:chgData name="CILECEK Jakub (HELLA)" userId="9b3b3962-6331-4b33-b985-eb69d2ea4bc4" providerId="ADAL" clId="{68FF9BB8-D478-4EF0-8DE7-AB95194F78F6}" dt="2024-11-20T12:24:03.192" v="12471" actId="20577"/>
          <ac:spMkLst>
            <pc:docMk/>
            <pc:sldMk cId="2317640805" sldId="290"/>
            <ac:spMk id="3" creationId="{3970BFB0-EBB7-179A-DAD0-1A5DA945BA3E}"/>
          </ac:spMkLst>
        </pc:spChg>
        <pc:picChg chg="add mod">
          <ac:chgData name="CILECEK Jakub (HELLA)" userId="9b3b3962-6331-4b33-b985-eb69d2ea4bc4" providerId="ADAL" clId="{68FF9BB8-D478-4EF0-8DE7-AB95194F78F6}" dt="2024-11-20T12:04:19.276" v="11105" actId="1076"/>
          <ac:picMkLst>
            <pc:docMk/>
            <pc:sldMk cId="2317640805" sldId="290"/>
            <ac:picMk id="3074" creationId="{8FE332ED-C175-B4E7-829D-7974BCD0EAE6}"/>
          </ac:picMkLst>
        </pc:picChg>
      </pc:sldChg>
      <pc:sldChg chg="addSp modSp new mod">
        <pc:chgData name="CILECEK Jakub (HELLA)" userId="9b3b3962-6331-4b33-b985-eb69d2ea4bc4" providerId="ADAL" clId="{68FF9BB8-D478-4EF0-8DE7-AB95194F78F6}" dt="2024-11-20T12:17:10.200" v="11946" actId="20577"/>
        <pc:sldMkLst>
          <pc:docMk/>
          <pc:sldMk cId="3260813035" sldId="291"/>
        </pc:sldMkLst>
        <pc:spChg chg="mod">
          <ac:chgData name="CILECEK Jakub (HELLA)" userId="9b3b3962-6331-4b33-b985-eb69d2ea4bc4" providerId="ADAL" clId="{68FF9BB8-D478-4EF0-8DE7-AB95194F78F6}" dt="2024-11-20T12:01:43.316" v="10775" actId="1076"/>
          <ac:spMkLst>
            <pc:docMk/>
            <pc:sldMk cId="3260813035" sldId="291"/>
            <ac:spMk id="2" creationId="{9FF06EDF-E06C-D1E0-48D8-60E026937E8C}"/>
          </ac:spMkLst>
        </pc:spChg>
        <pc:spChg chg="mod">
          <ac:chgData name="CILECEK Jakub (HELLA)" userId="9b3b3962-6331-4b33-b985-eb69d2ea4bc4" providerId="ADAL" clId="{68FF9BB8-D478-4EF0-8DE7-AB95194F78F6}" dt="2024-11-20T12:13:05.297" v="11860" actId="20577"/>
          <ac:spMkLst>
            <pc:docMk/>
            <pc:sldMk cId="3260813035" sldId="291"/>
            <ac:spMk id="3" creationId="{9D32C874-770A-7421-E0A0-6AB62A1D6353}"/>
          </ac:spMkLst>
        </pc:spChg>
        <pc:spChg chg="add mod">
          <ac:chgData name="CILECEK Jakub (HELLA)" userId="9b3b3962-6331-4b33-b985-eb69d2ea4bc4" providerId="ADAL" clId="{68FF9BB8-D478-4EF0-8DE7-AB95194F78F6}" dt="2024-11-20T12:16:55.257" v="11911" actId="1076"/>
          <ac:spMkLst>
            <pc:docMk/>
            <pc:sldMk cId="3260813035" sldId="291"/>
            <ac:spMk id="14" creationId="{EF1D76B0-8AB3-A764-1D1D-21E2C17F61B3}"/>
          </ac:spMkLst>
        </pc:spChg>
        <pc:spChg chg="add mod">
          <ac:chgData name="CILECEK Jakub (HELLA)" userId="9b3b3962-6331-4b33-b985-eb69d2ea4bc4" providerId="ADAL" clId="{68FF9BB8-D478-4EF0-8DE7-AB95194F78F6}" dt="2024-11-20T12:17:10.200" v="11946" actId="20577"/>
          <ac:spMkLst>
            <pc:docMk/>
            <pc:sldMk cId="3260813035" sldId="291"/>
            <ac:spMk id="15" creationId="{E54DCB60-CF25-DC22-9A4D-40A2CC28DE02}"/>
          </ac:spMkLst>
        </pc:spChg>
        <pc:picChg chg="add mod">
          <ac:chgData name="CILECEK Jakub (HELLA)" userId="9b3b3962-6331-4b33-b985-eb69d2ea4bc4" providerId="ADAL" clId="{68FF9BB8-D478-4EF0-8DE7-AB95194F78F6}" dt="2024-11-20T12:14:03.332" v="11864" actId="14100"/>
          <ac:picMkLst>
            <pc:docMk/>
            <pc:sldMk cId="3260813035" sldId="291"/>
            <ac:picMk id="5" creationId="{BC994F8F-67CC-A036-C53E-0BA0D25A3BC5}"/>
          </ac:picMkLst>
        </pc:picChg>
        <pc:picChg chg="add mod">
          <ac:chgData name="CILECEK Jakub (HELLA)" userId="9b3b3962-6331-4b33-b985-eb69d2ea4bc4" providerId="ADAL" clId="{68FF9BB8-D478-4EF0-8DE7-AB95194F78F6}" dt="2024-11-20T12:14:11.380" v="11866" actId="1076"/>
          <ac:picMkLst>
            <pc:docMk/>
            <pc:sldMk cId="3260813035" sldId="291"/>
            <ac:picMk id="4098" creationId="{91946B62-FA62-B508-9F7D-D33D0E31D75F}"/>
          </ac:picMkLst>
        </pc:picChg>
        <pc:picChg chg="add mod">
          <ac:chgData name="CILECEK Jakub (HELLA)" userId="9b3b3962-6331-4b33-b985-eb69d2ea4bc4" providerId="ADAL" clId="{68FF9BB8-D478-4EF0-8DE7-AB95194F78F6}" dt="2024-11-20T12:15:42.645" v="11869" actId="1076"/>
          <ac:picMkLst>
            <pc:docMk/>
            <pc:sldMk cId="3260813035" sldId="291"/>
            <ac:picMk id="4100" creationId="{84C0CC98-C51B-1B48-B69A-5F0B44F98345}"/>
          </ac:picMkLst>
        </pc:picChg>
        <pc:cxnChg chg="add mod">
          <ac:chgData name="CILECEK Jakub (HELLA)" userId="9b3b3962-6331-4b33-b985-eb69d2ea4bc4" providerId="ADAL" clId="{68FF9BB8-D478-4EF0-8DE7-AB95194F78F6}" dt="2024-11-20T12:16:16.213" v="11875" actId="14100"/>
          <ac:cxnSpMkLst>
            <pc:docMk/>
            <pc:sldMk cId="3260813035" sldId="291"/>
            <ac:cxnSpMk id="7" creationId="{F74616B0-BC41-7086-E5DF-7A426534E573}"/>
          </ac:cxnSpMkLst>
        </pc:cxnChg>
        <pc:cxnChg chg="add mod">
          <ac:chgData name="CILECEK Jakub (HELLA)" userId="9b3b3962-6331-4b33-b985-eb69d2ea4bc4" providerId="ADAL" clId="{68FF9BB8-D478-4EF0-8DE7-AB95194F78F6}" dt="2024-11-20T12:16:32.160" v="11878" actId="14100"/>
          <ac:cxnSpMkLst>
            <pc:docMk/>
            <pc:sldMk cId="3260813035" sldId="291"/>
            <ac:cxnSpMk id="8" creationId="{29C852C2-8B40-5394-06FC-3DC57400DBA8}"/>
          </ac:cxnSpMkLst>
        </pc:cxnChg>
      </pc:sldChg>
      <pc:sldChg chg="addSp delSp modSp new mod">
        <pc:chgData name="CILECEK Jakub (HELLA)" userId="9b3b3962-6331-4b33-b985-eb69d2ea4bc4" providerId="ADAL" clId="{68FF9BB8-D478-4EF0-8DE7-AB95194F78F6}" dt="2024-11-20T12:32:21.667" v="13881" actId="1076"/>
        <pc:sldMkLst>
          <pc:docMk/>
          <pc:sldMk cId="750188597" sldId="292"/>
        </pc:sldMkLst>
        <pc:spChg chg="mod">
          <ac:chgData name="CILECEK Jakub (HELLA)" userId="9b3b3962-6331-4b33-b985-eb69d2ea4bc4" providerId="ADAL" clId="{68FF9BB8-D478-4EF0-8DE7-AB95194F78F6}" dt="2024-11-20T12:17:36.738" v="11949" actId="1076"/>
          <ac:spMkLst>
            <pc:docMk/>
            <pc:sldMk cId="750188597" sldId="292"/>
            <ac:spMk id="2" creationId="{BDECDD95-B83E-C06F-AEC5-98EE4C013B16}"/>
          </ac:spMkLst>
        </pc:spChg>
        <pc:spChg chg="mod">
          <ac:chgData name="CILECEK Jakub (HELLA)" userId="9b3b3962-6331-4b33-b985-eb69d2ea4bc4" providerId="ADAL" clId="{68FF9BB8-D478-4EF0-8DE7-AB95194F78F6}" dt="2024-11-20T12:32:16.421" v="13880" actId="20577"/>
          <ac:spMkLst>
            <pc:docMk/>
            <pc:sldMk cId="750188597" sldId="292"/>
            <ac:spMk id="3" creationId="{127FC224-655D-A4E6-5AEB-25D41EA525D0}"/>
          </ac:spMkLst>
        </pc:spChg>
        <pc:graphicFrameChg chg="add mod">
          <ac:chgData name="CILECEK Jakub (HELLA)" userId="9b3b3962-6331-4b33-b985-eb69d2ea4bc4" providerId="ADAL" clId="{68FF9BB8-D478-4EF0-8DE7-AB95194F78F6}" dt="2024-11-20T12:21:48.753" v="12315"/>
          <ac:graphicFrameMkLst>
            <pc:docMk/>
            <pc:sldMk cId="750188597" sldId="292"/>
            <ac:graphicFrameMk id="4" creationId="{8C36FFCB-E3F0-CFC2-297B-8D30F82F26AA}"/>
          </ac:graphicFrameMkLst>
        </pc:graphicFrameChg>
        <pc:graphicFrameChg chg="add del mod">
          <ac:chgData name="CILECEK Jakub (HELLA)" userId="9b3b3962-6331-4b33-b985-eb69d2ea4bc4" providerId="ADAL" clId="{68FF9BB8-D478-4EF0-8DE7-AB95194F78F6}" dt="2024-11-20T12:22:35.594" v="12318" actId="478"/>
          <ac:graphicFrameMkLst>
            <pc:docMk/>
            <pc:sldMk cId="750188597" sldId="292"/>
            <ac:graphicFrameMk id="5" creationId="{6F338EE7-BD23-B47A-37F1-D9D41DC823E2}"/>
          </ac:graphicFrameMkLst>
        </pc:graphicFrameChg>
        <pc:graphicFrameChg chg="add mod">
          <ac:chgData name="CILECEK Jakub (HELLA)" userId="9b3b3962-6331-4b33-b985-eb69d2ea4bc4" providerId="ADAL" clId="{68FF9BB8-D478-4EF0-8DE7-AB95194F78F6}" dt="2024-11-20T12:22:36.184" v="12319"/>
          <ac:graphicFrameMkLst>
            <pc:docMk/>
            <pc:sldMk cId="750188597" sldId="292"/>
            <ac:graphicFrameMk id="6" creationId="{DF8EE623-D21F-501B-1043-1F94550D75FA}"/>
          </ac:graphicFrameMkLst>
        </pc:graphicFrameChg>
        <pc:graphicFrameChg chg="add mod">
          <ac:chgData name="CILECEK Jakub (HELLA)" userId="9b3b3962-6331-4b33-b985-eb69d2ea4bc4" providerId="ADAL" clId="{68FF9BB8-D478-4EF0-8DE7-AB95194F78F6}" dt="2024-11-20T12:32:21.667" v="13881" actId="1076"/>
          <ac:graphicFrameMkLst>
            <pc:docMk/>
            <pc:sldMk cId="750188597" sldId="292"/>
            <ac:graphicFrameMk id="7" creationId="{0C8FEDB4-E9BD-DBB0-037B-B526EF28C494}"/>
          </ac:graphicFrameMkLst>
        </pc:graphicFrameChg>
      </pc:sldChg>
      <pc:sldChg chg="addSp modSp new mod">
        <pc:chgData name="CILECEK Jakub (HELLA)" userId="9b3b3962-6331-4b33-b985-eb69d2ea4bc4" providerId="ADAL" clId="{68FF9BB8-D478-4EF0-8DE7-AB95194F78F6}" dt="2024-11-20T13:37:22.154" v="14432" actId="20577"/>
        <pc:sldMkLst>
          <pc:docMk/>
          <pc:sldMk cId="2113030870" sldId="293"/>
        </pc:sldMkLst>
        <pc:spChg chg="mod">
          <ac:chgData name="CILECEK Jakub (HELLA)" userId="9b3b3962-6331-4b33-b985-eb69d2ea4bc4" providerId="ADAL" clId="{68FF9BB8-D478-4EF0-8DE7-AB95194F78F6}" dt="2024-11-20T12:33:07.287" v="13939" actId="20577"/>
          <ac:spMkLst>
            <pc:docMk/>
            <pc:sldMk cId="2113030870" sldId="293"/>
            <ac:spMk id="2" creationId="{37A676F4-D613-82ED-DD8E-46DEB14D0112}"/>
          </ac:spMkLst>
        </pc:spChg>
        <pc:spChg chg="mod">
          <ac:chgData name="CILECEK Jakub (HELLA)" userId="9b3b3962-6331-4b33-b985-eb69d2ea4bc4" providerId="ADAL" clId="{68FF9BB8-D478-4EF0-8DE7-AB95194F78F6}" dt="2024-11-20T13:37:22.154" v="14432" actId="20577"/>
          <ac:spMkLst>
            <pc:docMk/>
            <pc:sldMk cId="2113030870" sldId="293"/>
            <ac:spMk id="3" creationId="{B51EC2A3-CD85-576A-EB9A-D83CB7284386}"/>
          </ac:spMkLst>
        </pc:spChg>
        <pc:picChg chg="add mod">
          <ac:chgData name="CILECEK Jakub (HELLA)" userId="9b3b3962-6331-4b33-b985-eb69d2ea4bc4" providerId="ADAL" clId="{68FF9BB8-D478-4EF0-8DE7-AB95194F78F6}" dt="2024-11-20T13:31:12.766" v="13948" actId="14100"/>
          <ac:picMkLst>
            <pc:docMk/>
            <pc:sldMk cId="2113030870" sldId="293"/>
            <ac:picMk id="4" creationId="{9B7F62CC-329F-F05B-66E9-3DCD881C00D0}"/>
          </ac:picMkLst>
        </pc:picChg>
        <pc:cxnChg chg="add mod">
          <ac:chgData name="CILECEK Jakub (HELLA)" userId="9b3b3962-6331-4b33-b985-eb69d2ea4bc4" providerId="ADAL" clId="{68FF9BB8-D478-4EF0-8DE7-AB95194F78F6}" dt="2024-11-20T13:37:05.410" v="14414" actId="14100"/>
          <ac:cxnSpMkLst>
            <pc:docMk/>
            <pc:sldMk cId="2113030870" sldId="293"/>
            <ac:cxnSpMk id="5" creationId="{87B96C88-4FC4-6E02-D185-A9AE95BD2DF5}"/>
          </ac:cxnSpMkLst>
        </pc:cxnChg>
        <pc:cxnChg chg="add mod">
          <ac:chgData name="CILECEK Jakub (HELLA)" userId="9b3b3962-6331-4b33-b985-eb69d2ea4bc4" providerId="ADAL" clId="{68FF9BB8-D478-4EF0-8DE7-AB95194F78F6}" dt="2024-11-20T13:37:02.699" v="14413" actId="14100"/>
          <ac:cxnSpMkLst>
            <pc:docMk/>
            <pc:sldMk cId="2113030870" sldId="293"/>
            <ac:cxnSpMk id="8" creationId="{9AA8DF49-18F6-3829-0CAE-730EDADA2950}"/>
          </ac:cxnSpMkLst>
        </pc:cxnChg>
        <pc:cxnChg chg="add mod">
          <ac:chgData name="CILECEK Jakub (HELLA)" userId="9b3b3962-6331-4b33-b985-eb69d2ea4bc4" providerId="ADAL" clId="{68FF9BB8-D478-4EF0-8DE7-AB95194F78F6}" dt="2024-11-20T13:36:58.418" v="14412" actId="14100"/>
          <ac:cxnSpMkLst>
            <pc:docMk/>
            <pc:sldMk cId="2113030870" sldId="293"/>
            <ac:cxnSpMk id="11" creationId="{DBF95EEE-D322-5324-FD01-BB11D7FD3F1E}"/>
          </ac:cxnSpMkLst>
        </pc:cxnChg>
        <pc:cxnChg chg="add mod">
          <ac:chgData name="CILECEK Jakub (HELLA)" userId="9b3b3962-6331-4b33-b985-eb69d2ea4bc4" providerId="ADAL" clId="{68FF9BB8-D478-4EF0-8DE7-AB95194F78F6}" dt="2024-11-20T13:36:55.443" v="14411" actId="14100"/>
          <ac:cxnSpMkLst>
            <pc:docMk/>
            <pc:sldMk cId="2113030870" sldId="293"/>
            <ac:cxnSpMk id="13" creationId="{80860893-0F64-5834-E753-6208F7FDAD85}"/>
          </ac:cxnSpMkLst>
        </pc:cxnChg>
        <pc:cxnChg chg="add mod">
          <ac:chgData name="CILECEK Jakub (HELLA)" userId="9b3b3962-6331-4b33-b985-eb69d2ea4bc4" providerId="ADAL" clId="{68FF9BB8-D478-4EF0-8DE7-AB95194F78F6}" dt="2024-11-20T13:36:53.044" v="14410" actId="14100"/>
          <ac:cxnSpMkLst>
            <pc:docMk/>
            <pc:sldMk cId="2113030870" sldId="293"/>
            <ac:cxnSpMk id="16" creationId="{E59D88BA-4D51-8723-20FC-164FBAD18149}"/>
          </ac:cxnSpMkLst>
        </pc:cxnChg>
        <pc:cxnChg chg="add mod">
          <ac:chgData name="CILECEK Jakub (HELLA)" userId="9b3b3962-6331-4b33-b985-eb69d2ea4bc4" providerId="ADAL" clId="{68FF9BB8-D478-4EF0-8DE7-AB95194F78F6}" dt="2024-11-20T13:36:50.336" v="14409" actId="14100"/>
          <ac:cxnSpMkLst>
            <pc:docMk/>
            <pc:sldMk cId="2113030870" sldId="293"/>
            <ac:cxnSpMk id="19" creationId="{7EB58DE5-9B4E-BF9E-5F18-48067255383C}"/>
          </ac:cxnSpMkLst>
        </pc:cxnChg>
        <pc:cxnChg chg="add mod">
          <ac:chgData name="CILECEK Jakub (HELLA)" userId="9b3b3962-6331-4b33-b985-eb69d2ea4bc4" providerId="ADAL" clId="{68FF9BB8-D478-4EF0-8DE7-AB95194F78F6}" dt="2024-11-20T13:36:47.906" v="14408" actId="14100"/>
          <ac:cxnSpMkLst>
            <pc:docMk/>
            <pc:sldMk cId="2113030870" sldId="293"/>
            <ac:cxnSpMk id="22" creationId="{F3691251-23DF-1D1A-99C3-DE19CDD465FD}"/>
          </ac:cxnSpMkLst>
        </pc:cxnChg>
        <pc:cxnChg chg="add mod">
          <ac:chgData name="CILECEK Jakub (HELLA)" userId="9b3b3962-6331-4b33-b985-eb69d2ea4bc4" providerId="ADAL" clId="{68FF9BB8-D478-4EF0-8DE7-AB95194F78F6}" dt="2024-11-20T13:37:08.650" v="14415" actId="14100"/>
          <ac:cxnSpMkLst>
            <pc:docMk/>
            <pc:sldMk cId="2113030870" sldId="293"/>
            <ac:cxnSpMk id="32" creationId="{2D9F8555-318C-C838-31CC-8085735FD452}"/>
          </ac:cxnSpMkLst>
        </pc:cxnChg>
      </pc:sldChg>
      <pc:sldChg chg="addSp delSp modSp new mod">
        <pc:chgData name="CILECEK Jakub (HELLA)" userId="9b3b3962-6331-4b33-b985-eb69d2ea4bc4" providerId="ADAL" clId="{68FF9BB8-D478-4EF0-8DE7-AB95194F78F6}" dt="2024-11-20T14:22:52.802" v="16125" actId="20577"/>
        <pc:sldMkLst>
          <pc:docMk/>
          <pc:sldMk cId="2134778591" sldId="294"/>
        </pc:sldMkLst>
        <pc:spChg chg="del">
          <ac:chgData name="CILECEK Jakub (HELLA)" userId="9b3b3962-6331-4b33-b985-eb69d2ea4bc4" providerId="ADAL" clId="{68FF9BB8-D478-4EF0-8DE7-AB95194F78F6}" dt="2024-11-20T13:37:45.747" v="14436" actId="478"/>
          <ac:spMkLst>
            <pc:docMk/>
            <pc:sldMk cId="2134778591" sldId="294"/>
            <ac:spMk id="2" creationId="{018F6D79-E25C-A62F-9173-7B1FFBF67538}"/>
          </ac:spMkLst>
        </pc:spChg>
        <pc:spChg chg="mod">
          <ac:chgData name="CILECEK Jakub (HELLA)" userId="9b3b3962-6331-4b33-b985-eb69d2ea4bc4" providerId="ADAL" clId="{68FF9BB8-D478-4EF0-8DE7-AB95194F78F6}" dt="2024-11-20T14:22:52.802" v="16125" actId="20577"/>
          <ac:spMkLst>
            <pc:docMk/>
            <pc:sldMk cId="2134778591" sldId="294"/>
            <ac:spMk id="3" creationId="{65534577-0156-88EA-6917-E674FB050615}"/>
          </ac:spMkLst>
        </pc:spChg>
        <pc:spChg chg="add mod">
          <ac:chgData name="CILECEK Jakub (HELLA)" userId="9b3b3962-6331-4b33-b985-eb69d2ea4bc4" providerId="ADAL" clId="{68FF9BB8-D478-4EF0-8DE7-AB95194F78F6}" dt="2024-11-20T13:44:43.973" v="14533" actId="1076"/>
          <ac:spMkLst>
            <pc:docMk/>
            <pc:sldMk cId="2134778591" sldId="294"/>
            <ac:spMk id="5" creationId="{47027587-143E-3C00-D82F-B169D69ADF36}"/>
          </ac:spMkLst>
        </pc:spChg>
        <pc:spChg chg="add mod">
          <ac:chgData name="CILECEK Jakub (HELLA)" userId="9b3b3962-6331-4b33-b985-eb69d2ea4bc4" providerId="ADAL" clId="{68FF9BB8-D478-4EF0-8DE7-AB95194F78F6}" dt="2024-11-20T13:44:43.973" v="14533" actId="1076"/>
          <ac:spMkLst>
            <pc:docMk/>
            <pc:sldMk cId="2134778591" sldId="294"/>
            <ac:spMk id="6" creationId="{FA45DD1F-EF26-8C37-3E5F-EF489F5B4E06}"/>
          </ac:spMkLst>
        </pc:spChg>
        <pc:spChg chg="add mod">
          <ac:chgData name="CILECEK Jakub (HELLA)" userId="9b3b3962-6331-4b33-b985-eb69d2ea4bc4" providerId="ADAL" clId="{68FF9BB8-D478-4EF0-8DE7-AB95194F78F6}" dt="2024-11-20T13:44:43.973" v="14533" actId="1076"/>
          <ac:spMkLst>
            <pc:docMk/>
            <pc:sldMk cId="2134778591" sldId="294"/>
            <ac:spMk id="7" creationId="{EE90E847-CD6B-C821-771D-98CF466D6404}"/>
          </ac:spMkLst>
        </pc:spChg>
        <pc:spChg chg="add mod">
          <ac:chgData name="CILECEK Jakub (HELLA)" userId="9b3b3962-6331-4b33-b985-eb69d2ea4bc4" providerId="ADAL" clId="{68FF9BB8-D478-4EF0-8DE7-AB95194F78F6}" dt="2024-11-20T13:44:43.973" v="14533" actId="1076"/>
          <ac:spMkLst>
            <pc:docMk/>
            <pc:sldMk cId="2134778591" sldId="294"/>
            <ac:spMk id="8" creationId="{8AE8797D-08FC-1DD6-D837-9ACF039AB4CF}"/>
          </ac:spMkLst>
        </pc:spChg>
        <pc:spChg chg="add mod">
          <ac:chgData name="CILECEK Jakub (HELLA)" userId="9b3b3962-6331-4b33-b985-eb69d2ea4bc4" providerId="ADAL" clId="{68FF9BB8-D478-4EF0-8DE7-AB95194F78F6}" dt="2024-11-20T13:44:43.973" v="14533" actId="1076"/>
          <ac:spMkLst>
            <pc:docMk/>
            <pc:sldMk cId="2134778591" sldId="294"/>
            <ac:spMk id="9" creationId="{91A18084-7720-B748-F7BB-7D31612E4664}"/>
          </ac:spMkLst>
        </pc:spChg>
        <pc:spChg chg="add mod">
          <ac:chgData name="CILECEK Jakub (HELLA)" userId="9b3b3962-6331-4b33-b985-eb69d2ea4bc4" providerId="ADAL" clId="{68FF9BB8-D478-4EF0-8DE7-AB95194F78F6}" dt="2024-11-20T13:44:43.973" v="14533" actId="1076"/>
          <ac:spMkLst>
            <pc:docMk/>
            <pc:sldMk cId="2134778591" sldId="294"/>
            <ac:spMk id="10" creationId="{7987DCFC-7DF0-8431-824D-31FB1F65A434}"/>
          </ac:spMkLst>
        </pc:spChg>
        <pc:spChg chg="add mod">
          <ac:chgData name="CILECEK Jakub (HELLA)" userId="9b3b3962-6331-4b33-b985-eb69d2ea4bc4" providerId="ADAL" clId="{68FF9BB8-D478-4EF0-8DE7-AB95194F78F6}" dt="2024-11-20T13:44:43.973" v="14533" actId="1076"/>
          <ac:spMkLst>
            <pc:docMk/>
            <pc:sldMk cId="2134778591" sldId="294"/>
            <ac:spMk id="11" creationId="{D4B42244-9CD6-CCAF-D573-8A5D8EBBF996}"/>
          </ac:spMkLst>
        </pc:spChg>
        <pc:spChg chg="add mod">
          <ac:chgData name="CILECEK Jakub (HELLA)" userId="9b3b3962-6331-4b33-b985-eb69d2ea4bc4" providerId="ADAL" clId="{68FF9BB8-D478-4EF0-8DE7-AB95194F78F6}" dt="2024-11-20T13:44:43.973" v="14533" actId="1076"/>
          <ac:spMkLst>
            <pc:docMk/>
            <pc:sldMk cId="2134778591" sldId="294"/>
            <ac:spMk id="12" creationId="{91FDECBE-2E3E-FA3A-9AAF-F2A49DE20358}"/>
          </ac:spMkLst>
        </pc:spChg>
        <pc:spChg chg="add mod">
          <ac:chgData name="CILECEK Jakub (HELLA)" userId="9b3b3962-6331-4b33-b985-eb69d2ea4bc4" providerId="ADAL" clId="{68FF9BB8-D478-4EF0-8DE7-AB95194F78F6}" dt="2024-11-20T13:44:43.973" v="14533" actId="1076"/>
          <ac:spMkLst>
            <pc:docMk/>
            <pc:sldMk cId="2134778591" sldId="294"/>
            <ac:spMk id="13" creationId="{3B20618B-1C42-BBE6-EDC1-4B4D23F8C0D1}"/>
          </ac:spMkLst>
        </pc:spChg>
        <pc:spChg chg="add mod">
          <ac:chgData name="CILECEK Jakub (HELLA)" userId="9b3b3962-6331-4b33-b985-eb69d2ea4bc4" providerId="ADAL" clId="{68FF9BB8-D478-4EF0-8DE7-AB95194F78F6}" dt="2024-11-20T13:44:43.973" v="14533" actId="1076"/>
          <ac:spMkLst>
            <pc:docMk/>
            <pc:sldMk cId="2134778591" sldId="294"/>
            <ac:spMk id="14" creationId="{D6FBFB5B-E4BD-23E4-ADA2-D56709B0CF58}"/>
          </ac:spMkLst>
        </pc:spChg>
        <pc:spChg chg="add mod">
          <ac:chgData name="CILECEK Jakub (HELLA)" userId="9b3b3962-6331-4b33-b985-eb69d2ea4bc4" providerId="ADAL" clId="{68FF9BB8-D478-4EF0-8DE7-AB95194F78F6}" dt="2024-11-20T14:11:32.399" v="16036" actId="1076"/>
          <ac:spMkLst>
            <pc:docMk/>
            <pc:sldMk cId="2134778591" sldId="294"/>
            <ac:spMk id="62" creationId="{18ACA261-34D0-2538-59B3-CA43FE3EDC79}"/>
          </ac:spMkLst>
        </pc:spChg>
        <pc:picChg chg="add mod">
          <ac:chgData name="CILECEK Jakub (HELLA)" userId="9b3b3962-6331-4b33-b985-eb69d2ea4bc4" providerId="ADAL" clId="{68FF9BB8-D478-4EF0-8DE7-AB95194F78F6}" dt="2024-11-20T14:11:26.046" v="16035" actId="1076"/>
          <ac:picMkLst>
            <pc:docMk/>
            <pc:sldMk cId="2134778591" sldId="294"/>
            <ac:picMk id="4" creationId="{FBB43FDC-6EAE-8D68-1A5D-FA19DBD293B7}"/>
          </ac:picMkLst>
        </pc:picChg>
        <pc:cxnChg chg="add mod">
          <ac:chgData name="CILECEK Jakub (HELLA)" userId="9b3b3962-6331-4b33-b985-eb69d2ea4bc4" providerId="ADAL" clId="{68FF9BB8-D478-4EF0-8DE7-AB95194F78F6}" dt="2024-11-20T13:59:39.954" v="15154" actId="14100"/>
          <ac:cxnSpMkLst>
            <pc:docMk/>
            <pc:sldMk cId="2134778591" sldId="294"/>
            <ac:cxnSpMk id="16" creationId="{61080592-A69A-A830-BBBA-6EA852FB6436}"/>
          </ac:cxnSpMkLst>
        </pc:cxnChg>
        <pc:cxnChg chg="add mod">
          <ac:chgData name="CILECEK Jakub (HELLA)" userId="9b3b3962-6331-4b33-b985-eb69d2ea4bc4" providerId="ADAL" clId="{68FF9BB8-D478-4EF0-8DE7-AB95194F78F6}" dt="2024-11-20T13:56:13.578" v="14601" actId="14100"/>
          <ac:cxnSpMkLst>
            <pc:docMk/>
            <pc:sldMk cId="2134778591" sldId="294"/>
            <ac:cxnSpMk id="19" creationId="{E7CE3C79-4EBE-B24B-963C-74E066DBD67A}"/>
          </ac:cxnSpMkLst>
        </pc:cxnChg>
        <pc:cxnChg chg="add mod">
          <ac:chgData name="CILECEK Jakub (HELLA)" userId="9b3b3962-6331-4b33-b985-eb69d2ea4bc4" providerId="ADAL" clId="{68FF9BB8-D478-4EF0-8DE7-AB95194F78F6}" dt="2024-11-20T13:59:50.114" v="15157" actId="14100"/>
          <ac:cxnSpMkLst>
            <pc:docMk/>
            <pc:sldMk cId="2134778591" sldId="294"/>
            <ac:cxnSpMk id="24" creationId="{5F3EE4AD-493D-56AA-F61B-84AC289411D7}"/>
          </ac:cxnSpMkLst>
        </pc:cxnChg>
        <pc:cxnChg chg="add mod">
          <ac:chgData name="CILECEK Jakub (HELLA)" userId="9b3b3962-6331-4b33-b985-eb69d2ea4bc4" providerId="ADAL" clId="{68FF9BB8-D478-4EF0-8DE7-AB95194F78F6}" dt="2024-11-20T14:00:01.459" v="15160" actId="14100"/>
          <ac:cxnSpMkLst>
            <pc:docMk/>
            <pc:sldMk cId="2134778591" sldId="294"/>
            <ac:cxnSpMk id="27" creationId="{3288FD6A-EDE7-397B-1025-CC8B1F1D4A39}"/>
          </ac:cxnSpMkLst>
        </pc:cxnChg>
        <pc:cxnChg chg="add mod">
          <ac:chgData name="CILECEK Jakub (HELLA)" userId="9b3b3962-6331-4b33-b985-eb69d2ea4bc4" providerId="ADAL" clId="{68FF9BB8-D478-4EF0-8DE7-AB95194F78F6}" dt="2024-11-20T14:00:28.914" v="15164" actId="14100"/>
          <ac:cxnSpMkLst>
            <pc:docMk/>
            <pc:sldMk cId="2134778591" sldId="294"/>
            <ac:cxnSpMk id="30" creationId="{75B0ED43-26EF-16DF-6685-871345490B14}"/>
          </ac:cxnSpMkLst>
        </pc:cxnChg>
        <pc:cxnChg chg="add mod">
          <ac:chgData name="CILECEK Jakub (HELLA)" userId="9b3b3962-6331-4b33-b985-eb69d2ea4bc4" providerId="ADAL" clId="{68FF9BB8-D478-4EF0-8DE7-AB95194F78F6}" dt="2024-11-20T14:00:40.482" v="15167" actId="14100"/>
          <ac:cxnSpMkLst>
            <pc:docMk/>
            <pc:sldMk cId="2134778591" sldId="294"/>
            <ac:cxnSpMk id="34" creationId="{B556056B-9397-12D9-6F76-858B1B28314C}"/>
          </ac:cxnSpMkLst>
        </pc:cxnChg>
        <pc:cxnChg chg="add mod">
          <ac:chgData name="CILECEK Jakub (HELLA)" userId="9b3b3962-6331-4b33-b985-eb69d2ea4bc4" providerId="ADAL" clId="{68FF9BB8-D478-4EF0-8DE7-AB95194F78F6}" dt="2024-11-20T14:00:52.580" v="15170" actId="14100"/>
          <ac:cxnSpMkLst>
            <pc:docMk/>
            <pc:sldMk cId="2134778591" sldId="294"/>
            <ac:cxnSpMk id="37" creationId="{87F52362-AA4F-D89A-E5E8-ACD144DA7908}"/>
          </ac:cxnSpMkLst>
        </pc:cxnChg>
        <pc:cxnChg chg="add mod">
          <ac:chgData name="CILECEK Jakub (HELLA)" userId="9b3b3962-6331-4b33-b985-eb69d2ea4bc4" providerId="ADAL" clId="{68FF9BB8-D478-4EF0-8DE7-AB95194F78F6}" dt="2024-11-20T14:01:00.563" v="15173" actId="14100"/>
          <ac:cxnSpMkLst>
            <pc:docMk/>
            <pc:sldMk cId="2134778591" sldId="294"/>
            <ac:cxnSpMk id="40" creationId="{5998C838-205C-ACBE-2940-6666D5D98390}"/>
          </ac:cxnSpMkLst>
        </pc:cxnChg>
        <pc:cxnChg chg="add mod">
          <ac:chgData name="CILECEK Jakub (HELLA)" userId="9b3b3962-6331-4b33-b985-eb69d2ea4bc4" providerId="ADAL" clId="{68FF9BB8-D478-4EF0-8DE7-AB95194F78F6}" dt="2024-11-20T14:05:55.925" v="15604" actId="14100"/>
          <ac:cxnSpMkLst>
            <pc:docMk/>
            <pc:sldMk cId="2134778591" sldId="294"/>
            <ac:cxnSpMk id="43" creationId="{82970C14-40BA-0A74-EFB6-A88E5D8A0E25}"/>
          </ac:cxnSpMkLst>
        </pc:cxnChg>
        <pc:cxnChg chg="add mod">
          <ac:chgData name="CILECEK Jakub (HELLA)" userId="9b3b3962-6331-4b33-b985-eb69d2ea4bc4" providerId="ADAL" clId="{68FF9BB8-D478-4EF0-8DE7-AB95194F78F6}" dt="2024-11-20T14:06:20.453" v="15607" actId="14100"/>
          <ac:cxnSpMkLst>
            <pc:docMk/>
            <pc:sldMk cId="2134778591" sldId="294"/>
            <ac:cxnSpMk id="45" creationId="{C5FFAF78-9BC9-C716-A22E-37DAEF157007}"/>
          </ac:cxnSpMkLst>
        </pc:cxnChg>
        <pc:cxnChg chg="add mod">
          <ac:chgData name="CILECEK Jakub (HELLA)" userId="9b3b3962-6331-4b33-b985-eb69d2ea4bc4" providerId="ADAL" clId="{68FF9BB8-D478-4EF0-8DE7-AB95194F78F6}" dt="2024-11-20T14:06:46.629" v="15613" actId="14100"/>
          <ac:cxnSpMkLst>
            <pc:docMk/>
            <pc:sldMk cId="2134778591" sldId="294"/>
            <ac:cxnSpMk id="48" creationId="{D9B824E8-951C-0F26-F738-58F11DDD078B}"/>
          </ac:cxnSpMkLst>
        </pc:cxnChg>
        <pc:cxnChg chg="add mod">
          <ac:chgData name="CILECEK Jakub (HELLA)" userId="9b3b3962-6331-4b33-b985-eb69d2ea4bc4" providerId="ADAL" clId="{68FF9BB8-D478-4EF0-8DE7-AB95194F78F6}" dt="2024-11-20T14:08:10.268" v="15671" actId="14100"/>
          <ac:cxnSpMkLst>
            <pc:docMk/>
            <pc:sldMk cId="2134778591" sldId="294"/>
            <ac:cxnSpMk id="50" creationId="{01F5CDE2-F796-5BFD-6F59-95FAC22605A0}"/>
          </ac:cxnSpMkLst>
        </pc:cxnChg>
        <pc:cxnChg chg="add mod">
          <ac:chgData name="CILECEK Jakub (HELLA)" userId="9b3b3962-6331-4b33-b985-eb69d2ea4bc4" providerId="ADAL" clId="{68FF9BB8-D478-4EF0-8DE7-AB95194F78F6}" dt="2024-11-20T14:08:13.221" v="15672" actId="1076"/>
          <ac:cxnSpMkLst>
            <pc:docMk/>
            <pc:sldMk cId="2134778591" sldId="294"/>
            <ac:cxnSpMk id="53" creationId="{F1414520-2F9F-E71C-D101-DE7FCA4BDAE7}"/>
          </ac:cxnSpMkLst>
        </pc:cxnChg>
        <pc:cxnChg chg="add mod">
          <ac:chgData name="CILECEK Jakub (HELLA)" userId="9b3b3962-6331-4b33-b985-eb69d2ea4bc4" providerId="ADAL" clId="{68FF9BB8-D478-4EF0-8DE7-AB95194F78F6}" dt="2024-11-20T14:09:23.445" v="15866" actId="14100"/>
          <ac:cxnSpMkLst>
            <pc:docMk/>
            <pc:sldMk cId="2134778591" sldId="294"/>
            <ac:cxnSpMk id="57" creationId="{BB338B72-95CC-1866-AC28-AA13741AA555}"/>
          </ac:cxnSpMkLst>
        </pc:cxnChg>
        <pc:cxnChg chg="add mod">
          <ac:chgData name="CILECEK Jakub (HELLA)" userId="9b3b3962-6331-4b33-b985-eb69d2ea4bc4" providerId="ADAL" clId="{68FF9BB8-D478-4EF0-8DE7-AB95194F78F6}" dt="2024-11-20T14:11:12.892" v="16031" actId="14100"/>
          <ac:cxnSpMkLst>
            <pc:docMk/>
            <pc:sldMk cId="2134778591" sldId="294"/>
            <ac:cxnSpMk id="60" creationId="{2BB17406-F1F4-A406-D5AD-D8D3606649D1}"/>
          </ac:cxnSpMkLst>
        </pc:cxnChg>
      </pc:sldChg>
      <pc:sldChg chg="addSp delSp modSp new mod">
        <pc:chgData name="CILECEK Jakub (HELLA)" userId="9b3b3962-6331-4b33-b985-eb69d2ea4bc4" providerId="ADAL" clId="{68FF9BB8-D478-4EF0-8DE7-AB95194F78F6}" dt="2024-11-20T14:30:35.485" v="17125" actId="20577"/>
        <pc:sldMkLst>
          <pc:docMk/>
          <pc:sldMk cId="2163468356" sldId="295"/>
        </pc:sldMkLst>
        <pc:spChg chg="del">
          <ac:chgData name="CILECEK Jakub (HELLA)" userId="9b3b3962-6331-4b33-b985-eb69d2ea4bc4" providerId="ADAL" clId="{68FF9BB8-D478-4EF0-8DE7-AB95194F78F6}" dt="2024-11-20T14:12:16.401" v="16097" actId="478"/>
          <ac:spMkLst>
            <pc:docMk/>
            <pc:sldMk cId="2163468356" sldId="295"/>
            <ac:spMk id="2" creationId="{2D2B3FB2-E797-0498-88DE-41C510930A57}"/>
          </ac:spMkLst>
        </pc:spChg>
        <pc:spChg chg="mod">
          <ac:chgData name="CILECEK Jakub (HELLA)" userId="9b3b3962-6331-4b33-b985-eb69d2ea4bc4" providerId="ADAL" clId="{68FF9BB8-D478-4EF0-8DE7-AB95194F78F6}" dt="2024-11-20T14:30:35.485" v="17125" actId="20577"/>
          <ac:spMkLst>
            <pc:docMk/>
            <pc:sldMk cId="2163468356" sldId="295"/>
            <ac:spMk id="3" creationId="{E835AD8D-CE7A-03B3-1514-DB6BA97791F4}"/>
          </ac:spMkLst>
        </pc:spChg>
        <pc:spChg chg="add mod">
          <ac:chgData name="CILECEK Jakub (HELLA)" userId="9b3b3962-6331-4b33-b985-eb69d2ea4bc4" providerId="ADAL" clId="{68FF9BB8-D478-4EF0-8DE7-AB95194F78F6}" dt="2024-11-20T14:12:19.320" v="16098"/>
          <ac:spMkLst>
            <pc:docMk/>
            <pc:sldMk cId="2163468356" sldId="295"/>
            <ac:spMk id="5" creationId="{F947F114-1E21-6CB4-F7A2-1E1734FCE597}"/>
          </ac:spMkLst>
        </pc:spChg>
        <pc:spChg chg="add mod">
          <ac:chgData name="CILECEK Jakub (HELLA)" userId="9b3b3962-6331-4b33-b985-eb69d2ea4bc4" providerId="ADAL" clId="{68FF9BB8-D478-4EF0-8DE7-AB95194F78F6}" dt="2024-11-20T14:12:19.320" v="16098"/>
          <ac:spMkLst>
            <pc:docMk/>
            <pc:sldMk cId="2163468356" sldId="295"/>
            <ac:spMk id="6" creationId="{8A4F8838-5D10-1E04-1A81-7269EF103452}"/>
          </ac:spMkLst>
        </pc:spChg>
        <pc:spChg chg="add mod">
          <ac:chgData name="CILECEK Jakub (HELLA)" userId="9b3b3962-6331-4b33-b985-eb69d2ea4bc4" providerId="ADAL" clId="{68FF9BB8-D478-4EF0-8DE7-AB95194F78F6}" dt="2024-11-20T14:12:19.320" v="16098"/>
          <ac:spMkLst>
            <pc:docMk/>
            <pc:sldMk cId="2163468356" sldId="295"/>
            <ac:spMk id="7" creationId="{B176B363-E821-DE89-C0E2-C18F51DEFEB8}"/>
          </ac:spMkLst>
        </pc:spChg>
        <pc:spChg chg="add mod">
          <ac:chgData name="CILECEK Jakub (HELLA)" userId="9b3b3962-6331-4b33-b985-eb69d2ea4bc4" providerId="ADAL" clId="{68FF9BB8-D478-4EF0-8DE7-AB95194F78F6}" dt="2024-11-20T14:12:19.320" v="16098"/>
          <ac:spMkLst>
            <pc:docMk/>
            <pc:sldMk cId="2163468356" sldId="295"/>
            <ac:spMk id="8" creationId="{D71C7903-AECE-E446-2420-6A1A059BA60C}"/>
          </ac:spMkLst>
        </pc:spChg>
        <pc:spChg chg="add mod">
          <ac:chgData name="CILECEK Jakub (HELLA)" userId="9b3b3962-6331-4b33-b985-eb69d2ea4bc4" providerId="ADAL" clId="{68FF9BB8-D478-4EF0-8DE7-AB95194F78F6}" dt="2024-11-20T14:12:19.320" v="16098"/>
          <ac:spMkLst>
            <pc:docMk/>
            <pc:sldMk cId="2163468356" sldId="295"/>
            <ac:spMk id="9" creationId="{59CD7C33-06BB-6749-5ABE-91598A175A66}"/>
          </ac:spMkLst>
        </pc:spChg>
        <pc:spChg chg="add mod">
          <ac:chgData name="CILECEK Jakub (HELLA)" userId="9b3b3962-6331-4b33-b985-eb69d2ea4bc4" providerId="ADAL" clId="{68FF9BB8-D478-4EF0-8DE7-AB95194F78F6}" dt="2024-11-20T14:12:19.320" v="16098"/>
          <ac:spMkLst>
            <pc:docMk/>
            <pc:sldMk cId="2163468356" sldId="295"/>
            <ac:spMk id="10" creationId="{EA26871F-0C4F-F494-815A-ADDD2341BE98}"/>
          </ac:spMkLst>
        </pc:spChg>
        <pc:spChg chg="add mod">
          <ac:chgData name="CILECEK Jakub (HELLA)" userId="9b3b3962-6331-4b33-b985-eb69d2ea4bc4" providerId="ADAL" clId="{68FF9BB8-D478-4EF0-8DE7-AB95194F78F6}" dt="2024-11-20T14:12:19.320" v="16098"/>
          <ac:spMkLst>
            <pc:docMk/>
            <pc:sldMk cId="2163468356" sldId="295"/>
            <ac:spMk id="11" creationId="{A3A16F51-3938-F01E-8BAE-DD3B7C16DE88}"/>
          </ac:spMkLst>
        </pc:spChg>
        <pc:spChg chg="add mod">
          <ac:chgData name="CILECEK Jakub (HELLA)" userId="9b3b3962-6331-4b33-b985-eb69d2ea4bc4" providerId="ADAL" clId="{68FF9BB8-D478-4EF0-8DE7-AB95194F78F6}" dt="2024-11-20T14:12:19.320" v="16098"/>
          <ac:spMkLst>
            <pc:docMk/>
            <pc:sldMk cId="2163468356" sldId="295"/>
            <ac:spMk id="12" creationId="{ADB3B284-C211-791A-D528-F5799CD57C25}"/>
          </ac:spMkLst>
        </pc:spChg>
        <pc:spChg chg="add mod">
          <ac:chgData name="CILECEK Jakub (HELLA)" userId="9b3b3962-6331-4b33-b985-eb69d2ea4bc4" providerId="ADAL" clId="{68FF9BB8-D478-4EF0-8DE7-AB95194F78F6}" dt="2024-11-20T14:12:19.320" v="16098"/>
          <ac:spMkLst>
            <pc:docMk/>
            <pc:sldMk cId="2163468356" sldId="295"/>
            <ac:spMk id="13" creationId="{DBD04C05-D7AB-5F0E-85A7-E0960996B563}"/>
          </ac:spMkLst>
        </pc:spChg>
        <pc:spChg chg="add mod">
          <ac:chgData name="CILECEK Jakub (HELLA)" userId="9b3b3962-6331-4b33-b985-eb69d2ea4bc4" providerId="ADAL" clId="{68FF9BB8-D478-4EF0-8DE7-AB95194F78F6}" dt="2024-11-20T14:12:19.320" v="16098"/>
          <ac:spMkLst>
            <pc:docMk/>
            <pc:sldMk cId="2163468356" sldId="295"/>
            <ac:spMk id="14" creationId="{2AB5B1D1-8BD0-C64E-9DB9-FC6BFBED1F8A}"/>
          </ac:spMkLst>
        </pc:spChg>
        <pc:spChg chg="add mod">
          <ac:chgData name="CILECEK Jakub (HELLA)" userId="9b3b3962-6331-4b33-b985-eb69d2ea4bc4" providerId="ADAL" clId="{68FF9BB8-D478-4EF0-8DE7-AB95194F78F6}" dt="2024-11-20T14:12:19.320" v="16098"/>
          <ac:spMkLst>
            <pc:docMk/>
            <pc:sldMk cId="2163468356" sldId="295"/>
            <ac:spMk id="29" creationId="{1C6948DE-A356-1A1E-6727-19E28453A3F8}"/>
          </ac:spMkLst>
        </pc:spChg>
        <pc:spChg chg="add mod">
          <ac:chgData name="CILECEK Jakub (HELLA)" userId="9b3b3962-6331-4b33-b985-eb69d2ea4bc4" providerId="ADAL" clId="{68FF9BB8-D478-4EF0-8DE7-AB95194F78F6}" dt="2024-11-20T14:27:43.053" v="16609" actId="208"/>
          <ac:spMkLst>
            <pc:docMk/>
            <pc:sldMk cId="2163468356" sldId="295"/>
            <ac:spMk id="41" creationId="{6F84EF74-1A42-32E2-B353-D16F48632464}"/>
          </ac:spMkLst>
        </pc:spChg>
        <pc:picChg chg="add mod">
          <ac:chgData name="CILECEK Jakub (HELLA)" userId="9b3b3962-6331-4b33-b985-eb69d2ea4bc4" providerId="ADAL" clId="{68FF9BB8-D478-4EF0-8DE7-AB95194F78F6}" dt="2024-11-20T14:12:19.320" v="16098"/>
          <ac:picMkLst>
            <pc:docMk/>
            <pc:sldMk cId="2163468356" sldId="295"/>
            <ac:picMk id="4" creationId="{92F42853-3E28-6751-B2B7-80BEFA812DA3}"/>
          </ac:picMkLst>
        </pc:picChg>
        <pc:cxnChg chg="add mod">
          <ac:chgData name="CILECEK Jakub (HELLA)" userId="9b3b3962-6331-4b33-b985-eb69d2ea4bc4" providerId="ADAL" clId="{68FF9BB8-D478-4EF0-8DE7-AB95194F78F6}" dt="2024-11-20T14:12:19.320" v="16098"/>
          <ac:cxnSpMkLst>
            <pc:docMk/>
            <pc:sldMk cId="2163468356" sldId="295"/>
            <ac:cxnSpMk id="15" creationId="{7DC2B507-4E59-1EA1-96E7-3EABAE0DC3C1}"/>
          </ac:cxnSpMkLst>
        </pc:cxnChg>
        <pc:cxnChg chg="add mod">
          <ac:chgData name="CILECEK Jakub (HELLA)" userId="9b3b3962-6331-4b33-b985-eb69d2ea4bc4" providerId="ADAL" clId="{68FF9BB8-D478-4EF0-8DE7-AB95194F78F6}" dt="2024-11-20T14:12:19.320" v="16098"/>
          <ac:cxnSpMkLst>
            <pc:docMk/>
            <pc:sldMk cId="2163468356" sldId="295"/>
            <ac:cxnSpMk id="16" creationId="{A8F588FE-A832-E5FB-6A77-2C60565124D1}"/>
          </ac:cxnSpMkLst>
        </pc:cxnChg>
        <pc:cxnChg chg="add mod">
          <ac:chgData name="CILECEK Jakub (HELLA)" userId="9b3b3962-6331-4b33-b985-eb69d2ea4bc4" providerId="ADAL" clId="{68FF9BB8-D478-4EF0-8DE7-AB95194F78F6}" dt="2024-11-20T14:12:19.320" v="16098"/>
          <ac:cxnSpMkLst>
            <pc:docMk/>
            <pc:sldMk cId="2163468356" sldId="295"/>
            <ac:cxnSpMk id="17" creationId="{9B34305A-B47A-C393-7EBA-0DEC29FB3BC1}"/>
          </ac:cxnSpMkLst>
        </pc:cxnChg>
        <pc:cxnChg chg="add mod">
          <ac:chgData name="CILECEK Jakub (HELLA)" userId="9b3b3962-6331-4b33-b985-eb69d2ea4bc4" providerId="ADAL" clId="{68FF9BB8-D478-4EF0-8DE7-AB95194F78F6}" dt="2024-11-20T14:12:19.320" v="16098"/>
          <ac:cxnSpMkLst>
            <pc:docMk/>
            <pc:sldMk cId="2163468356" sldId="295"/>
            <ac:cxnSpMk id="18" creationId="{8562B580-DCBD-74D7-C9C2-EBACD370B8A8}"/>
          </ac:cxnSpMkLst>
        </pc:cxnChg>
        <pc:cxnChg chg="add mod">
          <ac:chgData name="CILECEK Jakub (HELLA)" userId="9b3b3962-6331-4b33-b985-eb69d2ea4bc4" providerId="ADAL" clId="{68FF9BB8-D478-4EF0-8DE7-AB95194F78F6}" dt="2024-11-20T14:12:19.320" v="16098"/>
          <ac:cxnSpMkLst>
            <pc:docMk/>
            <pc:sldMk cId="2163468356" sldId="295"/>
            <ac:cxnSpMk id="19" creationId="{2C67E3E2-73C6-E12D-6AE6-99BA4AB53B26}"/>
          </ac:cxnSpMkLst>
        </pc:cxnChg>
        <pc:cxnChg chg="add mod">
          <ac:chgData name="CILECEK Jakub (HELLA)" userId="9b3b3962-6331-4b33-b985-eb69d2ea4bc4" providerId="ADAL" clId="{68FF9BB8-D478-4EF0-8DE7-AB95194F78F6}" dt="2024-11-20T14:12:19.320" v="16098"/>
          <ac:cxnSpMkLst>
            <pc:docMk/>
            <pc:sldMk cId="2163468356" sldId="295"/>
            <ac:cxnSpMk id="20" creationId="{7C1CD069-20EA-1B5E-6D2E-A2DBCA984CB4}"/>
          </ac:cxnSpMkLst>
        </pc:cxnChg>
        <pc:cxnChg chg="add mod">
          <ac:chgData name="CILECEK Jakub (HELLA)" userId="9b3b3962-6331-4b33-b985-eb69d2ea4bc4" providerId="ADAL" clId="{68FF9BB8-D478-4EF0-8DE7-AB95194F78F6}" dt="2024-11-20T14:12:19.320" v="16098"/>
          <ac:cxnSpMkLst>
            <pc:docMk/>
            <pc:sldMk cId="2163468356" sldId="295"/>
            <ac:cxnSpMk id="21" creationId="{A29FB7C4-471C-8A95-37B6-D7A670109F77}"/>
          </ac:cxnSpMkLst>
        </pc:cxnChg>
        <pc:cxnChg chg="add mod">
          <ac:chgData name="CILECEK Jakub (HELLA)" userId="9b3b3962-6331-4b33-b985-eb69d2ea4bc4" providerId="ADAL" clId="{68FF9BB8-D478-4EF0-8DE7-AB95194F78F6}" dt="2024-11-20T14:12:19.320" v="16098"/>
          <ac:cxnSpMkLst>
            <pc:docMk/>
            <pc:sldMk cId="2163468356" sldId="295"/>
            <ac:cxnSpMk id="22" creationId="{0F7E198D-DE5D-1CC1-FA9E-780BCAD3696E}"/>
          </ac:cxnSpMkLst>
        </pc:cxnChg>
        <pc:cxnChg chg="add mod">
          <ac:chgData name="CILECEK Jakub (HELLA)" userId="9b3b3962-6331-4b33-b985-eb69d2ea4bc4" providerId="ADAL" clId="{68FF9BB8-D478-4EF0-8DE7-AB95194F78F6}" dt="2024-11-20T14:12:19.320" v="16098"/>
          <ac:cxnSpMkLst>
            <pc:docMk/>
            <pc:sldMk cId="2163468356" sldId="295"/>
            <ac:cxnSpMk id="23" creationId="{00F91C01-BF1C-EADC-F996-ED691977A545}"/>
          </ac:cxnSpMkLst>
        </pc:cxnChg>
        <pc:cxnChg chg="add mod">
          <ac:chgData name="CILECEK Jakub (HELLA)" userId="9b3b3962-6331-4b33-b985-eb69d2ea4bc4" providerId="ADAL" clId="{68FF9BB8-D478-4EF0-8DE7-AB95194F78F6}" dt="2024-11-20T14:12:19.320" v="16098"/>
          <ac:cxnSpMkLst>
            <pc:docMk/>
            <pc:sldMk cId="2163468356" sldId="295"/>
            <ac:cxnSpMk id="24" creationId="{3D2B6C2E-212F-776D-C684-C88AA11F4905}"/>
          </ac:cxnSpMkLst>
        </pc:cxnChg>
        <pc:cxnChg chg="add mod">
          <ac:chgData name="CILECEK Jakub (HELLA)" userId="9b3b3962-6331-4b33-b985-eb69d2ea4bc4" providerId="ADAL" clId="{68FF9BB8-D478-4EF0-8DE7-AB95194F78F6}" dt="2024-11-20T14:12:19.320" v="16098"/>
          <ac:cxnSpMkLst>
            <pc:docMk/>
            <pc:sldMk cId="2163468356" sldId="295"/>
            <ac:cxnSpMk id="25" creationId="{AA2F40F5-6208-CC4B-4EA8-25774023F68F}"/>
          </ac:cxnSpMkLst>
        </pc:cxnChg>
        <pc:cxnChg chg="add mod">
          <ac:chgData name="CILECEK Jakub (HELLA)" userId="9b3b3962-6331-4b33-b985-eb69d2ea4bc4" providerId="ADAL" clId="{68FF9BB8-D478-4EF0-8DE7-AB95194F78F6}" dt="2024-11-20T14:12:19.320" v="16098"/>
          <ac:cxnSpMkLst>
            <pc:docMk/>
            <pc:sldMk cId="2163468356" sldId="295"/>
            <ac:cxnSpMk id="26" creationId="{8797ABCA-3BF2-2FEB-7490-4C3B035781D4}"/>
          </ac:cxnSpMkLst>
        </pc:cxnChg>
        <pc:cxnChg chg="add mod">
          <ac:chgData name="CILECEK Jakub (HELLA)" userId="9b3b3962-6331-4b33-b985-eb69d2ea4bc4" providerId="ADAL" clId="{68FF9BB8-D478-4EF0-8DE7-AB95194F78F6}" dt="2024-11-20T14:12:19.320" v="16098"/>
          <ac:cxnSpMkLst>
            <pc:docMk/>
            <pc:sldMk cId="2163468356" sldId="295"/>
            <ac:cxnSpMk id="27" creationId="{7E1C8470-D849-6272-8ACF-2CF9D7D27511}"/>
          </ac:cxnSpMkLst>
        </pc:cxnChg>
        <pc:cxnChg chg="add mod">
          <ac:chgData name="CILECEK Jakub (HELLA)" userId="9b3b3962-6331-4b33-b985-eb69d2ea4bc4" providerId="ADAL" clId="{68FF9BB8-D478-4EF0-8DE7-AB95194F78F6}" dt="2024-11-20T14:12:19.320" v="16098"/>
          <ac:cxnSpMkLst>
            <pc:docMk/>
            <pc:sldMk cId="2163468356" sldId="295"/>
            <ac:cxnSpMk id="28" creationId="{76474CB5-6EAA-FD3D-B515-374D3EBA4BA0}"/>
          </ac:cxnSpMkLst>
        </pc:cxnChg>
        <pc:cxnChg chg="add mod">
          <ac:chgData name="CILECEK Jakub (HELLA)" userId="9b3b3962-6331-4b33-b985-eb69d2ea4bc4" providerId="ADAL" clId="{68FF9BB8-D478-4EF0-8DE7-AB95194F78F6}" dt="2024-11-20T14:26:06.219" v="16562" actId="14100"/>
          <ac:cxnSpMkLst>
            <pc:docMk/>
            <pc:sldMk cId="2163468356" sldId="295"/>
            <ac:cxnSpMk id="30" creationId="{F66D944B-0213-93DD-5647-0275EC6B2FF1}"/>
          </ac:cxnSpMkLst>
        </pc:cxnChg>
        <pc:cxnChg chg="add mod">
          <ac:chgData name="CILECEK Jakub (HELLA)" userId="9b3b3962-6331-4b33-b985-eb69d2ea4bc4" providerId="ADAL" clId="{68FF9BB8-D478-4EF0-8DE7-AB95194F78F6}" dt="2024-11-20T14:26:54.363" v="16602" actId="14100"/>
          <ac:cxnSpMkLst>
            <pc:docMk/>
            <pc:sldMk cId="2163468356" sldId="295"/>
            <ac:cxnSpMk id="34" creationId="{00CC9511-F0BC-30E9-6C51-C67A4CF37C67}"/>
          </ac:cxnSpMkLst>
        </pc:cxnChg>
        <pc:cxnChg chg="add mod">
          <ac:chgData name="CILECEK Jakub (HELLA)" userId="9b3b3962-6331-4b33-b985-eb69d2ea4bc4" providerId="ADAL" clId="{68FF9BB8-D478-4EF0-8DE7-AB95194F78F6}" dt="2024-11-20T14:27:23.130" v="16606" actId="14100"/>
          <ac:cxnSpMkLst>
            <pc:docMk/>
            <pc:sldMk cId="2163468356" sldId="295"/>
            <ac:cxnSpMk id="37" creationId="{2A99B17C-E305-92D4-6DA0-E0981AE31A8B}"/>
          </ac:cxnSpMkLst>
        </pc:cxnChg>
      </pc:sldChg>
      <pc:sldChg chg="modSp new mod">
        <pc:chgData name="CILECEK Jakub (HELLA)" userId="9b3b3962-6331-4b33-b985-eb69d2ea4bc4" providerId="ADAL" clId="{68FF9BB8-D478-4EF0-8DE7-AB95194F78F6}" dt="2024-11-20T14:38:36.647" v="17152" actId="14100"/>
        <pc:sldMkLst>
          <pc:docMk/>
          <pc:sldMk cId="682178967" sldId="296"/>
        </pc:sldMkLst>
        <pc:spChg chg="mod">
          <ac:chgData name="CILECEK Jakub (HELLA)" userId="9b3b3962-6331-4b33-b985-eb69d2ea4bc4" providerId="ADAL" clId="{68FF9BB8-D478-4EF0-8DE7-AB95194F78F6}" dt="2024-11-20T14:38:29.225" v="17150" actId="20577"/>
          <ac:spMkLst>
            <pc:docMk/>
            <pc:sldMk cId="682178967" sldId="296"/>
            <ac:spMk id="2" creationId="{90E29BB8-4258-0E65-9DCE-44C17509A9DB}"/>
          </ac:spMkLst>
        </pc:spChg>
        <pc:spChg chg="mod">
          <ac:chgData name="CILECEK Jakub (HELLA)" userId="9b3b3962-6331-4b33-b985-eb69d2ea4bc4" providerId="ADAL" clId="{68FF9BB8-D478-4EF0-8DE7-AB95194F78F6}" dt="2024-11-20T14:38:36.647" v="17152" actId="14100"/>
          <ac:spMkLst>
            <pc:docMk/>
            <pc:sldMk cId="682178967" sldId="296"/>
            <ac:spMk id="3" creationId="{9D873035-5DE9-B0D1-E1A6-C610A67C648F}"/>
          </ac:spMkLst>
        </pc:spChg>
      </pc:sldChg>
      <pc:sldChg chg="modSp mod">
        <pc:chgData name="CILECEK Jakub (HELLA)" userId="9b3b3962-6331-4b33-b985-eb69d2ea4bc4" providerId="ADAL" clId="{68FF9BB8-D478-4EF0-8DE7-AB95194F78F6}" dt="2024-11-21T10:21:49.379" v="22801" actId="20577"/>
        <pc:sldMkLst>
          <pc:docMk/>
          <pc:sldMk cId="1231415576" sldId="297"/>
        </pc:sldMkLst>
        <pc:spChg chg="mod">
          <ac:chgData name="CILECEK Jakub (HELLA)" userId="9b3b3962-6331-4b33-b985-eb69d2ea4bc4" providerId="ADAL" clId="{68FF9BB8-D478-4EF0-8DE7-AB95194F78F6}" dt="2024-11-21T10:21:49.379" v="22801" actId="20577"/>
          <ac:spMkLst>
            <pc:docMk/>
            <pc:sldMk cId="1231415576" sldId="297"/>
            <ac:spMk id="3" creationId="{F585F4FE-8EA4-C7F9-C20E-B163177CB8F5}"/>
          </ac:spMkLst>
        </pc:spChg>
      </pc:sldChg>
      <pc:sldChg chg="modSp mod">
        <pc:chgData name="CILECEK Jakub (HELLA)" userId="9b3b3962-6331-4b33-b985-eb69d2ea4bc4" providerId="ADAL" clId="{68FF9BB8-D478-4EF0-8DE7-AB95194F78F6}" dt="2024-11-21T07:59:18.800" v="20458" actId="20577"/>
        <pc:sldMkLst>
          <pc:docMk/>
          <pc:sldMk cId="2503523900" sldId="300"/>
        </pc:sldMkLst>
        <pc:spChg chg="mod">
          <ac:chgData name="CILECEK Jakub (HELLA)" userId="9b3b3962-6331-4b33-b985-eb69d2ea4bc4" providerId="ADAL" clId="{68FF9BB8-D478-4EF0-8DE7-AB95194F78F6}" dt="2024-11-21T07:59:18.800" v="20458" actId="20577"/>
          <ac:spMkLst>
            <pc:docMk/>
            <pc:sldMk cId="2503523900" sldId="300"/>
            <ac:spMk id="3" creationId="{F5DF54A3-3F4C-4BA2-5DFE-A7968E695E23}"/>
          </ac:spMkLst>
        </pc:spChg>
      </pc:sldChg>
      <pc:sldChg chg="addSp delSp modSp mod">
        <pc:chgData name="CILECEK Jakub (HELLA)" userId="9b3b3962-6331-4b33-b985-eb69d2ea4bc4" providerId="ADAL" clId="{68FF9BB8-D478-4EF0-8DE7-AB95194F78F6}" dt="2024-11-21T07:32:06.089" v="18697" actId="5793"/>
        <pc:sldMkLst>
          <pc:docMk/>
          <pc:sldMk cId="2899696931" sldId="303"/>
        </pc:sldMkLst>
        <pc:spChg chg="mod">
          <ac:chgData name="CILECEK Jakub (HELLA)" userId="9b3b3962-6331-4b33-b985-eb69d2ea4bc4" providerId="ADAL" clId="{68FF9BB8-D478-4EF0-8DE7-AB95194F78F6}" dt="2024-11-21T07:32:06.089" v="18697" actId="5793"/>
          <ac:spMkLst>
            <pc:docMk/>
            <pc:sldMk cId="2899696931" sldId="303"/>
            <ac:spMk id="3" creationId="{684A7DEF-55D7-3F87-F53F-C4372F1C9BA3}"/>
          </ac:spMkLst>
        </pc:spChg>
        <pc:spChg chg="add mod">
          <ac:chgData name="CILECEK Jakub (HELLA)" userId="9b3b3962-6331-4b33-b985-eb69d2ea4bc4" providerId="ADAL" clId="{68FF9BB8-D478-4EF0-8DE7-AB95194F78F6}" dt="2024-11-21T06:48:58.748" v="17169" actId="255"/>
          <ac:spMkLst>
            <pc:docMk/>
            <pc:sldMk cId="2899696931" sldId="303"/>
            <ac:spMk id="4" creationId="{D409A8CA-0594-547A-E5E4-F4EDD200A6A0}"/>
          </ac:spMkLst>
        </pc:spChg>
        <pc:spChg chg="add mod">
          <ac:chgData name="CILECEK Jakub (HELLA)" userId="9b3b3962-6331-4b33-b985-eb69d2ea4bc4" providerId="ADAL" clId="{68FF9BB8-D478-4EF0-8DE7-AB95194F78F6}" dt="2024-11-21T06:49:57.198" v="17181" actId="20577"/>
          <ac:spMkLst>
            <pc:docMk/>
            <pc:sldMk cId="2899696931" sldId="303"/>
            <ac:spMk id="8" creationId="{8A7A9E9F-A4D2-283B-75BD-98CE198121C6}"/>
          </ac:spMkLst>
        </pc:spChg>
        <pc:spChg chg="add mod">
          <ac:chgData name="CILECEK Jakub (HELLA)" userId="9b3b3962-6331-4b33-b985-eb69d2ea4bc4" providerId="ADAL" clId="{68FF9BB8-D478-4EF0-8DE7-AB95194F78F6}" dt="2024-11-21T07:02:12.331" v="17183" actId="1076"/>
          <ac:spMkLst>
            <pc:docMk/>
            <pc:sldMk cId="2899696931" sldId="303"/>
            <ac:spMk id="9" creationId="{597179D7-D8A1-E94A-69DC-7F969BC14D8B}"/>
          </ac:spMkLst>
        </pc:spChg>
        <pc:spChg chg="add mod">
          <ac:chgData name="CILECEK Jakub (HELLA)" userId="9b3b3962-6331-4b33-b985-eb69d2ea4bc4" providerId="ADAL" clId="{68FF9BB8-D478-4EF0-8DE7-AB95194F78F6}" dt="2024-11-21T07:02:22.708" v="17191" actId="20577"/>
          <ac:spMkLst>
            <pc:docMk/>
            <pc:sldMk cId="2899696931" sldId="303"/>
            <ac:spMk id="10" creationId="{34ADF40D-8D3E-AAC1-8896-086F41BB4809}"/>
          </ac:spMkLst>
        </pc:spChg>
        <pc:spChg chg="add mod">
          <ac:chgData name="CILECEK Jakub (HELLA)" userId="9b3b3962-6331-4b33-b985-eb69d2ea4bc4" providerId="ADAL" clId="{68FF9BB8-D478-4EF0-8DE7-AB95194F78F6}" dt="2024-11-21T07:02:38.654" v="17196" actId="20577"/>
          <ac:spMkLst>
            <pc:docMk/>
            <pc:sldMk cId="2899696931" sldId="303"/>
            <ac:spMk id="11" creationId="{2B32B618-6A1B-8D50-D049-885B3E0D9C8D}"/>
          </ac:spMkLst>
        </pc:spChg>
        <pc:spChg chg="add mod">
          <ac:chgData name="CILECEK Jakub (HELLA)" userId="9b3b3962-6331-4b33-b985-eb69d2ea4bc4" providerId="ADAL" clId="{68FF9BB8-D478-4EF0-8DE7-AB95194F78F6}" dt="2024-11-21T07:02:47.792" v="17203" actId="20577"/>
          <ac:spMkLst>
            <pc:docMk/>
            <pc:sldMk cId="2899696931" sldId="303"/>
            <ac:spMk id="12" creationId="{7F0B72AE-2656-AF83-22E1-B236416A4336}"/>
          </ac:spMkLst>
        </pc:spChg>
        <pc:spChg chg="add mod">
          <ac:chgData name="CILECEK Jakub (HELLA)" userId="9b3b3962-6331-4b33-b985-eb69d2ea4bc4" providerId="ADAL" clId="{68FF9BB8-D478-4EF0-8DE7-AB95194F78F6}" dt="2024-11-21T07:03:00.439" v="17208" actId="20577"/>
          <ac:spMkLst>
            <pc:docMk/>
            <pc:sldMk cId="2899696931" sldId="303"/>
            <ac:spMk id="13" creationId="{33C14F0A-F0D0-D9CA-937D-F0F798C36932}"/>
          </ac:spMkLst>
        </pc:spChg>
        <pc:spChg chg="add mod">
          <ac:chgData name="CILECEK Jakub (HELLA)" userId="9b3b3962-6331-4b33-b985-eb69d2ea4bc4" providerId="ADAL" clId="{68FF9BB8-D478-4EF0-8DE7-AB95194F78F6}" dt="2024-11-21T07:03:41.879" v="17227"/>
          <ac:spMkLst>
            <pc:docMk/>
            <pc:sldMk cId="2899696931" sldId="303"/>
            <ac:spMk id="14" creationId="{9520DB5A-4739-E42D-B047-A5F0CCCF98A7}"/>
          </ac:spMkLst>
        </pc:spChg>
        <pc:spChg chg="add mod">
          <ac:chgData name="CILECEK Jakub (HELLA)" userId="9b3b3962-6331-4b33-b985-eb69d2ea4bc4" providerId="ADAL" clId="{68FF9BB8-D478-4EF0-8DE7-AB95194F78F6}" dt="2024-11-21T07:03:56.358" v="17236" actId="20577"/>
          <ac:spMkLst>
            <pc:docMk/>
            <pc:sldMk cId="2899696931" sldId="303"/>
            <ac:spMk id="15" creationId="{33FD01BD-E5F9-09E5-DCA9-1218729F25BF}"/>
          </ac:spMkLst>
        </pc:spChg>
        <pc:spChg chg="add mod">
          <ac:chgData name="CILECEK Jakub (HELLA)" userId="9b3b3962-6331-4b33-b985-eb69d2ea4bc4" providerId="ADAL" clId="{68FF9BB8-D478-4EF0-8DE7-AB95194F78F6}" dt="2024-11-21T07:04:14.859" v="17239" actId="207"/>
          <ac:spMkLst>
            <pc:docMk/>
            <pc:sldMk cId="2899696931" sldId="303"/>
            <ac:spMk id="16" creationId="{9A41FF14-C25E-463B-49B1-B850767B3597}"/>
          </ac:spMkLst>
        </pc:spChg>
        <pc:spChg chg="add mod">
          <ac:chgData name="CILECEK Jakub (HELLA)" userId="9b3b3962-6331-4b33-b985-eb69d2ea4bc4" providerId="ADAL" clId="{68FF9BB8-D478-4EF0-8DE7-AB95194F78F6}" dt="2024-11-21T07:11:57.424" v="17299" actId="1076"/>
          <ac:spMkLst>
            <pc:docMk/>
            <pc:sldMk cId="2899696931" sldId="303"/>
            <ac:spMk id="55" creationId="{4CC80231-A5A9-B6AE-D810-CB86F85EAC0A}"/>
          </ac:spMkLst>
        </pc:spChg>
        <pc:spChg chg="add mod">
          <ac:chgData name="CILECEK Jakub (HELLA)" userId="9b3b3962-6331-4b33-b985-eb69d2ea4bc4" providerId="ADAL" clId="{68FF9BB8-D478-4EF0-8DE7-AB95194F78F6}" dt="2024-11-21T07:12:02.632" v="17301" actId="1076"/>
          <ac:spMkLst>
            <pc:docMk/>
            <pc:sldMk cId="2899696931" sldId="303"/>
            <ac:spMk id="56" creationId="{F081A0B3-2154-E10D-79F2-820EA50398C6}"/>
          </ac:spMkLst>
        </pc:spChg>
        <pc:picChg chg="add mod">
          <ac:chgData name="CILECEK Jakub (HELLA)" userId="9b3b3962-6331-4b33-b985-eb69d2ea4bc4" providerId="ADAL" clId="{68FF9BB8-D478-4EF0-8DE7-AB95194F78F6}" dt="2024-11-21T06:49:08.301" v="17170"/>
          <ac:picMkLst>
            <pc:docMk/>
            <pc:sldMk cId="2899696931" sldId="303"/>
            <ac:picMk id="5" creationId="{6985FE3F-5617-7899-0BE3-0BED9B35294A}"/>
          </ac:picMkLst>
        </pc:picChg>
        <pc:picChg chg="add del mod">
          <ac:chgData name="CILECEK Jakub (HELLA)" userId="9b3b3962-6331-4b33-b985-eb69d2ea4bc4" providerId="ADAL" clId="{68FF9BB8-D478-4EF0-8DE7-AB95194F78F6}" dt="2024-11-21T06:49:16.846" v="17172" actId="478"/>
          <ac:picMkLst>
            <pc:docMk/>
            <pc:sldMk cId="2899696931" sldId="303"/>
            <ac:picMk id="6" creationId="{6B693A59-3695-49C3-4C0C-84F308B2B2BB}"/>
          </ac:picMkLst>
        </pc:picChg>
        <pc:cxnChg chg="add mod">
          <ac:chgData name="CILECEK Jakub (HELLA)" userId="9b3b3962-6331-4b33-b985-eb69d2ea4bc4" providerId="ADAL" clId="{68FF9BB8-D478-4EF0-8DE7-AB95194F78F6}" dt="2024-11-21T07:04:52.759" v="17244" actId="14100"/>
          <ac:cxnSpMkLst>
            <pc:docMk/>
            <pc:sldMk cId="2899696931" sldId="303"/>
            <ac:cxnSpMk id="18" creationId="{A5D37B30-C900-1E19-9545-33273982267D}"/>
          </ac:cxnSpMkLst>
        </pc:cxnChg>
        <pc:cxnChg chg="add mod">
          <ac:chgData name="CILECEK Jakub (HELLA)" userId="9b3b3962-6331-4b33-b985-eb69d2ea4bc4" providerId="ADAL" clId="{68FF9BB8-D478-4EF0-8DE7-AB95194F78F6}" dt="2024-11-21T07:05:03.433" v="17247" actId="14100"/>
          <ac:cxnSpMkLst>
            <pc:docMk/>
            <pc:sldMk cId="2899696931" sldId="303"/>
            <ac:cxnSpMk id="20" creationId="{C95FBD0B-0423-A68B-7666-AA83DC42CB33}"/>
          </ac:cxnSpMkLst>
        </pc:cxnChg>
        <pc:cxnChg chg="add mod">
          <ac:chgData name="CILECEK Jakub (HELLA)" userId="9b3b3962-6331-4b33-b985-eb69d2ea4bc4" providerId="ADAL" clId="{68FF9BB8-D478-4EF0-8DE7-AB95194F78F6}" dt="2024-11-21T07:05:08.337" v="17249" actId="1076"/>
          <ac:cxnSpMkLst>
            <pc:docMk/>
            <pc:sldMk cId="2899696931" sldId="303"/>
            <ac:cxnSpMk id="23" creationId="{68CB0EC0-6FCC-FF87-F41B-5EDB64A1D162}"/>
          </ac:cxnSpMkLst>
        </pc:cxnChg>
        <pc:cxnChg chg="add mod">
          <ac:chgData name="CILECEK Jakub (HELLA)" userId="9b3b3962-6331-4b33-b985-eb69d2ea4bc4" providerId="ADAL" clId="{68FF9BB8-D478-4EF0-8DE7-AB95194F78F6}" dt="2024-11-21T07:05:16.138" v="17252" actId="14100"/>
          <ac:cxnSpMkLst>
            <pc:docMk/>
            <pc:sldMk cId="2899696931" sldId="303"/>
            <ac:cxnSpMk id="24" creationId="{7F5B035C-94D0-3035-8C91-D94C708E909B}"/>
          </ac:cxnSpMkLst>
        </pc:cxnChg>
        <pc:cxnChg chg="add mod">
          <ac:chgData name="CILECEK Jakub (HELLA)" userId="9b3b3962-6331-4b33-b985-eb69d2ea4bc4" providerId="ADAL" clId="{68FF9BB8-D478-4EF0-8DE7-AB95194F78F6}" dt="2024-11-21T07:05:24.633" v="17255" actId="14100"/>
          <ac:cxnSpMkLst>
            <pc:docMk/>
            <pc:sldMk cId="2899696931" sldId="303"/>
            <ac:cxnSpMk id="27" creationId="{53842722-5C0E-809A-30C2-B28C00E39F1D}"/>
          </ac:cxnSpMkLst>
        </pc:cxnChg>
        <pc:cxnChg chg="add mod">
          <ac:chgData name="CILECEK Jakub (HELLA)" userId="9b3b3962-6331-4b33-b985-eb69d2ea4bc4" providerId="ADAL" clId="{68FF9BB8-D478-4EF0-8DE7-AB95194F78F6}" dt="2024-11-21T07:05:33.305" v="17258" actId="14100"/>
          <ac:cxnSpMkLst>
            <pc:docMk/>
            <pc:sldMk cId="2899696931" sldId="303"/>
            <ac:cxnSpMk id="29" creationId="{7DAE9E4F-84FC-D04B-1B69-858BB423E5A6}"/>
          </ac:cxnSpMkLst>
        </pc:cxnChg>
        <pc:cxnChg chg="add mod">
          <ac:chgData name="CILECEK Jakub (HELLA)" userId="9b3b3962-6331-4b33-b985-eb69d2ea4bc4" providerId="ADAL" clId="{68FF9BB8-D478-4EF0-8DE7-AB95194F78F6}" dt="2024-11-21T07:05:43.076" v="17261" actId="14100"/>
          <ac:cxnSpMkLst>
            <pc:docMk/>
            <pc:sldMk cId="2899696931" sldId="303"/>
            <ac:cxnSpMk id="32" creationId="{980716ED-6B93-3653-1984-D5380B909DF9}"/>
          </ac:cxnSpMkLst>
        </pc:cxnChg>
        <pc:cxnChg chg="add mod">
          <ac:chgData name="CILECEK Jakub (HELLA)" userId="9b3b3962-6331-4b33-b985-eb69d2ea4bc4" providerId="ADAL" clId="{68FF9BB8-D478-4EF0-8DE7-AB95194F78F6}" dt="2024-11-21T07:06:03.019" v="17264" actId="14100"/>
          <ac:cxnSpMkLst>
            <pc:docMk/>
            <pc:sldMk cId="2899696931" sldId="303"/>
            <ac:cxnSpMk id="35" creationId="{6F36C273-8F74-78E1-3832-E53EDCC3492A}"/>
          </ac:cxnSpMkLst>
        </pc:cxnChg>
        <pc:cxnChg chg="add mod">
          <ac:chgData name="CILECEK Jakub (HELLA)" userId="9b3b3962-6331-4b33-b985-eb69d2ea4bc4" providerId="ADAL" clId="{68FF9BB8-D478-4EF0-8DE7-AB95194F78F6}" dt="2024-11-21T07:06:12.842" v="17267" actId="14100"/>
          <ac:cxnSpMkLst>
            <pc:docMk/>
            <pc:sldMk cId="2899696931" sldId="303"/>
            <ac:cxnSpMk id="38" creationId="{27F81FE7-B6BB-3476-A870-FF7A9348EA2D}"/>
          </ac:cxnSpMkLst>
        </pc:cxnChg>
        <pc:cxnChg chg="add mod">
          <ac:chgData name="CILECEK Jakub (HELLA)" userId="9b3b3962-6331-4b33-b985-eb69d2ea4bc4" providerId="ADAL" clId="{68FF9BB8-D478-4EF0-8DE7-AB95194F78F6}" dt="2024-11-21T07:06:31.939" v="17270" actId="14100"/>
          <ac:cxnSpMkLst>
            <pc:docMk/>
            <pc:sldMk cId="2899696931" sldId="303"/>
            <ac:cxnSpMk id="40" creationId="{F88862ED-2B2C-8B31-3CCD-B39E91F919E3}"/>
          </ac:cxnSpMkLst>
        </pc:cxnChg>
        <pc:cxnChg chg="add mod">
          <ac:chgData name="CILECEK Jakub (HELLA)" userId="9b3b3962-6331-4b33-b985-eb69d2ea4bc4" providerId="ADAL" clId="{68FF9BB8-D478-4EF0-8DE7-AB95194F78F6}" dt="2024-11-21T07:09:17.142" v="17274" actId="14100"/>
          <ac:cxnSpMkLst>
            <pc:docMk/>
            <pc:sldMk cId="2899696931" sldId="303"/>
            <ac:cxnSpMk id="43" creationId="{802F6838-2CBC-DCA1-5B7D-885639C58899}"/>
          </ac:cxnSpMkLst>
        </pc:cxnChg>
        <pc:cxnChg chg="add mod">
          <ac:chgData name="CILECEK Jakub (HELLA)" userId="9b3b3962-6331-4b33-b985-eb69d2ea4bc4" providerId="ADAL" clId="{68FF9BB8-D478-4EF0-8DE7-AB95194F78F6}" dt="2024-11-21T07:09:55.208" v="17285" actId="14100"/>
          <ac:cxnSpMkLst>
            <pc:docMk/>
            <pc:sldMk cId="2899696931" sldId="303"/>
            <ac:cxnSpMk id="47" creationId="{88EEAA66-2BED-AB29-44F8-8AFBA8482FA4}"/>
          </ac:cxnSpMkLst>
        </pc:cxnChg>
        <pc:cxnChg chg="add mod">
          <ac:chgData name="CILECEK Jakub (HELLA)" userId="9b3b3962-6331-4b33-b985-eb69d2ea4bc4" providerId="ADAL" clId="{68FF9BB8-D478-4EF0-8DE7-AB95194F78F6}" dt="2024-11-21T07:11:09.137" v="17290" actId="14100"/>
          <ac:cxnSpMkLst>
            <pc:docMk/>
            <pc:sldMk cId="2899696931" sldId="303"/>
            <ac:cxnSpMk id="49" creationId="{C232AACE-BCB5-725B-E0CC-845285771E26}"/>
          </ac:cxnSpMkLst>
        </pc:cxnChg>
        <pc:cxnChg chg="add mod">
          <ac:chgData name="CILECEK Jakub (HELLA)" userId="9b3b3962-6331-4b33-b985-eb69d2ea4bc4" providerId="ADAL" clId="{68FF9BB8-D478-4EF0-8DE7-AB95194F78F6}" dt="2024-11-21T07:11:26" v="17293" actId="14100"/>
          <ac:cxnSpMkLst>
            <pc:docMk/>
            <pc:sldMk cId="2899696931" sldId="303"/>
            <ac:cxnSpMk id="53" creationId="{35B27EDE-C006-DA6D-3E0D-676F63248BE7}"/>
          </ac:cxnSpMkLst>
        </pc:cxnChg>
        <pc:cxnChg chg="add mod">
          <ac:chgData name="CILECEK Jakub (HELLA)" userId="9b3b3962-6331-4b33-b985-eb69d2ea4bc4" providerId="ADAL" clId="{68FF9BB8-D478-4EF0-8DE7-AB95194F78F6}" dt="2024-11-21T07:22:58.151" v="17306" actId="14100"/>
          <ac:cxnSpMkLst>
            <pc:docMk/>
            <pc:sldMk cId="2899696931" sldId="303"/>
            <ac:cxnSpMk id="58" creationId="{7A482E41-1DFE-1669-8A19-2C362B179EA5}"/>
          </ac:cxnSpMkLst>
        </pc:cxnChg>
        <pc:cxnChg chg="add mod">
          <ac:chgData name="CILECEK Jakub (HELLA)" userId="9b3b3962-6331-4b33-b985-eb69d2ea4bc4" providerId="ADAL" clId="{68FF9BB8-D478-4EF0-8DE7-AB95194F78F6}" dt="2024-11-21T07:23:15.695" v="17312" actId="14100"/>
          <ac:cxnSpMkLst>
            <pc:docMk/>
            <pc:sldMk cId="2899696931" sldId="303"/>
            <ac:cxnSpMk id="61" creationId="{62CB40AD-CB8D-F578-BFC8-9E2F2B0C7BC9}"/>
          </ac:cxnSpMkLst>
        </pc:cxnChg>
        <pc:cxnChg chg="add del">
          <ac:chgData name="CILECEK Jakub (HELLA)" userId="9b3b3962-6331-4b33-b985-eb69d2ea4bc4" providerId="ADAL" clId="{68FF9BB8-D478-4EF0-8DE7-AB95194F78F6}" dt="2024-11-21T07:26:25.445" v="17746" actId="11529"/>
          <ac:cxnSpMkLst>
            <pc:docMk/>
            <pc:sldMk cId="2899696931" sldId="303"/>
            <ac:cxnSpMk id="66" creationId="{C910782E-C1CE-720A-FB4E-9E46BEC7955D}"/>
          </ac:cxnSpMkLst>
        </pc:cxnChg>
        <pc:cxnChg chg="add mod">
          <ac:chgData name="CILECEK Jakub (HELLA)" userId="9b3b3962-6331-4b33-b985-eb69d2ea4bc4" providerId="ADAL" clId="{68FF9BB8-D478-4EF0-8DE7-AB95194F78F6}" dt="2024-11-21T07:26:50.949" v="17752" actId="14100"/>
          <ac:cxnSpMkLst>
            <pc:docMk/>
            <pc:sldMk cId="2899696931" sldId="303"/>
            <ac:cxnSpMk id="68" creationId="{3C3E9F43-5778-3CA1-60AD-67E569132C01}"/>
          </ac:cxnSpMkLst>
        </pc:cxnChg>
        <pc:cxnChg chg="add mod">
          <ac:chgData name="CILECEK Jakub (HELLA)" userId="9b3b3962-6331-4b33-b985-eb69d2ea4bc4" providerId="ADAL" clId="{68FF9BB8-D478-4EF0-8DE7-AB95194F78F6}" dt="2024-11-21T07:27:09.303" v="17756" actId="14100"/>
          <ac:cxnSpMkLst>
            <pc:docMk/>
            <pc:sldMk cId="2899696931" sldId="303"/>
            <ac:cxnSpMk id="72" creationId="{26C7F733-9EC3-C089-C93E-5083F54848E4}"/>
          </ac:cxnSpMkLst>
        </pc:cxnChg>
      </pc:sldChg>
      <pc:sldChg chg="addSp delSp modSp new mod">
        <pc:chgData name="CILECEK Jakub (HELLA)" userId="9b3b3962-6331-4b33-b985-eb69d2ea4bc4" providerId="ADAL" clId="{68FF9BB8-D478-4EF0-8DE7-AB95194F78F6}" dt="2024-11-21T07:40:18.182" v="19389" actId="1076"/>
        <pc:sldMkLst>
          <pc:docMk/>
          <pc:sldMk cId="871659650" sldId="304"/>
        </pc:sldMkLst>
        <pc:spChg chg="mod">
          <ac:chgData name="CILECEK Jakub (HELLA)" userId="9b3b3962-6331-4b33-b985-eb69d2ea4bc4" providerId="ADAL" clId="{68FF9BB8-D478-4EF0-8DE7-AB95194F78F6}" dt="2024-11-21T07:32:30.419" v="18705" actId="20577"/>
          <ac:spMkLst>
            <pc:docMk/>
            <pc:sldMk cId="871659650" sldId="304"/>
            <ac:spMk id="2" creationId="{F5E2A8EC-0180-35AF-E13E-E94DFFFD8F92}"/>
          </ac:spMkLst>
        </pc:spChg>
        <pc:spChg chg="mod">
          <ac:chgData name="CILECEK Jakub (HELLA)" userId="9b3b3962-6331-4b33-b985-eb69d2ea4bc4" providerId="ADAL" clId="{68FF9BB8-D478-4EF0-8DE7-AB95194F78F6}" dt="2024-11-21T07:39:50.230" v="19387" actId="20577"/>
          <ac:spMkLst>
            <pc:docMk/>
            <pc:sldMk cId="871659650" sldId="304"/>
            <ac:spMk id="3" creationId="{19A5C79D-5131-AF77-9A0D-55ACA1DF88EE}"/>
          </ac:spMkLst>
        </pc:spChg>
        <pc:spChg chg="add mod">
          <ac:chgData name="CILECEK Jakub (HELLA)" userId="9b3b3962-6331-4b33-b985-eb69d2ea4bc4" providerId="ADAL" clId="{68FF9BB8-D478-4EF0-8DE7-AB95194F78F6}" dt="2024-11-21T07:34:47.845" v="18720" actId="207"/>
          <ac:spMkLst>
            <pc:docMk/>
            <pc:sldMk cId="871659650" sldId="304"/>
            <ac:spMk id="6" creationId="{815C4D8D-77F3-1884-1429-82500B251161}"/>
          </ac:spMkLst>
        </pc:spChg>
        <pc:spChg chg="add mod">
          <ac:chgData name="CILECEK Jakub (HELLA)" userId="9b3b3962-6331-4b33-b985-eb69d2ea4bc4" providerId="ADAL" clId="{68FF9BB8-D478-4EF0-8DE7-AB95194F78F6}" dt="2024-11-21T07:34:58.371" v="18725" actId="20577"/>
          <ac:spMkLst>
            <pc:docMk/>
            <pc:sldMk cId="871659650" sldId="304"/>
            <ac:spMk id="7" creationId="{8FDDE827-E273-711A-7D19-24B3D4BF0390}"/>
          </ac:spMkLst>
        </pc:spChg>
        <pc:spChg chg="add mod">
          <ac:chgData name="CILECEK Jakub (HELLA)" userId="9b3b3962-6331-4b33-b985-eb69d2ea4bc4" providerId="ADAL" clId="{68FF9BB8-D478-4EF0-8DE7-AB95194F78F6}" dt="2024-11-21T07:35:02.437" v="18727" actId="1076"/>
          <ac:spMkLst>
            <pc:docMk/>
            <pc:sldMk cId="871659650" sldId="304"/>
            <ac:spMk id="8" creationId="{910A96C0-FB1E-25B5-069F-B63CB2C98301}"/>
          </ac:spMkLst>
        </pc:spChg>
        <pc:spChg chg="add mod">
          <ac:chgData name="CILECEK Jakub (HELLA)" userId="9b3b3962-6331-4b33-b985-eb69d2ea4bc4" providerId="ADAL" clId="{68FF9BB8-D478-4EF0-8DE7-AB95194F78F6}" dt="2024-11-21T07:35:12.560" v="18733" actId="20577"/>
          <ac:spMkLst>
            <pc:docMk/>
            <pc:sldMk cId="871659650" sldId="304"/>
            <ac:spMk id="9" creationId="{462B21A0-0439-6645-95B0-E31362D2DF49}"/>
          </ac:spMkLst>
        </pc:spChg>
        <pc:spChg chg="add mod">
          <ac:chgData name="CILECEK Jakub (HELLA)" userId="9b3b3962-6331-4b33-b985-eb69d2ea4bc4" providerId="ADAL" clId="{68FF9BB8-D478-4EF0-8DE7-AB95194F78F6}" dt="2024-11-21T07:35:20.148" v="18737" actId="20577"/>
          <ac:spMkLst>
            <pc:docMk/>
            <pc:sldMk cId="871659650" sldId="304"/>
            <ac:spMk id="10" creationId="{C5A17BD3-5F49-276E-4BA4-8D874FD77C28}"/>
          </ac:spMkLst>
        </pc:spChg>
        <pc:spChg chg="add mod">
          <ac:chgData name="CILECEK Jakub (HELLA)" userId="9b3b3962-6331-4b33-b985-eb69d2ea4bc4" providerId="ADAL" clId="{68FF9BB8-D478-4EF0-8DE7-AB95194F78F6}" dt="2024-11-21T07:35:30.571" v="18743" actId="20577"/>
          <ac:spMkLst>
            <pc:docMk/>
            <pc:sldMk cId="871659650" sldId="304"/>
            <ac:spMk id="11" creationId="{66B54CF6-CCE7-5CA7-0FFF-AFC0133A2F92}"/>
          </ac:spMkLst>
        </pc:spChg>
        <pc:spChg chg="add mod">
          <ac:chgData name="CILECEK Jakub (HELLA)" userId="9b3b3962-6331-4b33-b985-eb69d2ea4bc4" providerId="ADAL" clId="{68FF9BB8-D478-4EF0-8DE7-AB95194F78F6}" dt="2024-11-21T07:35:44.070" v="18749" actId="20577"/>
          <ac:spMkLst>
            <pc:docMk/>
            <pc:sldMk cId="871659650" sldId="304"/>
            <ac:spMk id="12" creationId="{33AABE04-92B8-87FF-37AF-9FB2181452D9}"/>
          </ac:spMkLst>
        </pc:spChg>
        <pc:spChg chg="add del mod">
          <ac:chgData name="CILECEK Jakub (HELLA)" userId="9b3b3962-6331-4b33-b985-eb69d2ea4bc4" providerId="ADAL" clId="{68FF9BB8-D478-4EF0-8DE7-AB95194F78F6}" dt="2024-11-21T07:35:59.701" v="18759" actId="20577"/>
          <ac:spMkLst>
            <pc:docMk/>
            <pc:sldMk cId="871659650" sldId="304"/>
            <ac:spMk id="13" creationId="{04B8E1E6-5EED-08D5-559F-D3D323618F63}"/>
          </ac:spMkLst>
        </pc:spChg>
        <pc:spChg chg="add mod">
          <ac:chgData name="CILECEK Jakub (HELLA)" userId="9b3b3962-6331-4b33-b985-eb69d2ea4bc4" providerId="ADAL" clId="{68FF9BB8-D478-4EF0-8DE7-AB95194F78F6}" dt="2024-11-21T07:36:05.374" v="18761" actId="1076"/>
          <ac:spMkLst>
            <pc:docMk/>
            <pc:sldMk cId="871659650" sldId="304"/>
            <ac:spMk id="14" creationId="{C2BF47F4-A04D-91D7-3BBC-BDF6406E83C8}"/>
          </ac:spMkLst>
        </pc:spChg>
        <pc:spChg chg="add mod">
          <ac:chgData name="CILECEK Jakub (HELLA)" userId="9b3b3962-6331-4b33-b985-eb69d2ea4bc4" providerId="ADAL" clId="{68FF9BB8-D478-4EF0-8DE7-AB95194F78F6}" dt="2024-11-21T07:36:12.262" v="18767" actId="20577"/>
          <ac:spMkLst>
            <pc:docMk/>
            <pc:sldMk cId="871659650" sldId="304"/>
            <ac:spMk id="15" creationId="{2901B7F4-51FB-875E-D25F-90FA5D65FDA0}"/>
          </ac:spMkLst>
        </pc:spChg>
        <pc:picChg chg="add mod">
          <ac:chgData name="CILECEK Jakub (HELLA)" userId="9b3b3962-6331-4b33-b985-eb69d2ea4bc4" providerId="ADAL" clId="{68FF9BB8-D478-4EF0-8DE7-AB95194F78F6}" dt="2024-11-21T07:35:49.103" v="18752" actId="1076"/>
          <ac:picMkLst>
            <pc:docMk/>
            <pc:sldMk cId="871659650" sldId="304"/>
            <ac:picMk id="5" creationId="{0DDAFF1A-8F42-1AEF-E7CA-C1056F7AA1A0}"/>
          </ac:picMkLst>
        </pc:picChg>
        <pc:picChg chg="add mod">
          <ac:chgData name="CILECEK Jakub (HELLA)" userId="9b3b3962-6331-4b33-b985-eb69d2ea4bc4" providerId="ADAL" clId="{68FF9BB8-D478-4EF0-8DE7-AB95194F78F6}" dt="2024-11-21T07:40:18.182" v="19389" actId="1076"/>
          <ac:picMkLst>
            <pc:docMk/>
            <pc:sldMk cId="871659650" sldId="304"/>
            <ac:picMk id="17" creationId="{07CFB0B9-966A-967E-C7EE-CF679833664B}"/>
          </ac:picMkLst>
        </pc:picChg>
      </pc:sldChg>
      <pc:sldChg chg="addSp modSp new mod">
        <pc:chgData name="CILECEK Jakub (HELLA)" userId="9b3b3962-6331-4b33-b985-eb69d2ea4bc4" providerId="ADAL" clId="{68FF9BB8-D478-4EF0-8DE7-AB95194F78F6}" dt="2024-11-21T07:45:11.081" v="19949" actId="20577"/>
        <pc:sldMkLst>
          <pc:docMk/>
          <pc:sldMk cId="365218850" sldId="305"/>
        </pc:sldMkLst>
        <pc:spChg chg="mod">
          <ac:chgData name="CILECEK Jakub (HELLA)" userId="9b3b3962-6331-4b33-b985-eb69d2ea4bc4" providerId="ADAL" clId="{68FF9BB8-D478-4EF0-8DE7-AB95194F78F6}" dt="2024-11-21T07:40:36.208" v="19391"/>
          <ac:spMkLst>
            <pc:docMk/>
            <pc:sldMk cId="365218850" sldId="305"/>
            <ac:spMk id="2" creationId="{1C2F416E-05F4-535A-FB43-1BB88C00745D}"/>
          </ac:spMkLst>
        </pc:spChg>
        <pc:spChg chg="mod">
          <ac:chgData name="CILECEK Jakub (HELLA)" userId="9b3b3962-6331-4b33-b985-eb69d2ea4bc4" providerId="ADAL" clId="{68FF9BB8-D478-4EF0-8DE7-AB95194F78F6}" dt="2024-11-21T07:45:11.081" v="19949" actId="20577"/>
          <ac:spMkLst>
            <pc:docMk/>
            <pc:sldMk cId="365218850" sldId="305"/>
            <ac:spMk id="3" creationId="{A94D9720-00C7-704C-3302-3853137CD741}"/>
          </ac:spMkLst>
        </pc:spChg>
        <pc:spChg chg="add mod">
          <ac:chgData name="CILECEK Jakub (HELLA)" userId="9b3b3962-6331-4b33-b985-eb69d2ea4bc4" providerId="ADAL" clId="{68FF9BB8-D478-4EF0-8DE7-AB95194F78F6}" dt="2024-11-21T07:41:18.315" v="19395" actId="1076"/>
          <ac:spMkLst>
            <pc:docMk/>
            <pc:sldMk cId="365218850" sldId="305"/>
            <ac:spMk id="5" creationId="{646BBA25-84F8-4BD2-3445-749A8E329EB2}"/>
          </ac:spMkLst>
        </pc:spChg>
        <pc:spChg chg="add mod">
          <ac:chgData name="CILECEK Jakub (HELLA)" userId="9b3b3962-6331-4b33-b985-eb69d2ea4bc4" providerId="ADAL" clId="{68FF9BB8-D478-4EF0-8DE7-AB95194F78F6}" dt="2024-11-21T07:41:18.315" v="19395" actId="1076"/>
          <ac:spMkLst>
            <pc:docMk/>
            <pc:sldMk cId="365218850" sldId="305"/>
            <ac:spMk id="6" creationId="{F2D67D1D-5137-E06D-ECBA-B895636A28C4}"/>
          </ac:spMkLst>
        </pc:spChg>
        <pc:spChg chg="add mod">
          <ac:chgData name="CILECEK Jakub (HELLA)" userId="9b3b3962-6331-4b33-b985-eb69d2ea4bc4" providerId="ADAL" clId="{68FF9BB8-D478-4EF0-8DE7-AB95194F78F6}" dt="2024-11-21T07:41:18.315" v="19395" actId="1076"/>
          <ac:spMkLst>
            <pc:docMk/>
            <pc:sldMk cId="365218850" sldId="305"/>
            <ac:spMk id="7" creationId="{3BDC1C67-0F67-6BA3-1A99-D9894C521890}"/>
          </ac:spMkLst>
        </pc:spChg>
        <pc:spChg chg="add mod">
          <ac:chgData name="CILECEK Jakub (HELLA)" userId="9b3b3962-6331-4b33-b985-eb69d2ea4bc4" providerId="ADAL" clId="{68FF9BB8-D478-4EF0-8DE7-AB95194F78F6}" dt="2024-11-21T07:41:18.315" v="19395" actId="1076"/>
          <ac:spMkLst>
            <pc:docMk/>
            <pc:sldMk cId="365218850" sldId="305"/>
            <ac:spMk id="8" creationId="{B5DFA04C-791F-34D5-956D-077CA31CD258}"/>
          </ac:spMkLst>
        </pc:spChg>
        <pc:spChg chg="add mod">
          <ac:chgData name="CILECEK Jakub (HELLA)" userId="9b3b3962-6331-4b33-b985-eb69d2ea4bc4" providerId="ADAL" clId="{68FF9BB8-D478-4EF0-8DE7-AB95194F78F6}" dt="2024-11-21T07:41:18.315" v="19395" actId="1076"/>
          <ac:spMkLst>
            <pc:docMk/>
            <pc:sldMk cId="365218850" sldId="305"/>
            <ac:spMk id="9" creationId="{E85CCA39-A9A6-3D1C-5A96-E7051F368D15}"/>
          </ac:spMkLst>
        </pc:spChg>
        <pc:spChg chg="add mod">
          <ac:chgData name="CILECEK Jakub (HELLA)" userId="9b3b3962-6331-4b33-b985-eb69d2ea4bc4" providerId="ADAL" clId="{68FF9BB8-D478-4EF0-8DE7-AB95194F78F6}" dt="2024-11-21T07:41:18.315" v="19395" actId="1076"/>
          <ac:spMkLst>
            <pc:docMk/>
            <pc:sldMk cId="365218850" sldId="305"/>
            <ac:spMk id="10" creationId="{95AEFE5A-924C-7036-B17A-CDC32CA40EFE}"/>
          </ac:spMkLst>
        </pc:spChg>
        <pc:spChg chg="add mod">
          <ac:chgData name="CILECEK Jakub (HELLA)" userId="9b3b3962-6331-4b33-b985-eb69d2ea4bc4" providerId="ADAL" clId="{68FF9BB8-D478-4EF0-8DE7-AB95194F78F6}" dt="2024-11-21T07:41:18.315" v="19395" actId="1076"/>
          <ac:spMkLst>
            <pc:docMk/>
            <pc:sldMk cId="365218850" sldId="305"/>
            <ac:spMk id="11" creationId="{EE0F9C5E-2175-3CB7-884C-103C667F5F5C}"/>
          </ac:spMkLst>
        </pc:spChg>
        <pc:spChg chg="add mod">
          <ac:chgData name="CILECEK Jakub (HELLA)" userId="9b3b3962-6331-4b33-b985-eb69d2ea4bc4" providerId="ADAL" clId="{68FF9BB8-D478-4EF0-8DE7-AB95194F78F6}" dt="2024-11-21T07:41:18.315" v="19395" actId="1076"/>
          <ac:spMkLst>
            <pc:docMk/>
            <pc:sldMk cId="365218850" sldId="305"/>
            <ac:spMk id="12" creationId="{2EBB6118-E821-F660-105B-FDECE456CD34}"/>
          </ac:spMkLst>
        </pc:spChg>
        <pc:spChg chg="add mod">
          <ac:chgData name="CILECEK Jakub (HELLA)" userId="9b3b3962-6331-4b33-b985-eb69d2ea4bc4" providerId="ADAL" clId="{68FF9BB8-D478-4EF0-8DE7-AB95194F78F6}" dt="2024-11-21T07:41:18.315" v="19395" actId="1076"/>
          <ac:spMkLst>
            <pc:docMk/>
            <pc:sldMk cId="365218850" sldId="305"/>
            <ac:spMk id="13" creationId="{469E6BAB-824C-21F6-7CE5-A68650C48815}"/>
          </ac:spMkLst>
        </pc:spChg>
        <pc:spChg chg="add mod">
          <ac:chgData name="CILECEK Jakub (HELLA)" userId="9b3b3962-6331-4b33-b985-eb69d2ea4bc4" providerId="ADAL" clId="{68FF9BB8-D478-4EF0-8DE7-AB95194F78F6}" dt="2024-11-21T07:41:18.315" v="19395" actId="1076"/>
          <ac:spMkLst>
            <pc:docMk/>
            <pc:sldMk cId="365218850" sldId="305"/>
            <ac:spMk id="14" creationId="{58FB3187-51B8-E75D-5AAD-9F68F3F11F6D}"/>
          </ac:spMkLst>
        </pc:spChg>
        <pc:spChg chg="add mod">
          <ac:chgData name="CILECEK Jakub (HELLA)" userId="9b3b3962-6331-4b33-b985-eb69d2ea4bc4" providerId="ADAL" clId="{68FF9BB8-D478-4EF0-8DE7-AB95194F78F6}" dt="2024-11-21T07:41:18.315" v="19395" actId="1076"/>
          <ac:spMkLst>
            <pc:docMk/>
            <pc:sldMk cId="365218850" sldId="305"/>
            <ac:spMk id="15" creationId="{6C0BDC35-C6FF-94AC-805F-6A87ECAB17FC}"/>
          </ac:spMkLst>
        </pc:spChg>
        <pc:spChg chg="add mod">
          <ac:chgData name="CILECEK Jakub (HELLA)" userId="9b3b3962-6331-4b33-b985-eb69d2ea4bc4" providerId="ADAL" clId="{68FF9BB8-D478-4EF0-8DE7-AB95194F78F6}" dt="2024-11-21T07:41:18.315" v="19395" actId="1076"/>
          <ac:spMkLst>
            <pc:docMk/>
            <pc:sldMk cId="365218850" sldId="305"/>
            <ac:spMk id="16" creationId="{3C86B1B8-DBEE-3B6B-1911-B173E066D779}"/>
          </ac:spMkLst>
        </pc:spChg>
        <pc:spChg chg="add mod">
          <ac:chgData name="CILECEK Jakub (HELLA)" userId="9b3b3962-6331-4b33-b985-eb69d2ea4bc4" providerId="ADAL" clId="{68FF9BB8-D478-4EF0-8DE7-AB95194F78F6}" dt="2024-11-21T07:41:18.315" v="19395" actId="1076"/>
          <ac:spMkLst>
            <pc:docMk/>
            <pc:sldMk cId="365218850" sldId="305"/>
            <ac:spMk id="17" creationId="{757128CF-F4AB-9F0C-B87F-AF7E9BEBD08F}"/>
          </ac:spMkLst>
        </pc:spChg>
        <pc:spChg chg="add mod">
          <ac:chgData name="CILECEK Jakub (HELLA)" userId="9b3b3962-6331-4b33-b985-eb69d2ea4bc4" providerId="ADAL" clId="{68FF9BB8-D478-4EF0-8DE7-AB95194F78F6}" dt="2024-11-21T07:43:40.823" v="19799" actId="1076"/>
          <ac:spMkLst>
            <pc:docMk/>
            <pc:sldMk cId="365218850" sldId="305"/>
            <ac:spMk id="18" creationId="{93756CBA-90B8-1D90-1842-1C1EC477C201}"/>
          </ac:spMkLst>
        </pc:spChg>
        <pc:spChg chg="add mod">
          <ac:chgData name="CILECEK Jakub (HELLA)" userId="9b3b3962-6331-4b33-b985-eb69d2ea4bc4" providerId="ADAL" clId="{68FF9BB8-D478-4EF0-8DE7-AB95194F78F6}" dt="2024-11-21T07:43:49.748" v="19801" actId="1076"/>
          <ac:spMkLst>
            <pc:docMk/>
            <pc:sldMk cId="365218850" sldId="305"/>
            <ac:spMk id="19" creationId="{98224C3B-F380-1EDB-6A7D-9CC9078D49B3}"/>
          </ac:spMkLst>
        </pc:spChg>
        <pc:spChg chg="add mod">
          <ac:chgData name="CILECEK Jakub (HELLA)" userId="9b3b3962-6331-4b33-b985-eb69d2ea4bc4" providerId="ADAL" clId="{68FF9BB8-D478-4EF0-8DE7-AB95194F78F6}" dt="2024-11-21T07:43:57.474" v="19807" actId="20577"/>
          <ac:spMkLst>
            <pc:docMk/>
            <pc:sldMk cId="365218850" sldId="305"/>
            <ac:spMk id="20" creationId="{B7B96E35-8CCB-1B67-8376-5199F44C47B7}"/>
          </ac:spMkLst>
        </pc:spChg>
        <pc:spChg chg="add mod">
          <ac:chgData name="CILECEK Jakub (HELLA)" userId="9b3b3962-6331-4b33-b985-eb69d2ea4bc4" providerId="ADAL" clId="{68FF9BB8-D478-4EF0-8DE7-AB95194F78F6}" dt="2024-11-21T07:44:05.565" v="19812" actId="20577"/>
          <ac:spMkLst>
            <pc:docMk/>
            <pc:sldMk cId="365218850" sldId="305"/>
            <ac:spMk id="21" creationId="{59E1E691-682C-5E67-5673-41DFD344C5A4}"/>
          </ac:spMkLst>
        </pc:spChg>
        <pc:spChg chg="add mod">
          <ac:chgData name="CILECEK Jakub (HELLA)" userId="9b3b3962-6331-4b33-b985-eb69d2ea4bc4" providerId="ADAL" clId="{68FF9BB8-D478-4EF0-8DE7-AB95194F78F6}" dt="2024-11-21T07:44:11.505" v="19814" actId="1076"/>
          <ac:spMkLst>
            <pc:docMk/>
            <pc:sldMk cId="365218850" sldId="305"/>
            <ac:spMk id="22" creationId="{60A36B31-FA12-4491-139C-8DCAFF501982}"/>
          </ac:spMkLst>
        </pc:spChg>
        <pc:spChg chg="add mod">
          <ac:chgData name="CILECEK Jakub (HELLA)" userId="9b3b3962-6331-4b33-b985-eb69d2ea4bc4" providerId="ADAL" clId="{68FF9BB8-D478-4EF0-8DE7-AB95194F78F6}" dt="2024-11-21T07:44:19.291" v="19817" actId="14100"/>
          <ac:spMkLst>
            <pc:docMk/>
            <pc:sldMk cId="365218850" sldId="305"/>
            <ac:spMk id="23" creationId="{C3CF2827-9D46-95E0-C046-9C850CB3F784}"/>
          </ac:spMkLst>
        </pc:spChg>
        <pc:spChg chg="add mod">
          <ac:chgData name="CILECEK Jakub (HELLA)" userId="9b3b3962-6331-4b33-b985-eb69d2ea4bc4" providerId="ADAL" clId="{68FF9BB8-D478-4EF0-8DE7-AB95194F78F6}" dt="2024-11-21T07:44:23.698" v="19819" actId="1076"/>
          <ac:spMkLst>
            <pc:docMk/>
            <pc:sldMk cId="365218850" sldId="305"/>
            <ac:spMk id="24" creationId="{AF5CEB43-5A4B-248E-D6B7-816E801DFA10}"/>
          </ac:spMkLst>
        </pc:spChg>
        <pc:spChg chg="add mod">
          <ac:chgData name="CILECEK Jakub (HELLA)" userId="9b3b3962-6331-4b33-b985-eb69d2ea4bc4" providerId="ADAL" clId="{68FF9BB8-D478-4EF0-8DE7-AB95194F78F6}" dt="2024-11-21T07:44:31.841" v="19827" actId="20577"/>
          <ac:spMkLst>
            <pc:docMk/>
            <pc:sldMk cId="365218850" sldId="305"/>
            <ac:spMk id="25" creationId="{0DD6028E-D592-A368-1D15-FA7E19E82576}"/>
          </ac:spMkLst>
        </pc:spChg>
        <pc:spChg chg="add mod">
          <ac:chgData name="CILECEK Jakub (HELLA)" userId="9b3b3962-6331-4b33-b985-eb69d2ea4bc4" providerId="ADAL" clId="{68FF9BB8-D478-4EF0-8DE7-AB95194F78F6}" dt="2024-11-21T07:44:43.402" v="19829" actId="1076"/>
          <ac:spMkLst>
            <pc:docMk/>
            <pc:sldMk cId="365218850" sldId="305"/>
            <ac:spMk id="26" creationId="{08E9C93C-1FD8-39F7-626A-7DD03336A250}"/>
          </ac:spMkLst>
        </pc:spChg>
        <pc:spChg chg="add mod">
          <ac:chgData name="CILECEK Jakub (HELLA)" userId="9b3b3962-6331-4b33-b985-eb69d2ea4bc4" providerId="ADAL" clId="{68FF9BB8-D478-4EF0-8DE7-AB95194F78F6}" dt="2024-11-21T07:44:43.402" v="19829" actId="1076"/>
          <ac:spMkLst>
            <pc:docMk/>
            <pc:sldMk cId="365218850" sldId="305"/>
            <ac:spMk id="27" creationId="{32B51755-2A14-4A34-2F42-3B924B3C7B0C}"/>
          </ac:spMkLst>
        </pc:spChg>
        <pc:spChg chg="add mod">
          <ac:chgData name="CILECEK Jakub (HELLA)" userId="9b3b3962-6331-4b33-b985-eb69d2ea4bc4" providerId="ADAL" clId="{68FF9BB8-D478-4EF0-8DE7-AB95194F78F6}" dt="2024-11-21T07:44:43.402" v="19829" actId="1076"/>
          <ac:spMkLst>
            <pc:docMk/>
            <pc:sldMk cId="365218850" sldId="305"/>
            <ac:spMk id="28" creationId="{05142B4E-B904-5601-B7A4-C45A695452CB}"/>
          </ac:spMkLst>
        </pc:spChg>
        <pc:spChg chg="add mod">
          <ac:chgData name="CILECEK Jakub (HELLA)" userId="9b3b3962-6331-4b33-b985-eb69d2ea4bc4" providerId="ADAL" clId="{68FF9BB8-D478-4EF0-8DE7-AB95194F78F6}" dt="2024-11-21T07:44:43.402" v="19829" actId="1076"/>
          <ac:spMkLst>
            <pc:docMk/>
            <pc:sldMk cId="365218850" sldId="305"/>
            <ac:spMk id="29" creationId="{04D319CC-D468-0948-EA60-2AF094CB9D04}"/>
          </ac:spMkLst>
        </pc:spChg>
        <pc:picChg chg="add mod">
          <ac:chgData name="CILECEK Jakub (HELLA)" userId="9b3b3962-6331-4b33-b985-eb69d2ea4bc4" providerId="ADAL" clId="{68FF9BB8-D478-4EF0-8DE7-AB95194F78F6}" dt="2024-11-21T07:41:18.315" v="19395" actId="1076"/>
          <ac:picMkLst>
            <pc:docMk/>
            <pc:sldMk cId="365218850" sldId="305"/>
            <ac:picMk id="4" creationId="{485D6123-0A2B-B403-1B45-4E852BE084F1}"/>
          </ac:picMkLst>
        </pc:picChg>
      </pc:sldChg>
      <pc:sldChg chg="addSp delSp modSp new mod">
        <pc:chgData name="CILECEK Jakub (HELLA)" userId="9b3b3962-6331-4b33-b985-eb69d2ea4bc4" providerId="ADAL" clId="{68FF9BB8-D478-4EF0-8DE7-AB95194F78F6}" dt="2024-11-21T09:15:15.210" v="20884" actId="20577"/>
        <pc:sldMkLst>
          <pc:docMk/>
          <pc:sldMk cId="2336838823" sldId="306"/>
        </pc:sldMkLst>
        <pc:spChg chg="mod">
          <ac:chgData name="CILECEK Jakub (HELLA)" userId="9b3b3962-6331-4b33-b985-eb69d2ea4bc4" providerId="ADAL" clId="{68FF9BB8-D478-4EF0-8DE7-AB95194F78F6}" dt="2024-11-21T07:46:34.146" v="19977" actId="1076"/>
          <ac:spMkLst>
            <pc:docMk/>
            <pc:sldMk cId="2336838823" sldId="306"/>
            <ac:spMk id="2" creationId="{6D687592-36E8-EF3E-6C23-3752B1F5AD98}"/>
          </ac:spMkLst>
        </pc:spChg>
        <pc:spChg chg="mod">
          <ac:chgData name="CILECEK Jakub (HELLA)" userId="9b3b3962-6331-4b33-b985-eb69d2ea4bc4" providerId="ADAL" clId="{68FF9BB8-D478-4EF0-8DE7-AB95194F78F6}" dt="2024-11-21T09:11:48.097" v="20869" actId="20577"/>
          <ac:spMkLst>
            <pc:docMk/>
            <pc:sldMk cId="2336838823" sldId="306"/>
            <ac:spMk id="3" creationId="{9C520AF8-CFF9-1553-4574-63E2E5F77080}"/>
          </ac:spMkLst>
        </pc:spChg>
        <pc:graphicFrameChg chg="add mod">
          <ac:chgData name="CILECEK Jakub (HELLA)" userId="9b3b3962-6331-4b33-b985-eb69d2ea4bc4" providerId="ADAL" clId="{68FF9BB8-D478-4EF0-8DE7-AB95194F78F6}" dt="2024-11-21T09:08:20.689" v="20459"/>
          <ac:graphicFrameMkLst>
            <pc:docMk/>
            <pc:sldMk cId="2336838823" sldId="306"/>
            <ac:graphicFrameMk id="4" creationId="{4A8BFDAD-30DB-C872-11D9-0314B12B2B39}"/>
          </ac:graphicFrameMkLst>
        </pc:graphicFrameChg>
        <pc:graphicFrameChg chg="add del mod modGraphic">
          <ac:chgData name="CILECEK Jakub (HELLA)" userId="9b3b3962-6331-4b33-b985-eb69d2ea4bc4" providerId="ADAL" clId="{68FF9BB8-D478-4EF0-8DE7-AB95194F78F6}" dt="2024-11-21T09:12:25.679" v="20870" actId="478"/>
          <ac:graphicFrameMkLst>
            <pc:docMk/>
            <pc:sldMk cId="2336838823" sldId="306"/>
            <ac:graphicFrameMk id="5" creationId="{E78979D2-F8F9-6E37-33F8-18F6CA35DF9D}"/>
          </ac:graphicFrameMkLst>
        </pc:graphicFrameChg>
        <pc:graphicFrameChg chg="add mod">
          <ac:chgData name="CILECEK Jakub (HELLA)" userId="9b3b3962-6331-4b33-b985-eb69d2ea4bc4" providerId="ADAL" clId="{68FF9BB8-D478-4EF0-8DE7-AB95194F78F6}" dt="2024-11-21T09:12:26.605" v="20871"/>
          <ac:graphicFrameMkLst>
            <pc:docMk/>
            <pc:sldMk cId="2336838823" sldId="306"/>
            <ac:graphicFrameMk id="6" creationId="{D56155BD-688C-5359-800F-E81A0627B67B}"/>
          </ac:graphicFrameMkLst>
        </pc:graphicFrameChg>
        <pc:graphicFrameChg chg="add mod modGraphic">
          <ac:chgData name="CILECEK Jakub (HELLA)" userId="9b3b3962-6331-4b33-b985-eb69d2ea4bc4" providerId="ADAL" clId="{68FF9BB8-D478-4EF0-8DE7-AB95194F78F6}" dt="2024-11-21T09:15:15.210" v="20884" actId="20577"/>
          <ac:graphicFrameMkLst>
            <pc:docMk/>
            <pc:sldMk cId="2336838823" sldId="306"/>
            <ac:graphicFrameMk id="7" creationId="{E283770F-8591-2EB5-543E-2B4AE69B2088}"/>
          </ac:graphicFrameMkLst>
        </pc:graphicFrameChg>
      </pc:sldChg>
      <pc:sldChg chg="addSp delSp modSp new mod">
        <pc:chgData name="CILECEK Jakub (HELLA)" userId="9b3b3962-6331-4b33-b985-eb69d2ea4bc4" providerId="ADAL" clId="{68FF9BB8-D478-4EF0-8DE7-AB95194F78F6}" dt="2024-11-21T09:28:53.837" v="21324" actId="14100"/>
        <pc:sldMkLst>
          <pc:docMk/>
          <pc:sldMk cId="4235070626" sldId="307"/>
        </pc:sldMkLst>
        <pc:spChg chg="del">
          <ac:chgData name="CILECEK Jakub (HELLA)" userId="9b3b3962-6331-4b33-b985-eb69d2ea4bc4" providerId="ADAL" clId="{68FF9BB8-D478-4EF0-8DE7-AB95194F78F6}" dt="2024-11-21T09:13:31.151" v="20879"/>
          <ac:spMkLst>
            <pc:docMk/>
            <pc:sldMk cId="4235070626" sldId="307"/>
            <ac:spMk id="2" creationId="{21F6A88D-437A-97AB-76AC-00C3097DA6D6}"/>
          </ac:spMkLst>
        </pc:spChg>
        <pc:spChg chg="add del mod">
          <ac:chgData name="CILECEK Jakub (HELLA)" userId="9b3b3962-6331-4b33-b985-eb69d2ea4bc4" providerId="ADAL" clId="{68FF9BB8-D478-4EF0-8DE7-AB95194F78F6}" dt="2024-11-21T09:28:31.626" v="21321" actId="20577"/>
          <ac:spMkLst>
            <pc:docMk/>
            <pc:sldMk cId="4235070626" sldId="307"/>
            <ac:spMk id="3" creationId="{95BBCC87-E936-1B2E-9ECB-84FFB5B9E71A}"/>
          </ac:spMkLst>
        </pc:spChg>
        <pc:spChg chg="add mod">
          <ac:chgData name="CILECEK Jakub (HELLA)" userId="9b3b3962-6331-4b33-b985-eb69d2ea4bc4" providerId="ADAL" clId="{68FF9BB8-D478-4EF0-8DE7-AB95194F78F6}" dt="2024-11-21T09:13:34.518" v="20880" actId="1076"/>
          <ac:spMkLst>
            <pc:docMk/>
            <pc:sldMk cId="4235070626" sldId="307"/>
            <ac:spMk id="4" creationId="{67338BBC-F313-3DFA-CCD0-CC4DCB3967FA}"/>
          </ac:spMkLst>
        </pc:spChg>
        <pc:spChg chg="add mod">
          <ac:chgData name="CILECEK Jakub (HELLA)" userId="9b3b3962-6331-4b33-b985-eb69d2ea4bc4" providerId="ADAL" clId="{68FF9BB8-D478-4EF0-8DE7-AB95194F78F6}" dt="2024-11-21T09:25:15.044" v="21156" actId="14100"/>
          <ac:spMkLst>
            <pc:docMk/>
            <pc:sldMk cId="4235070626" sldId="307"/>
            <ac:spMk id="10" creationId="{43F7D327-3687-1A1E-AD13-0EF6114BBE7B}"/>
          </ac:spMkLst>
        </pc:spChg>
        <pc:graphicFrameChg chg="add mod">
          <ac:chgData name="CILECEK Jakub (HELLA)" userId="9b3b3962-6331-4b33-b985-eb69d2ea4bc4" providerId="ADAL" clId="{68FF9BB8-D478-4EF0-8DE7-AB95194F78F6}" dt="2024-11-21T09:19:24.365" v="20886"/>
          <ac:graphicFrameMkLst>
            <pc:docMk/>
            <pc:sldMk cId="4235070626" sldId="307"/>
            <ac:graphicFrameMk id="5" creationId="{41C05989-5EC4-A01A-B46D-4A5B3EE5F784}"/>
          </ac:graphicFrameMkLst>
        </pc:graphicFrameChg>
        <pc:graphicFrameChg chg="add mod modGraphic">
          <ac:chgData name="CILECEK Jakub (HELLA)" userId="9b3b3962-6331-4b33-b985-eb69d2ea4bc4" providerId="ADAL" clId="{68FF9BB8-D478-4EF0-8DE7-AB95194F78F6}" dt="2024-11-21T09:19:36.958" v="20892"/>
          <ac:graphicFrameMkLst>
            <pc:docMk/>
            <pc:sldMk cId="4235070626" sldId="307"/>
            <ac:graphicFrameMk id="6" creationId="{B2809583-1C3C-5C57-471D-75D44593385E}"/>
          </ac:graphicFrameMkLst>
        </pc:graphicFrameChg>
        <pc:graphicFrameChg chg="add mod">
          <ac:chgData name="CILECEK Jakub (HELLA)" userId="9b3b3962-6331-4b33-b985-eb69d2ea4bc4" providerId="ADAL" clId="{68FF9BB8-D478-4EF0-8DE7-AB95194F78F6}" dt="2024-11-21T09:19:41.830" v="20894"/>
          <ac:graphicFrameMkLst>
            <pc:docMk/>
            <pc:sldMk cId="4235070626" sldId="307"/>
            <ac:graphicFrameMk id="7" creationId="{89E0E10B-B956-E7D0-5678-998F2E5DD1AA}"/>
          </ac:graphicFrameMkLst>
        </pc:graphicFrameChg>
        <pc:graphicFrameChg chg="add mod">
          <ac:chgData name="CILECEK Jakub (HELLA)" userId="9b3b3962-6331-4b33-b985-eb69d2ea4bc4" providerId="ADAL" clId="{68FF9BB8-D478-4EF0-8DE7-AB95194F78F6}" dt="2024-11-21T09:19:45.331" v="20896"/>
          <ac:graphicFrameMkLst>
            <pc:docMk/>
            <pc:sldMk cId="4235070626" sldId="307"/>
            <ac:graphicFrameMk id="8" creationId="{2D49566A-254C-EABD-8BF9-1306F7031095}"/>
          </ac:graphicFrameMkLst>
        </pc:graphicFrameChg>
        <pc:graphicFrameChg chg="add mod modGraphic">
          <ac:chgData name="CILECEK Jakub (HELLA)" userId="9b3b3962-6331-4b33-b985-eb69d2ea4bc4" providerId="ADAL" clId="{68FF9BB8-D478-4EF0-8DE7-AB95194F78F6}" dt="2024-11-21T09:20:10.329" v="20900" actId="122"/>
          <ac:graphicFrameMkLst>
            <pc:docMk/>
            <pc:sldMk cId="4235070626" sldId="307"/>
            <ac:graphicFrameMk id="9" creationId="{67CCF2B5-19FE-3F3B-480C-2F6031528D2E}"/>
          </ac:graphicFrameMkLst>
        </pc:graphicFrameChg>
        <pc:cxnChg chg="add mod">
          <ac:chgData name="CILECEK Jakub (HELLA)" userId="9b3b3962-6331-4b33-b985-eb69d2ea4bc4" providerId="ADAL" clId="{68FF9BB8-D478-4EF0-8DE7-AB95194F78F6}" dt="2024-11-21T09:28:53.837" v="21324" actId="14100"/>
          <ac:cxnSpMkLst>
            <pc:docMk/>
            <pc:sldMk cId="4235070626" sldId="307"/>
            <ac:cxnSpMk id="11" creationId="{54C419A6-00D9-0CFE-4E11-EA08ADF39DDE}"/>
          </ac:cxnSpMkLst>
        </pc:cxnChg>
      </pc:sldChg>
      <pc:sldChg chg="addSp delSp modSp new mod">
        <pc:chgData name="CILECEK Jakub (HELLA)" userId="9b3b3962-6331-4b33-b985-eb69d2ea4bc4" providerId="ADAL" clId="{68FF9BB8-D478-4EF0-8DE7-AB95194F78F6}" dt="2024-11-21T09:48:09.459" v="21902" actId="20577"/>
        <pc:sldMkLst>
          <pc:docMk/>
          <pc:sldMk cId="3318100216" sldId="308"/>
        </pc:sldMkLst>
        <pc:spChg chg="mod">
          <ac:chgData name="CILECEK Jakub (HELLA)" userId="9b3b3962-6331-4b33-b985-eb69d2ea4bc4" providerId="ADAL" clId="{68FF9BB8-D478-4EF0-8DE7-AB95194F78F6}" dt="2024-11-21T09:25:39.736" v="21159"/>
          <ac:spMkLst>
            <pc:docMk/>
            <pc:sldMk cId="3318100216" sldId="308"/>
            <ac:spMk id="2" creationId="{32650AF4-41FB-0465-8678-227B84EA31E5}"/>
          </ac:spMkLst>
        </pc:spChg>
        <pc:spChg chg="mod">
          <ac:chgData name="CILECEK Jakub (HELLA)" userId="9b3b3962-6331-4b33-b985-eb69d2ea4bc4" providerId="ADAL" clId="{68FF9BB8-D478-4EF0-8DE7-AB95194F78F6}" dt="2024-11-21T09:48:09.459" v="21902" actId="20577"/>
          <ac:spMkLst>
            <pc:docMk/>
            <pc:sldMk cId="3318100216" sldId="308"/>
            <ac:spMk id="3" creationId="{13F5EF8C-E1FD-D65E-F41C-24657620B634}"/>
          </ac:spMkLst>
        </pc:spChg>
        <pc:graphicFrameChg chg="add mod">
          <ac:chgData name="CILECEK Jakub (HELLA)" userId="9b3b3962-6331-4b33-b985-eb69d2ea4bc4" providerId="ADAL" clId="{68FF9BB8-D478-4EF0-8DE7-AB95194F78F6}" dt="2024-11-21T09:33:22.162" v="21327"/>
          <ac:graphicFrameMkLst>
            <pc:docMk/>
            <pc:sldMk cId="3318100216" sldId="308"/>
            <ac:graphicFrameMk id="4" creationId="{4FDDC62E-5905-DBDA-D200-FA43848336F5}"/>
          </ac:graphicFrameMkLst>
        </pc:graphicFrameChg>
        <pc:graphicFrameChg chg="add del mod modGraphic">
          <ac:chgData name="CILECEK Jakub (HELLA)" userId="9b3b3962-6331-4b33-b985-eb69d2ea4bc4" providerId="ADAL" clId="{68FF9BB8-D478-4EF0-8DE7-AB95194F78F6}" dt="2024-11-21T09:34:44.619" v="21394" actId="478"/>
          <ac:graphicFrameMkLst>
            <pc:docMk/>
            <pc:sldMk cId="3318100216" sldId="308"/>
            <ac:graphicFrameMk id="5" creationId="{6AC4AB03-BD62-EED1-BAD5-9E9FAE32E5DE}"/>
          </ac:graphicFrameMkLst>
        </pc:graphicFrameChg>
        <pc:graphicFrameChg chg="add mod">
          <ac:chgData name="CILECEK Jakub (HELLA)" userId="9b3b3962-6331-4b33-b985-eb69d2ea4bc4" providerId="ADAL" clId="{68FF9BB8-D478-4EF0-8DE7-AB95194F78F6}" dt="2024-11-21T09:34:45.243" v="21395"/>
          <ac:graphicFrameMkLst>
            <pc:docMk/>
            <pc:sldMk cId="3318100216" sldId="308"/>
            <ac:graphicFrameMk id="6" creationId="{D718C8E6-1799-7B0D-8AB6-D74E4B0CC958}"/>
          </ac:graphicFrameMkLst>
        </pc:graphicFrameChg>
        <pc:graphicFrameChg chg="add del mod modGraphic">
          <ac:chgData name="CILECEK Jakub (HELLA)" userId="9b3b3962-6331-4b33-b985-eb69d2ea4bc4" providerId="ADAL" clId="{68FF9BB8-D478-4EF0-8DE7-AB95194F78F6}" dt="2024-11-21T09:47:43.135" v="21877" actId="478"/>
          <ac:graphicFrameMkLst>
            <pc:docMk/>
            <pc:sldMk cId="3318100216" sldId="308"/>
            <ac:graphicFrameMk id="7" creationId="{2CA070BA-D9E7-271C-461E-0CAD0DA0B381}"/>
          </ac:graphicFrameMkLst>
        </pc:graphicFrameChg>
        <pc:graphicFrameChg chg="add mod">
          <ac:chgData name="CILECEK Jakub (HELLA)" userId="9b3b3962-6331-4b33-b985-eb69d2ea4bc4" providerId="ADAL" clId="{68FF9BB8-D478-4EF0-8DE7-AB95194F78F6}" dt="2024-11-21T09:47:45.494" v="21878"/>
          <ac:graphicFrameMkLst>
            <pc:docMk/>
            <pc:sldMk cId="3318100216" sldId="308"/>
            <ac:graphicFrameMk id="8" creationId="{3AAFC274-1E8B-A81A-C858-31F4891675AB}"/>
          </ac:graphicFrameMkLst>
        </pc:graphicFrameChg>
        <pc:graphicFrameChg chg="add mod">
          <ac:chgData name="CILECEK Jakub (HELLA)" userId="9b3b3962-6331-4b33-b985-eb69d2ea4bc4" providerId="ADAL" clId="{68FF9BB8-D478-4EF0-8DE7-AB95194F78F6}" dt="2024-11-21T09:47:53.229" v="21880" actId="1076"/>
          <ac:graphicFrameMkLst>
            <pc:docMk/>
            <pc:sldMk cId="3318100216" sldId="308"/>
            <ac:graphicFrameMk id="9" creationId="{EFF0B81E-7255-43B5-A2C0-314839B56F68}"/>
          </ac:graphicFrameMkLst>
        </pc:graphicFrameChg>
      </pc:sldChg>
      <pc:sldChg chg="addSp modSp new mod">
        <pc:chgData name="CILECEK Jakub (HELLA)" userId="9b3b3962-6331-4b33-b985-eb69d2ea4bc4" providerId="ADAL" clId="{68FF9BB8-D478-4EF0-8DE7-AB95194F78F6}" dt="2024-11-21T10:05:06.209" v="22268" actId="1035"/>
        <pc:sldMkLst>
          <pc:docMk/>
          <pc:sldMk cId="2355551363" sldId="309"/>
        </pc:sldMkLst>
        <pc:spChg chg="mod">
          <ac:chgData name="CILECEK Jakub (HELLA)" userId="9b3b3962-6331-4b33-b985-eb69d2ea4bc4" providerId="ADAL" clId="{68FF9BB8-D478-4EF0-8DE7-AB95194F78F6}" dt="2024-11-21T09:38:45.402" v="21782" actId="1076"/>
          <ac:spMkLst>
            <pc:docMk/>
            <pc:sldMk cId="2355551363" sldId="309"/>
            <ac:spMk id="2" creationId="{ED6801C7-554B-2048-C5A8-EF444039EC54}"/>
          </ac:spMkLst>
        </pc:spChg>
        <pc:spChg chg="mod">
          <ac:chgData name="CILECEK Jakub (HELLA)" userId="9b3b3962-6331-4b33-b985-eb69d2ea4bc4" providerId="ADAL" clId="{68FF9BB8-D478-4EF0-8DE7-AB95194F78F6}" dt="2024-11-21T09:53:57.427" v="22223" actId="20577"/>
          <ac:spMkLst>
            <pc:docMk/>
            <pc:sldMk cId="2355551363" sldId="309"/>
            <ac:spMk id="3" creationId="{16455656-AB9C-67BF-1414-DF7439D742F1}"/>
          </ac:spMkLst>
        </pc:spChg>
        <pc:spChg chg="add mod">
          <ac:chgData name="CILECEK Jakub (HELLA)" userId="9b3b3962-6331-4b33-b985-eb69d2ea4bc4" providerId="ADAL" clId="{68FF9BB8-D478-4EF0-8DE7-AB95194F78F6}" dt="2024-11-21T09:39:19.449" v="21784"/>
          <ac:spMkLst>
            <pc:docMk/>
            <pc:sldMk cId="2355551363" sldId="309"/>
            <ac:spMk id="4" creationId="{59F91214-3089-0D4D-8DF0-59844988072A}"/>
          </ac:spMkLst>
        </pc:spChg>
        <pc:spChg chg="add mod">
          <ac:chgData name="CILECEK Jakub (HELLA)" userId="9b3b3962-6331-4b33-b985-eb69d2ea4bc4" providerId="ADAL" clId="{68FF9BB8-D478-4EF0-8DE7-AB95194F78F6}" dt="2024-11-21T09:39:19.449" v="21784"/>
          <ac:spMkLst>
            <pc:docMk/>
            <pc:sldMk cId="2355551363" sldId="309"/>
            <ac:spMk id="5" creationId="{46E386C6-8A0E-7902-36FA-5DBC4D990D29}"/>
          </ac:spMkLst>
        </pc:spChg>
        <pc:spChg chg="add mod">
          <ac:chgData name="CILECEK Jakub (HELLA)" userId="9b3b3962-6331-4b33-b985-eb69d2ea4bc4" providerId="ADAL" clId="{68FF9BB8-D478-4EF0-8DE7-AB95194F78F6}" dt="2024-11-21T09:39:19.449" v="21784"/>
          <ac:spMkLst>
            <pc:docMk/>
            <pc:sldMk cId="2355551363" sldId="309"/>
            <ac:spMk id="6" creationId="{9F18870B-3CC0-1620-512E-BF02AEEB1B8A}"/>
          </ac:spMkLst>
        </pc:spChg>
        <pc:spChg chg="add mod">
          <ac:chgData name="CILECEK Jakub (HELLA)" userId="9b3b3962-6331-4b33-b985-eb69d2ea4bc4" providerId="ADAL" clId="{68FF9BB8-D478-4EF0-8DE7-AB95194F78F6}" dt="2024-11-21T09:39:19.449" v="21784"/>
          <ac:spMkLst>
            <pc:docMk/>
            <pc:sldMk cId="2355551363" sldId="309"/>
            <ac:spMk id="7" creationId="{8BF90294-FB7C-7B9D-11D1-9FAC6408C41F}"/>
          </ac:spMkLst>
        </pc:spChg>
        <pc:spChg chg="add mod">
          <ac:chgData name="CILECEK Jakub (HELLA)" userId="9b3b3962-6331-4b33-b985-eb69d2ea4bc4" providerId="ADAL" clId="{68FF9BB8-D478-4EF0-8DE7-AB95194F78F6}" dt="2024-11-21T09:39:19.449" v="21784"/>
          <ac:spMkLst>
            <pc:docMk/>
            <pc:sldMk cId="2355551363" sldId="309"/>
            <ac:spMk id="8" creationId="{6E0B9F81-22E4-65B0-1A61-2930C0EBCAE0}"/>
          </ac:spMkLst>
        </pc:spChg>
        <pc:spChg chg="add mod">
          <ac:chgData name="CILECEK Jakub (HELLA)" userId="9b3b3962-6331-4b33-b985-eb69d2ea4bc4" providerId="ADAL" clId="{68FF9BB8-D478-4EF0-8DE7-AB95194F78F6}" dt="2024-11-21T09:39:19.449" v="21784"/>
          <ac:spMkLst>
            <pc:docMk/>
            <pc:sldMk cId="2355551363" sldId="309"/>
            <ac:spMk id="9" creationId="{7581934E-7DA0-E3A5-A8B0-0776C943A85E}"/>
          </ac:spMkLst>
        </pc:spChg>
        <pc:spChg chg="add mod">
          <ac:chgData name="CILECEK Jakub (HELLA)" userId="9b3b3962-6331-4b33-b985-eb69d2ea4bc4" providerId="ADAL" clId="{68FF9BB8-D478-4EF0-8DE7-AB95194F78F6}" dt="2024-11-21T09:39:19.449" v="21784"/>
          <ac:spMkLst>
            <pc:docMk/>
            <pc:sldMk cId="2355551363" sldId="309"/>
            <ac:spMk id="10" creationId="{982DCC41-77BA-53C9-4772-EEA1C185D891}"/>
          </ac:spMkLst>
        </pc:spChg>
        <pc:spChg chg="add mod">
          <ac:chgData name="CILECEK Jakub (HELLA)" userId="9b3b3962-6331-4b33-b985-eb69d2ea4bc4" providerId="ADAL" clId="{68FF9BB8-D478-4EF0-8DE7-AB95194F78F6}" dt="2024-11-21T09:39:19.449" v="21784"/>
          <ac:spMkLst>
            <pc:docMk/>
            <pc:sldMk cId="2355551363" sldId="309"/>
            <ac:spMk id="11" creationId="{FB1E3484-4DC2-8F78-6398-01CB3671BC7D}"/>
          </ac:spMkLst>
        </pc:spChg>
        <pc:spChg chg="add mod">
          <ac:chgData name="CILECEK Jakub (HELLA)" userId="9b3b3962-6331-4b33-b985-eb69d2ea4bc4" providerId="ADAL" clId="{68FF9BB8-D478-4EF0-8DE7-AB95194F78F6}" dt="2024-11-21T09:39:19.449" v="21784"/>
          <ac:spMkLst>
            <pc:docMk/>
            <pc:sldMk cId="2355551363" sldId="309"/>
            <ac:spMk id="12" creationId="{78C0BD51-B9CC-2CA8-0E1D-358EA24C1B37}"/>
          </ac:spMkLst>
        </pc:spChg>
        <pc:spChg chg="add mod">
          <ac:chgData name="CILECEK Jakub (HELLA)" userId="9b3b3962-6331-4b33-b985-eb69d2ea4bc4" providerId="ADAL" clId="{68FF9BB8-D478-4EF0-8DE7-AB95194F78F6}" dt="2024-11-21T09:39:19.449" v="21784"/>
          <ac:spMkLst>
            <pc:docMk/>
            <pc:sldMk cId="2355551363" sldId="309"/>
            <ac:spMk id="13" creationId="{FD7C075B-E21F-6AEF-54F3-6721EE5B2098}"/>
          </ac:spMkLst>
        </pc:spChg>
        <pc:spChg chg="add mod">
          <ac:chgData name="CILECEK Jakub (HELLA)" userId="9b3b3962-6331-4b33-b985-eb69d2ea4bc4" providerId="ADAL" clId="{68FF9BB8-D478-4EF0-8DE7-AB95194F78F6}" dt="2024-11-21T09:39:19.449" v="21784"/>
          <ac:spMkLst>
            <pc:docMk/>
            <pc:sldMk cId="2355551363" sldId="309"/>
            <ac:spMk id="28" creationId="{F53493B9-28A3-D33B-EDCA-769099030F3D}"/>
          </ac:spMkLst>
        </pc:spChg>
        <pc:spChg chg="add mod">
          <ac:chgData name="CILECEK Jakub (HELLA)" userId="9b3b3962-6331-4b33-b985-eb69d2ea4bc4" providerId="ADAL" clId="{68FF9BB8-D478-4EF0-8DE7-AB95194F78F6}" dt="2024-11-21T09:48:22.009" v="21909" actId="20577"/>
          <ac:spMkLst>
            <pc:docMk/>
            <pc:sldMk cId="2355551363" sldId="309"/>
            <ac:spMk id="30" creationId="{9CA464A7-DF3E-3D2E-12D0-6C19000E0A76}"/>
          </ac:spMkLst>
        </pc:spChg>
        <pc:spChg chg="add mod">
          <ac:chgData name="CILECEK Jakub (HELLA)" userId="9b3b3962-6331-4b33-b985-eb69d2ea4bc4" providerId="ADAL" clId="{68FF9BB8-D478-4EF0-8DE7-AB95194F78F6}" dt="2024-11-21T09:48:27.922" v="21915" actId="20577"/>
          <ac:spMkLst>
            <pc:docMk/>
            <pc:sldMk cId="2355551363" sldId="309"/>
            <ac:spMk id="31" creationId="{1BD9A487-5C40-7AB8-4F88-ABA302D7B3FC}"/>
          </ac:spMkLst>
        </pc:spChg>
        <pc:spChg chg="add mod">
          <ac:chgData name="CILECEK Jakub (HELLA)" userId="9b3b3962-6331-4b33-b985-eb69d2ea4bc4" providerId="ADAL" clId="{68FF9BB8-D478-4EF0-8DE7-AB95194F78F6}" dt="2024-11-21T09:48:33.581" v="21921" actId="20577"/>
          <ac:spMkLst>
            <pc:docMk/>
            <pc:sldMk cId="2355551363" sldId="309"/>
            <ac:spMk id="32" creationId="{D97D7951-B67B-04C8-6E36-C7950CC18E1B}"/>
          </ac:spMkLst>
        </pc:spChg>
        <pc:spChg chg="add mod">
          <ac:chgData name="CILECEK Jakub (HELLA)" userId="9b3b3962-6331-4b33-b985-eb69d2ea4bc4" providerId="ADAL" clId="{68FF9BB8-D478-4EF0-8DE7-AB95194F78F6}" dt="2024-11-21T09:41:40.037" v="21830" actId="20577"/>
          <ac:spMkLst>
            <pc:docMk/>
            <pc:sldMk cId="2355551363" sldId="309"/>
            <ac:spMk id="33" creationId="{90110F4C-C345-136C-E8BC-DAE38801BC5A}"/>
          </ac:spMkLst>
        </pc:spChg>
        <pc:spChg chg="add mod">
          <ac:chgData name="CILECEK Jakub (HELLA)" userId="9b3b3962-6331-4b33-b985-eb69d2ea4bc4" providerId="ADAL" clId="{68FF9BB8-D478-4EF0-8DE7-AB95194F78F6}" dt="2024-11-21T09:41:44.030" v="21834" actId="20577"/>
          <ac:spMkLst>
            <pc:docMk/>
            <pc:sldMk cId="2355551363" sldId="309"/>
            <ac:spMk id="34" creationId="{D8C37648-B4B7-CD40-F070-E2C7FC3F18F8}"/>
          </ac:spMkLst>
        </pc:spChg>
        <pc:spChg chg="add mod">
          <ac:chgData name="CILECEK Jakub (HELLA)" userId="9b3b3962-6331-4b33-b985-eb69d2ea4bc4" providerId="ADAL" clId="{68FF9BB8-D478-4EF0-8DE7-AB95194F78F6}" dt="2024-11-21T09:41:50.188" v="21838" actId="20577"/>
          <ac:spMkLst>
            <pc:docMk/>
            <pc:sldMk cId="2355551363" sldId="309"/>
            <ac:spMk id="35" creationId="{830B4DF3-D2F3-31B3-612D-0D787754DF70}"/>
          </ac:spMkLst>
        </pc:spChg>
        <pc:spChg chg="add mod">
          <ac:chgData name="CILECEK Jakub (HELLA)" userId="9b3b3962-6331-4b33-b985-eb69d2ea4bc4" providerId="ADAL" clId="{68FF9BB8-D478-4EF0-8DE7-AB95194F78F6}" dt="2024-11-21T09:40:53.921" v="21793" actId="20577"/>
          <ac:spMkLst>
            <pc:docMk/>
            <pc:sldMk cId="2355551363" sldId="309"/>
            <ac:spMk id="36" creationId="{834E7A76-4E1F-D2DD-8489-404B953E91E7}"/>
          </ac:spMkLst>
        </pc:spChg>
        <pc:spChg chg="add mod">
          <ac:chgData name="CILECEK Jakub (HELLA)" userId="9b3b3962-6331-4b33-b985-eb69d2ea4bc4" providerId="ADAL" clId="{68FF9BB8-D478-4EF0-8DE7-AB95194F78F6}" dt="2024-11-21T09:41:59.191" v="21846" actId="20577"/>
          <ac:spMkLst>
            <pc:docMk/>
            <pc:sldMk cId="2355551363" sldId="309"/>
            <ac:spMk id="37" creationId="{259BF5A1-71B4-F633-EDD5-CCB7272F0462}"/>
          </ac:spMkLst>
        </pc:spChg>
        <pc:spChg chg="add mod">
          <ac:chgData name="CILECEK Jakub (HELLA)" userId="9b3b3962-6331-4b33-b985-eb69d2ea4bc4" providerId="ADAL" clId="{68FF9BB8-D478-4EF0-8DE7-AB95194F78F6}" dt="2024-11-21T09:42:07.381" v="21849" actId="20577"/>
          <ac:spMkLst>
            <pc:docMk/>
            <pc:sldMk cId="2355551363" sldId="309"/>
            <ac:spMk id="38" creationId="{5E93C021-FFAE-1091-CB8D-4771449D4526}"/>
          </ac:spMkLst>
        </pc:spChg>
        <pc:spChg chg="add mod">
          <ac:chgData name="CILECEK Jakub (HELLA)" userId="9b3b3962-6331-4b33-b985-eb69d2ea4bc4" providerId="ADAL" clId="{68FF9BB8-D478-4EF0-8DE7-AB95194F78F6}" dt="2024-11-21T09:42:04.401" v="21847" actId="1076"/>
          <ac:spMkLst>
            <pc:docMk/>
            <pc:sldMk cId="2355551363" sldId="309"/>
            <ac:spMk id="39" creationId="{BAFE6955-CDB5-5301-4D48-CC8A8FBBD5DE}"/>
          </ac:spMkLst>
        </pc:spChg>
        <pc:spChg chg="add mod">
          <ac:chgData name="CILECEK Jakub (HELLA)" userId="9b3b3962-6331-4b33-b985-eb69d2ea4bc4" providerId="ADAL" clId="{68FF9BB8-D478-4EF0-8DE7-AB95194F78F6}" dt="2024-11-21T10:05:06.209" v="22268" actId="1035"/>
          <ac:spMkLst>
            <pc:docMk/>
            <pc:sldMk cId="2355551363" sldId="309"/>
            <ac:spMk id="54" creationId="{255FCDD0-ED7E-096E-033D-C508F23450DD}"/>
          </ac:spMkLst>
        </pc:spChg>
        <pc:spChg chg="add mod">
          <ac:chgData name="CILECEK Jakub (HELLA)" userId="9b3b3962-6331-4b33-b985-eb69d2ea4bc4" providerId="ADAL" clId="{68FF9BB8-D478-4EF0-8DE7-AB95194F78F6}" dt="2024-11-21T09:52:05.835" v="21947" actId="14100"/>
          <ac:spMkLst>
            <pc:docMk/>
            <pc:sldMk cId="2355551363" sldId="309"/>
            <ac:spMk id="57" creationId="{03C7975B-5B81-1608-CEEA-69E6687A9023}"/>
          </ac:spMkLst>
        </pc:spChg>
        <pc:spChg chg="add mod">
          <ac:chgData name="CILECEK Jakub (HELLA)" userId="9b3b3962-6331-4b33-b985-eb69d2ea4bc4" providerId="ADAL" clId="{68FF9BB8-D478-4EF0-8DE7-AB95194F78F6}" dt="2024-11-21T09:41:30.753" v="21826" actId="20577"/>
          <ac:spMkLst>
            <pc:docMk/>
            <pc:sldMk cId="2355551363" sldId="309"/>
            <ac:spMk id="74" creationId="{BDFAF047-F73C-8C14-C191-D0F3F992E81C}"/>
          </ac:spMkLst>
        </pc:spChg>
        <pc:spChg chg="add mod">
          <ac:chgData name="CILECEK Jakub (HELLA)" userId="9b3b3962-6331-4b33-b985-eb69d2ea4bc4" providerId="ADAL" clId="{68FF9BB8-D478-4EF0-8DE7-AB95194F78F6}" dt="2024-11-21T10:03:47.189" v="22236" actId="1076"/>
          <ac:spMkLst>
            <pc:docMk/>
            <pc:sldMk cId="2355551363" sldId="309"/>
            <ac:spMk id="96" creationId="{F53C1406-CA55-93D6-B97B-6D15D110674F}"/>
          </ac:spMkLst>
        </pc:spChg>
        <pc:spChg chg="add mod">
          <ac:chgData name="CILECEK Jakub (HELLA)" userId="9b3b3962-6331-4b33-b985-eb69d2ea4bc4" providerId="ADAL" clId="{68FF9BB8-D478-4EF0-8DE7-AB95194F78F6}" dt="2024-11-21T10:04:00.662" v="22245" actId="20577"/>
          <ac:spMkLst>
            <pc:docMk/>
            <pc:sldMk cId="2355551363" sldId="309"/>
            <ac:spMk id="97" creationId="{E48CC900-2014-3DA9-FB9E-28950F7E3EA9}"/>
          </ac:spMkLst>
        </pc:spChg>
        <pc:picChg chg="add mod">
          <ac:chgData name="CILECEK Jakub (HELLA)" userId="9b3b3962-6331-4b33-b985-eb69d2ea4bc4" providerId="ADAL" clId="{68FF9BB8-D478-4EF0-8DE7-AB95194F78F6}" dt="2024-11-21T10:04:25.422" v="22251" actId="1076"/>
          <ac:picMkLst>
            <pc:docMk/>
            <pc:sldMk cId="2355551363" sldId="309"/>
            <ac:picMk id="29" creationId="{384A0302-C884-DDAF-B438-94371F5EE661}"/>
          </ac:picMkLst>
        </pc:picChg>
        <pc:cxnChg chg="add mod">
          <ac:chgData name="CILECEK Jakub (HELLA)" userId="9b3b3962-6331-4b33-b985-eb69d2ea4bc4" providerId="ADAL" clId="{68FF9BB8-D478-4EF0-8DE7-AB95194F78F6}" dt="2024-11-21T09:39:19.449" v="21784"/>
          <ac:cxnSpMkLst>
            <pc:docMk/>
            <pc:sldMk cId="2355551363" sldId="309"/>
            <ac:cxnSpMk id="14" creationId="{BDC14DB9-1888-FE94-DF7B-0D12136E58DA}"/>
          </ac:cxnSpMkLst>
        </pc:cxnChg>
        <pc:cxnChg chg="add mod">
          <ac:chgData name="CILECEK Jakub (HELLA)" userId="9b3b3962-6331-4b33-b985-eb69d2ea4bc4" providerId="ADAL" clId="{68FF9BB8-D478-4EF0-8DE7-AB95194F78F6}" dt="2024-11-21T09:39:19.449" v="21784"/>
          <ac:cxnSpMkLst>
            <pc:docMk/>
            <pc:sldMk cId="2355551363" sldId="309"/>
            <ac:cxnSpMk id="15" creationId="{20479EC9-C580-663B-8C3D-2B174481D03B}"/>
          </ac:cxnSpMkLst>
        </pc:cxnChg>
        <pc:cxnChg chg="add mod">
          <ac:chgData name="CILECEK Jakub (HELLA)" userId="9b3b3962-6331-4b33-b985-eb69d2ea4bc4" providerId="ADAL" clId="{68FF9BB8-D478-4EF0-8DE7-AB95194F78F6}" dt="2024-11-21T09:39:19.449" v="21784"/>
          <ac:cxnSpMkLst>
            <pc:docMk/>
            <pc:sldMk cId="2355551363" sldId="309"/>
            <ac:cxnSpMk id="16" creationId="{A47A687F-DBDC-E3E4-4F55-59478F28C3BB}"/>
          </ac:cxnSpMkLst>
        </pc:cxnChg>
        <pc:cxnChg chg="add mod">
          <ac:chgData name="CILECEK Jakub (HELLA)" userId="9b3b3962-6331-4b33-b985-eb69d2ea4bc4" providerId="ADAL" clId="{68FF9BB8-D478-4EF0-8DE7-AB95194F78F6}" dt="2024-11-21T09:39:19.449" v="21784"/>
          <ac:cxnSpMkLst>
            <pc:docMk/>
            <pc:sldMk cId="2355551363" sldId="309"/>
            <ac:cxnSpMk id="17" creationId="{491AED32-2899-6A73-3174-90920F41D99F}"/>
          </ac:cxnSpMkLst>
        </pc:cxnChg>
        <pc:cxnChg chg="add mod">
          <ac:chgData name="CILECEK Jakub (HELLA)" userId="9b3b3962-6331-4b33-b985-eb69d2ea4bc4" providerId="ADAL" clId="{68FF9BB8-D478-4EF0-8DE7-AB95194F78F6}" dt="2024-11-21T09:39:19.449" v="21784"/>
          <ac:cxnSpMkLst>
            <pc:docMk/>
            <pc:sldMk cId="2355551363" sldId="309"/>
            <ac:cxnSpMk id="18" creationId="{5490526B-CA11-0E2E-7643-AD0ABB5BFCBF}"/>
          </ac:cxnSpMkLst>
        </pc:cxnChg>
        <pc:cxnChg chg="add mod">
          <ac:chgData name="CILECEK Jakub (HELLA)" userId="9b3b3962-6331-4b33-b985-eb69d2ea4bc4" providerId="ADAL" clId="{68FF9BB8-D478-4EF0-8DE7-AB95194F78F6}" dt="2024-11-21T09:39:19.449" v="21784"/>
          <ac:cxnSpMkLst>
            <pc:docMk/>
            <pc:sldMk cId="2355551363" sldId="309"/>
            <ac:cxnSpMk id="19" creationId="{2C2DBDAE-27E6-44A3-AD1D-34FB1909C350}"/>
          </ac:cxnSpMkLst>
        </pc:cxnChg>
        <pc:cxnChg chg="add mod">
          <ac:chgData name="CILECEK Jakub (HELLA)" userId="9b3b3962-6331-4b33-b985-eb69d2ea4bc4" providerId="ADAL" clId="{68FF9BB8-D478-4EF0-8DE7-AB95194F78F6}" dt="2024-11-21T09:39:19.449" v="21784"/>
          <ac:cxnSpMkLst>
            <pc:docMk/>
            <pc:sldMk cId="2355551363" sldId="309"/>
            <ac:cxnSpMk id="20" creationId="{F4CC6EC1-B83F-5C2C-E468-3D84A71F3AE3}"/>
          </ac:cxnSpMkLst>
        </pc:cxnChg>
        <pc:cxnChg chg="add mod">
          <ac:chgData name="CILECEK Jakub (HELLA)" userId="9b3b3962-6331-4b33-b985-eb69d2ea4bc4" providerId="ADAL" clId="{68FF9BB8-D478-4EF0-8DE7-AB95194F78F6}" dt="2024-11-21T09:39:19.449" v="21784"/>
          <ac:cxnSpMkLst>
            <pc:docMk/>
            <pc:sldMk cId="2355551363" sldId="309"/>
            <ac:cxnSpMk id="21" creationId="{9C33E5A0-14FD-1D70-22E7-B3FC41078701}"/>
          </ac:cxnSpMkLst>
        </pc:cxnChg>
        <pc:cxnChg chg="add mod">
          <ac:chgData name="CILECEK Jakub (HELLA)" userId="9b3b3962-6331-4b33-b985-eb69d2ea4bc4" providerId="ADAL" clId="{68FF9BB8-D478-4EF0-8DE7-AB95194F78F6}" dt="2024-11-21T09:39:19.449" v="21784"/>
          <ac:cxnSpMkLst>
            <pc:docMk/>
            <pc:sldMk cId="2355551363" sldId="309"/>
            <ac:cxnSpMk id="22" creationId="{CEE897F9-12D8-3915-A2BB-D82A0651AB19}"/>
          </ac:cxnSpMkLst>
        </pc:cxnChg>
        <pc:cxnChg chg="add mod">
          <ac:chgData name="CILECEK Jakub (HELLA)" userId="9b3b3962-6331-4b33-b985-eb69d2ea4bc4" providerId="ADAL" clId="{68FF9BB8-D478-4EF0-8DE7-AB95194F78F6}" dt="2024-11-21T09:39:19.449" v="21784"/>
          <ac:cxnSpMkLst>
            <pc:docMk/>
            <pc:sldMk cId="2355551363" sldId="309"/>
            <ac:cxnSpMk id="23" creationId="{1309A523-F7E7-FF10-97B2-B770770BFA5B}"/>
          </ac:cxnSpMkLst>
        </pc:cxnChg>
        <pc:cxnChg chg="add mod">
          <ac:chgData name="CILECEK Jakub (HELLA)" userId="9b3b3962-6331-4b33-b985-eb69d2ea4bc4" providerId="ADAL" clId="{68FF9BB8-D478-4EF0-8DE7-AB95194F78F6}" dt="2024-11-21T09:39:19.449" v="21784"/>
          <ac:cxnSpMkLst>
            <pc:docMk/>
            <pc:sldMk cId="2355551363" sldId="309"/>
            <ac:cxnSpMk id="24" creationId="{785AB0A9-D071-CA16-25EC-3BEA576E0EAE}"/>
          </ac:cxnSpMkLst>
        </pc:cxnChg>
        <pc:cxnChg chg="add mod">
          <ac:chgData name="CILECEK Jakub (HELLA)" userId="9b3b3962-6331-4b33-b985-eb69d2ea4bc4" providerId="ADAL" clId="{68FF9BB8-D478-4EF0-8DE7-AB95194F78F6}" dt="2024-11-21T09:39:19.449" v="21784"/>
          <ac:cxnSpMkLst>
            <pc:docMk/>
            <pc:sldMk cId="2355551363" sldId="309"/>
            <ac:cxnSpMk id="25" creationId="{D44E5BE8-A50F-46B9-6ECA-C21D328C8D77}"/>
          </ac:cxnSpMkLst>
        </pc:cxnChg>
        <pc:cxnChg chg="add mod">
          <ac:chgData name="CILECEK Jakub (HELLA)" userId="9b3b3962-6331-4b33-b985-eb69d2ea4bc4" providerId="ADAL" clId="{68FF9BB8-D478-4EF0-8DE7-AB95194F78F6}" dt="2024-11-21T09:39:19.449" v="21784"/>
          <ac:cxnSpMkLst>
            <pc:docMk/>
            <pc:sldMk cId="2355551363" sldId="309"/>
            <ac:cxnSpMk id="26" creationId="{C1053463-1FBA-5977-2732-247FDACBD4B4}"/>
          </ac:cxnSpMkLst>
        </pc:cxnChg>
        <pc:cxnChg chg="add mod">
          <ac:chgData name="CILECEK Jakub (HELLA)" userId="9b3b3962-6331-4b33-b985-eb69d2ea4bc4" providerId="ADAL" clId="{68FF9BB8-D478-4EF0-8DE7-AB95194F78F6}" dt="2024-11-21T09:39:19.449" v="21784"/>
          <ac:cxnSpMkLst>
            <pc:docMk/>
            <pc:sldMk cId="2355551363" sldId="309"/>
            <ac:cxnSpMk id="27" creationId="{798746C7-DDF3-50F1-BA23-EBED75695CA0}"/>
          </ac:cxnSpMkLst>
        </pc:cxnChg>
        <pc:cxnChg chg="add mod">
          <ac:chgData name="CILECEK Jakub (HELLA)" userId="9b3b3962-6331-4b33-b985-eb69d2ea4bc4" providerId="ADAL" clId="{68FF9BB8-D478-4EF0-8DE7-AB95194F78F6}" dt="2024-11-21T09:42:16.449" v="21850" actId="1076"/>
          <ac:cxnSpMkLst>
            <pc:docMk/>
            <pc:sldMk cId="2355551363" sldId="309"/>
            <ac:cxnSpMk id="40" creationId="{08EFCC67-F1B6-B516-8EF3-06BF503A7AE2}"/>
          </ac:cxnSpMkLst>
        </pc:cxnChg>
        <pc:cxnChg chg="add mod">
          <ac:chgData name="CILECEK Jakub (HELLA)" userId="9b3b3962-6331-4b33-b985-eb69d2ea4bc4" providerId="ADAL" clId="{68FF9BB8-D478-4EF0-8DE7-AB95194F78F6}" dt="2024-11-21T09:42:19.810" v="21851" actId="14100"/>
          <ac:cxnSpMkLst>
            <pc:docMk/>
            <pc:sldMk cId="2355551363" sldId="309"/>
            <ac:cxnSpMk id="41" creationId="{7EE16DBC-6132-CFEB-9090-8B7993F229BD}"/>
          </ac:cxnSpMkLst>
        </pc:cxnChg>
        <pc:cxnChg chg="add mod">
          <ac:chgData name="CILECEK Jakub (HELLA)" userId="9b3b3962-6331-4b33-b985-eb69d2ea4bc4" providerId="ADAL" clId="{68FF9BB8-D478-4EF0-8DE7-AB95194F78F6}" dt="2024-11-21T09:48:54.515" v="21922" actId="14100"/>
          <ac:cxnSpMkLst>
            <pc:docMk/>
            <pc:sldMk cId="2355551363" sldId="309"/>
            <ac:cxnSpMk id="42" creationId="{827B4342-561E-D142-B1B3-2825A17D71BC}"/>
          </ac:cxnSpMkLst>
        </pc:cxnChg>
        <pc:cxnChg chg="add mod">
          <ac:chgData name="CILECEK Jakub (HELLA)" userId="9b3b3962-6331-4b33-b985-eb69d2ea4bc4" providerId="ADAL" clId="{68FF9BB8-D478-4EF0-8DE7-AB95194F78F6}" dt="2024-11-21T09:48:57.554" v="21923" actId="1076"/>
          <ac:cxnSpMkLst>
            <pc:docMk/>
            <pc:sldMk cId="2355551363" sldId="309"/>
            <ac:cxnSpMk id="43" creationId="{679119C7-19FD-F224-9BD5-92AC7038DBB4}"/>
          </ac:cxnSpMkLst>
        </pc:cxnChg>
        <pc:cxnChg chg="add mod">
          <ac:chgData name="CILECEK Jakub (HELLA)" userId="9b3b3962-6331-4b33-b985-eb69d2ea4bc4" providerId="ADAL" clId="{68FF9BB8-D478-4EF0-8DE7-AB95194F78F6}" dt="2024-11-21T09:49:04.258" v="21925" actId="14100"/>
          <ac:cxnSpMkLst>
            <pc:docMk/>
            <pc:sldMk cId="2355551363" sldId="309"/>
            <ac:cxnSpMk id="44" creationId="{AE25EB68-67BB-426A-92B1-EE29E99AE70B}"/>
          </ac:cxnSpMkLst>
        </pc:cxnChg>
        <pc:cxnChg chg="add mod">
          <ac:chgData name="CILECEK Jakub (HELLA)" userId="9b3b3962-6331-4b33-b985-eb69d2ea4bc4" providerId="ADAL" clId="{68FF9BB8-D478-4EF0-8DE7-AB95194F78F6}" dt="2024-11-21T09:49:07.761" v="21926" actId="1076"/>
          <ac:cxnSpMkLst>
            <pc:docMk/>
            <pc:sldMk cId="2355551363" sldId="309"/>
            <ac:cxnSpMk id="45" creationId="{D56E55D8-7E9A-87A0-FDD0-12D5DB0D9EB8}"/>
          </ac:cxnSpMkLst>
        </pc:cxnChg>
        <pc:cxnChg chg="add mod">
          <ac:chgData name="CILECEK Jakub (HELLA)" userId="9b3b3962-6331-4b33-b985-eb69d2ea4bc4" providerId="ADAL" clId="{68FF9BB8-D478-4EF0-8DE7-AB95194F78F6}" dt="2024-11-21T09:49:25.907" v="21928" actId="14100"/>
          <ac:cxnSpMkLst>
            <pc:docMk/>
            <pc:sldMk cId="2355551363" sldId="309"/>
            <ac:cxnSpMk id="46" creationId="{A64C45FD-F4E3-7502-977A-7FE1FEEC7D35}"/>
          </ac:cxnSpMkLst>
        </pc:cxnChg>
        <pc:cxnChg chg="add mod">
          <ac:chgData name="CILECEK Jakub (HELLA)" userId="9b3b3962-6331-4b33-b985-eb69d2ea4bc4" providerId="ADAL" clId="{68FF9BB8-D478-4EF0-8DE7-AB95194F78F6}" dt="2024-11-21T09:49:29.226" v="21929" actId="1076"/>
          <ac:cxnSpMkLst>
            <pc:docMk/>
            <pc:sldMk cId="2355551363" sldId="309"/>
            <ac:cxnSpMk id="47" creationId="{DFFC28C8-26CA-5D00-CFFA-F3445A4A9A37}"/>
          </ac:cxnSpMkLst>
        </pc:cxnChg>
        <pc:cxnChg chg="add mod">
          <ac:chgData name="CILECEK Jakub (HELLA)" userId="9b3b3962-6331-4b33-b985-eb69d2ea4bc4" providerId="ADAL" clId="{68FF9BB8-D478-4EF0-8DE7-AB95194F78F6}" dt="2024-11-21T09:49:46.700" v="21933" actId="14100"/>
          <ac:cxnSpMkLst>
            <pc:docMk/>
            <pc:sldMk cId="2355551363" sldId="309"/>
            <ac:cxnSpMk id="48" creationId="{E5A16D8F-191E-20EF-C222-5CA9A6F2349D}"/>
          </ac:cxnSpMkLst>
        </pc:cxnChg>
        <pc:cxnChg chg="add mod">
          <ac:chgData name="CILECEK Jakub (HELLA)" userId="9b3b3962-6331-4b33-b985-eb69d2ea4bc4" providerId="ADAL" clId="{68FF9BB8-D478-4EF0-8DE7-AB95194F78F6}" dt="2024-11-21T09:51:05.107" v="21938" actId="14100"/>
          <ac:cxnSpMkLst>
            <pc:docMk/>
            <pc:sldMk cId="2355551363" sldId="309"/>
            <ac:cxnSpMk id="49" creationId="{CA5AFE76-4E29-FE5D-CFD1-3210A02C2E77}"/>
          </ac:cxnSpMkLst>
        </pc:cxnChg>
        <pc:cxnChg chg="add mod">
          <ac:chgData name="CILECEK Jakub (HELLA)" userId="9b3b3962-6331-4b33-b985-eb69d2ea4bc4" providerId="ADAL" clId="{68FF9BB8-D478-4EF0-8DE7-AB95194F78F6}" dt="2024-11-21T09:50:46.907" v="21936" actId="1076"/>
          <ac:cxnSpMkLst>
            <pc:docMk/>
            <pc:sldMk cId="2355551363" sldId="309"/>
            <ac:cxnSpMk id="50" creationId="{041784EA-48F9-6F37-AFAF-A1205536FEB2}"/>
          </ac:cxnSpMkLst>
        </pc:cxnChg>
        <pc:cxnChg chg="add mod">
          <ac:chgData name="CILECEK Jakub (HELLA)" userId="9b3b3962-6331-4b33-b985-eb69d2ea4bc4" providerId="ADAL" clId="{68FF9BB8-D478-4EF0-8DE7-AB95194F78F6}" dt="2024-11-21T09:50:13.714" v="21935" actId="14100"/>
          <ac:cxnSpMkLst>
            <pc:docMk/>
            <pc:sldMk cId="2355551363" sldId="309"/>
            <ac:cxnSpMk id="51" creationId="{75766A14-036B-0180-BCE2-590CD3D64AA8}"/>
          </ac:cxnSpMkLst>
        </pc:cxnChg>
        <pc:cxnChg chg="add mod">
          <ac:chgData name="CILECEK Jakub (HELLA)" userId="9b3b3962-6331-4b33-b985-eb69d2ea4bc4" providerId="ADAL" clId="{68FF9BB8-D478-4EF0-8DE7-AB95194F78F6}" dt="2024-11-21T09:51:21.500" v="21940" actId="14100"/>
          <ac:cxnSpMkLst>
            <pc:docMk/>
            <pc:sldMk cId="2355551363" sldId="309"/>
            <ac:cxnSpMk id="52" creationId="{A1682E2A-F5D5-0BCD-C3BE-708852608473}"/>
          </ac:cxnSpMkLst>
        </pc:cxnChg>
        <pc:cxnChg chg="add mod">
          <ac:chgData name="CILECEK Jakub (HELLA)" userId="9b3b3962-6331-4b33-b985-eb69d2ea4bc4" providerId="ADAL" clId="{68FF9BB8-D478-4EF0-8DE7-AB95194F78F6}" dt="2024-11-21T10:05:01.807" v="22262" actId="1035"/>
          <ac:cxnSpMkLst>
            <pc:docMk/>
            <pc:sldMk cId="2355551363" sldId="309"/>
            <ac:cxnSpMk id="53" creationId="{0B9F69D1-4E56-7325-1F46-0C2F866950E4}"/>
          </ac:cxnSpMkLst>
        </pc:cxnChg>
        <pc:cxnChg chg="add mod">
          <ac:chgData name="CILECEK Jakub (HELLA)" userId="9b3b3962-6331-4b33-b985-eb69d2ea4bc4" providerId="ADAL" clId="{68FF9BB8-D478-4EF0-8DE7-AB95194F78F6}" dt="2024-11-21T09:51:46.387" v="21943" actId="1076"/>
          <ac:cxnSpMkLst>
            <pc:docMk/>
            <pc:sldMk cId="2355551363" sldId="309"/>
            <ac:cxnSpMk id="55" creationId="{B0ADA368-F183-5E6C-EFCD-D01C0FD23A15}"/>
          </ac:cxnSpMkLst>
        </pc:cxnChg>
        <pc:cxnChg chg="add mod">
          <ac:chgData name="CILECEK Jakub (HELLA)" userId="9b3b3962-6331-4b33-b985-eb69d2ea4bc4" providerId="ADAL" clId="{68FF9BB8-D478-4EF0-8DE7-AB95194F78F6}" dt="2024-11-21T09:51:54.924" v="21944" actId="1076"/>
          <ac:cxnSpMkLst>
            <pc:docMk/>
            <pc:sldMk cId="2355551363" sldId="309"/>
            <ac:cxnSpMk id="56" creationId="{E24F50AB-4CCC-A64B-D342-E07E9A3EDF95}"/>
          </ac:cxnSpMkLst>
        </pc:cxnChg>
        <pc:cxnChg chg="add mod">
          <ac:chgData name="CILECEK Jakub (HELLA)" userId="9b3b3962-6331-4b33-b985-eb69d2ea4bc4" providerId="ADAL" clId="{68FF9BB8-D478-4EF0-8DE7-AB95194F78F6}" dt="2024-11-21T09:49:36.298" v="21931" actId="14100"/>
          <ac:cxnSpMkLst>
            <pc:docMk/>
            <pc:sldMk cId="2355551363" sldId="309"/>
            <ac:cxnSpMk id="80" creationId="{F3887C32-0867-4E9B-17D2-22EAE6CFA615}"/>
          </ac:cxnSpMkLst>
        </pc:cxnChg>
        <pc:cxnChg chg="add mod">
          <ac:chgData name="CILECEK Jakub (HELLA)" userId="9b3b3962-6331-4b33-b985-eb69d2ea4bc4" providerId="ADAL" clId="{68FF9BB8-D478-4EF0-8DE7-AB95194F78F6}" dt="2024-11-21T10:04:28.749" v="22252" actId="14100"/>
          <ac:cxnSpMkLst>
            <pc:docMk/>
            <pc:sldMk cId="2355551363" sldId="309"/>
            <ac:cxnSpMk id="99" creationId="{A6A01F62-987A-22F7-8D0D-CAC1380CF030}"/>
          </ac:cxnSpMkLst>
        </pc:cxnChg>
        <pc:cxnChg chg="add mod">
          <ac:chgData name="CILECEK Jakub (HELLA)" userId="9b3b3962-6331-4b33-b985-eb69d2ea4bc4" providerId="ADAL" clId="{68FF9BB8-D478-4EF0-8DE7-AB95194F78F6}" dt="2024-11-21T10:04:37.101" v="22255" actId="14100"/>
          <ac:cxnSpMkLst>
            <pc:docMk/>
            <pc:sldMk cId="2355551363" sldId="309"/>
            <ac:cxnSpMk id="101" creationId="{B9ACAED5-BE2B-39AA-8B7F-09E4C37FE99B}"/>
          </ac:cxnSpMkLst>
        </pc:cxnChg>
      </pc:sldChg>
      <pc:sldChg chg="addSp delSp modSp new mod">
        <pc:chgData name="CILECEK Jakub (HELLA)" userId="9b3b3962-6331-4b33-b985-eb69d2ea4bc4" providerId="ADAL" clId="{68FF9BB8-D478-4EF0-8DE7-AB95194F78F6}" dt="2024-11-21T10:13:49.434" v="22433" actId="14100"/>
        <pc:sldMkLst>
          <pc:docMk/>
          <pc:sldMk cId="600539135" sldId="310"/>
        </pc:sldMkLst>
        <pc:spChg chg="mod">
          <ac:chgData name="CILECEK Jakub (HELLA)" userId="9b3b3962-6331-4b33-b985-eb69d2ea4bc4" providerId="ADAL" clId="{68FF9BB8-D478-4EF0-8DE7-AB95194F78F6}" dt="2024-11-21T10:06:31.436" v="22271" actId="1076"/>
          <ac:spMkLst>
            <pc:docMk/>
            <pc:sldMk cId="600539135" sldId="310"/>
            <ac:spMk id="2" creationId="{9EDBA5D7-29F3-1AEF-70C6-02F666C27AC8}"/>
          </ac:spMkLst>
        </pc:spChg>
        <pc:spChg chg="mod">
          <ac:chgData name="CILECEK Jakub (HELLA)" userId="9b3b3962-6331-4b33-b985-eb69d2ea4bc4" providerId="ADAL" clId="{68FF9BB8-D478-4EF0-8DE7-AB95194F78F6}" dt="2024-11-21T10:09:45.526" v="22420" actId="20577"/>
          <ac:spMkLst>
            <pc:docMk/>
            <pc:sldMk cId="600539135" sldId="310"/>
            <ac:spMk id="3" creationId="{77217223-872F-0BAA-D46A-A688A6A4B776}"/>
          </ac:spMkLst>
        </pc:spChg>
        <pc:graphicFrameChg chg="add mod">
          <ac:chgData name="CILECEK Jakub (HELLA)" userId="9b3b3962-6331-4b33-b985-eb69d2ea4bc4" providerId="ADAL" clId="{68FF9BB8-D478-4EF0-8DE7-AB95194F78F6}" dt="2024-11-21T10:08:49.384" v="22274"/>
          <ac:graphicFrameMkLst>
            <pc:docMk/>
            <pc:sldMk cId="600539135" sldId="310"/>
            <ac:graphicFrameMk id="4" creationId="{087A1B09-7775-607E-8CFA-AE0D160DAAA4}"/>
          </ac:graphicFrameMkLst>
        </pc:graphicFrameChg>
        <pc:graphicFrameChg chg="add del mod modGraphic">
          <ac:chgData name="CILECEK Jakub (HELLA)" userId="9b3b3962-6331-4b33-b985-eb69d2ea4bc4" providerId="ADAL" clId="{68FF9BB8-D478-4EF0-8DE7-AB95194F78F6}" dt="2024-11-21T10:13:37.114" v="22428" actId="478"/>
          <ac:graphicFrameMkLst>
            <pc:docMk/>
            <pc:sldMk cId="600539135" sldId="310"/>
            <ac:graphicFrameMk id="5" creationId="{E86EA8DB-2684-27A6-793B-2277ACF04003}"/>
          </ac:graphicFrameMkLst>
        </pc:graphicFrameChg>
        <pc:graphicFrameChg chg="add mod">
          <ac:chgData name="CILECEK Jakub (HELLA)" userId="9b3b3962-6331-4b33-b985-eb69d2ea4bc4" providerId="ADAL" clId="{68FF9BB8-D478-4EF0-8DE7-AB95194F78F6}" dt="2024-11-21T10:13:37.728" v="22429"/>
          <ac:graphicFrameMkLst>
            <pc:docMk/>
            <pc:sldMk cId="600539135" sldId="310"/>
            <ac:graphicFrameMk id="6" creationId="{10F8F8CB-ABC6-712A-5175-3C71296853CA}"/>
          </ac:graphicFrameMkLst>
        </pc:graphicFrameChg>
        <pc:graphicFrameChg chg="add mod modGraphic">
          <ac:chgData name="CILECEK Jakub (HELLA)" userId="9b3b3962-6331-4b33-b985-eb69d2ea4bc4" providerId="ADAL" clId="{68FF9BB8-D478-4EF0-8DE7-AB95194F78F6}" dt="2024-11-21T10:13:49.434" v="22433" actId="14100"/>
          <ac:graphicFrameMkLst>
            <pc:docMk/>
            <pc:sldMk cId="600539135" sldId="310"/>
            <ac:graphicFrameMk id="7" creationId="{D5645A3A-45B4-70D4-6B60-4817A93FE72D}"/>
          </ac:graphicFrameMkLst>
        </pc:graphicFrameChg>
      </pc:sldChg>
      <pc:sldChg chg="addSp modSp new mod">
        <pc:chgData name="CILECEK Jakub (HELLA)" userId="9b3b3962-6331-4b33-b985-eb69d2ea4bc4" providerId="ADAL" clId="{68FF9BB8-D478-4EF0-8DE7-AB95194F78F6}" dt="2024-11-21T10:22:57.577" v="22975" actId="20577"/>
        <pc:sldMkLst>
          <pc:docMk/>
          <pc:sldMk cId="3828083512" sldId="311"/>
        </pc:sldMkLst>
        <pc:spChg chg="mod">
          <ac:chgData name="CILECEK Jakub (HELLA)" userId="9b3b3962-6331-4b33-b985-eb69d2ea4bc4" providerId="ADAL" clId="{68FF9BB8-D478-4EF0-8DE7-AB95194F78F6}" dt="2024-11-21T10:10:15.272" v="22427" actId="1076"/>
          <ac:spMkLst>
            <pc:docMk/>
            <pc:sldMk cId="3828083512" sldId="311"/>
            <ac:spMk id="2" creationId="{E5AB2E72-5A2A-1EFC-D280-27D024FFDEAC}"/>
          </ac:spMkLst>
        </pc:spChg>
        <pc:spChg chg="mod">
          <ac:chgData name="CILECEK Jakub (HELLA)" userId="9b3b3962-6331-4b33-b985-eb69d2ea4bc4" providerId="ADAL" clId="{68FF9BB8-D478-4EF0-8DE7-AB95194F78F6}" dt="2024-11-21T10:22:57.577" v="22975" actId="20577"/>
          <ac:spMkLst>
            <pc:docMk/>
            <pc:sldMk cId="3828083512" sldId="311"/>
            <ac:spMk id="3" creationId="{3252C766-B243-E3EB-F2AA-D4BEE2D60A15}"/>
          </ac:spMkLst>
        </pc:spChg>
        <pc:graphicFrameChg chg="add mod">
          <ac:chgData name="CILECEK Jakub (HELLA)" userId="9b3b3962-6331-4b33-b985-eb69d2ea4bc4" providerId="ADAL" clId="{68FF9BB8-D478-4EF0-8DE7-AB95194F78F6}" dt="2024-11-21T10:17:39.758" v="22436"/>
          <ac:graphicFrameMkLst>
            <pc:docMk/>
            <pc:sldMk cId="3828083512" sldId="311"/>
            <ac:graphicFrameMk id="4" creationId="{5A30F9CE-A9FB-3BDE-C36C-9C8B1B54EA8F}"/>
          </ac:graphicFrameMkLst>
        </pc:graphicFrameChg>
        <pc:graphicFrameChg chg="add mod">
          <ac:chgData name="CILECEK Jakub (HELLA)" userId="9b3b3962-6331-4b33-b985-eb69d2ea4bc4" providerId="ADAL" clId="{68FF9BB8-D478-4EF0-8DE7-AB95194F78F6}" dt="2024-11-21T10:17:50.099" v="22438" actId="1076"/>
          <ac:graphicFrameMkLst>
            <pc:docMk/>
            <pc:sldMk cId="3828083512" sldId="311"/>
            <ac:graphicFrameMk id="5" creationId="{3C31FAA6-104A-E91A-4A7F-16FEAE4ED20B}"/>
          </ac:graphicFrameMkLst>
        </pc:graphicFrameChg>
      </pc:sldChg>
      <pc:sldChg chg="addSp delSp modSp new mod">
        <pc:chgData name="CILECEK Jakub (HELLA)" userId="9b3b3962-6331-4b33-b985-eb69d2ea4bc4" providerId="ADAL" clId="{68FF9BB8-D478-4EF0-8DE7-AB95194F78F6}" dt="2024-11-21T11:53:32.731" v="24139" actId="20577"/>
        <pc:sldMkLst>
          <pc:docMk/>
          <pc:sldMk cId="1321735115" sldId="312"/>
        </pc:sldMkLst>
        <pc:spChg chg="mod">
          <ac:chgData name="CILECEK Jakub (HELLA)" userId="9b3b3962-6331-4b33-b985-eb69d2ea4bc4" providerId="ADAL" clId="{68FF9BB8-D478-4EF0-8DE7-AB95194F78F6}" dt="2024-11-21T10:23:18.179" v="22978" actId="1076"/>
          <ac:spMkLst>
            <pc:docMk/>
            <pc:sldMk cId="1321735115" sldId="312"/>
            <ac:spMk id="2" creationId="{DCC91CDC-8A01-2712-63A5-9A0E50D28655}"/>
          </ac:spMkLst>
        </pc:spChg>
        <pc:spChg chg="mod">
          <ac:chgData name="CILECEK Jakub (HELLA)" userId="9b3b3962-6331-4b33-b985-eb69d2ea4bc4" providerId="ADAL" clId="{68FF9BB8-D478-4EF0-8DE7-AB95194F78F6}" dt="2024-11-21T11:52:31.756" v="24127" actId="20577"/>
          <ac:spMkLst>
            <pc:docMk/>
            <pc:sldMk cId="1321735115" sldId="312"/>
            <ac:spMk id="3" creationId="{8FAA2762-01C5-A8FC-3884-D23A62CA3CD6}"/>
          </ac:spMkLst>
        </pc:spChg>
        <pc:spChg chg="add mod">
          <ac:chgData name="CILECEK Jakub (HELLA)" userId="9b3b3962-6331-4b33-b985-eb69d2ea4bc4" providerId="ADAL" clId="{68FF9BB8-D478-4EF0-8DE7-AB95194F78F6}" dt="2024-11-21T11:27:26.841" v="23121" actId="14100"/>
          <ac:spMkLst>
            <pc:docMk/>
            <pc:sldMk cId="1321735115" sldId="312"/>
            <ac:spMk id="6" creationId="{A10F0BD4-EDD3-56AF-7EAB-9E6CB202E919}"/>
          </ac:spMkLst>
        </pc:spChg>
        <pc:spChg chg="add mod">
          <ac:chgData name="CILECEK Jakub (HELLA)" userId="9b3b3962-6331-4b33-b985-eb69d2ea4bc4" providerId="ADAL" clId="{68FF9BB8-D478-4EF0-8DE7-AB95194F78F6}" dt="2024-11-21T11:27:49.901" v="23133" actId="20577"/>
          <ac:spMkLst>
            <pc:docMk/>
            <pc:sldMk cId="1321735115" sldId="312"/>
            <ac:spMk id="7" creationId="{2A366558-8319-595F-2768-ED8684285AEF}"/>
          </ac:spMkLst>
        </pc:spChg>
        <pc:spChg chg="add mod">
          <ac:chgData name="CILECEK Jakub (HELLA)" userId="9b3b3962-6331-4b33-b985-eb69d2ea4bc4" providerId="ADAL" clId="{68FF9BB8-D478-4EF0-8DE7-AB95194F78F6}" dt="2024-11-21T11:28:15.253" v="23149" actId="20577"/>
          <ac:spMkLst>
            <pc:docMk/>
            <pc:sldMk cId="1321735115" sldId="312"/>
            <ac:spMk id="8" creationId="{452CE028-8AA2-968A-B837-4AAC6C9AEEDA}"/>
          </ac:spMkLst>
        </pc:spChg>
        <pc:spChg chg="add mod">
          <ac:chgData name="CILECEK Jakub (HELLA)" userId="9b3b3962-6331-4b33-b985-eb69d2ea4bc4" providerId="ADAL" clId="{68FF9BB8-D478-4EF0-8DE7-AB95194F78F6}" dt="2024-11-21T11:28:32.705" v="23156" actId="1076"/>
          <ac:spMkLst>
            <pc:docMk/>
            <pc:sldMk cId="1321735115" sldId="312"/>
            <ac:spMk id="9" creationId="{554D39DC-B8F6-C076-C66E-45D80797569F}"/>
          </ac:spMkLst>
        </pc:spChg>
        <pc:spChg chg="add mod">
          <ac:chgData name="CILECEK Jakub (HELLA)" userId="9b3b3962-6331-4b33-b985-eb69d2ea4bc4" providerId="ADAL" clId="{68FF9BB8-D478-4EF0-8DE7-AB95194F78F6}" dt="2024-11-21T11:28:47.030" v="23169" actId="20577"/>
          <ac:spMkLst>
            <pc:docMk/>
            <pc:sldMk cId="1321735115" sldId="312"/>
            <ac:spMk id="10" creationId="{B892AA75-308F-E62A-F5EF-66DE80F2A0EC}"/>
          </ac:spMkLst>
        </pc:spChg>
        <pc:spChg chg="add mod">
          <ac:chgData name="CILECEK Jakub (HELLA)" userId="9b3b3962-6331-4b33-b985-eb69d2ea4bc4" providerId="ADAL" clId="{68FF9BB8-D478-4EF0-8DE7-AB95194F78F6}" dt="2024-11-21T11:46:21.815" v="23877" actId="6549"/>
          <ac:spMkLst>
            <pc:docMk/>
            <pc:sldMk cId="1321735115" sldId="312"/>
            <ac:spMk id="11" creationId="{42169D34-6328-65B5-8E70-FFDE60AF8E85}"/>
          </ac:spMkLst>
        </pc:spChg>
        <pc:spChg chg="add mod">
          <ac:chgData name="CILECEK Jakub (HELLA)" userId="9b3b3962-6331-4b33-b985-eb69d2ea4bc4" providerId="ADAL" clId="{68FF9BB8-D478-4EF0-8DE7-AB95194F78F6}" dt="2024-11-21T11:29:26.307" v="23190" actId="1036"/>
          <ac:spMkLst>
            <pc:docMk/>
            <pc:sldMk cId="1321735115" sldId="312"/>
            <ac:spMk id="12" creationId="{32590D8B-548B-320D-D0D5-8B5A709D0BC4}"/>
          </ac:spMkLst>
        </pc:spChg>
        <pc:spChg chg="add mod">
          <ac:chgData name="CILECEK Jakub (HELLA)" userId="9b3b3962-6331-4b33-b985-eb69d2ea4bc4" providerId="ADAL" clId="{68FF9BB8-D478-4EF0-8DE7-AB95194F78F6}" dt="2024-11-21T11:46:20.632" v="23876" actId="6549"/>
          <ac:spMkLst>
            <pc:docMk/>
            <pc:sldMk cId="1321735115" sldId="312"/>
            <ac:spMk id="13" creationId="{855AF78B-7B78-D195-3786-586C27207005}"/>
          </ac:spMkLst>
        </pc:spChg>
        <pc:spChg chg="add mod">
          <ac:chgData name="CILECEK Jakub (HELLA)" userId="9b3b3962-6331-4b33-b985-eb69d2ea4bc4" providerId="ADAL" clId="{68FF9BB8-D478-4EF0-8DE7-AB95194F78F6}" dt="2024-11-21T11:29:59.314" v="23264" actId="1036"/>
          <ac:spMkLst>
            <pc:docMk/>
            <pc:sldMk cId="1321735115" sldId="312"/>
            <ac:spMk id="14" creationId="{6F476658-B928-7234-3A9D-3C8D0FDD7744}"/>
          </ac:spMkLst>
        </pc:spChg>
        <pc:spChg chg="add mod">
          <ac:chgData name="CILECEK Jakub (HELLA)" userId="9b3b3962-6331-4b33-b985-eb69d2ea4bc4" providerId="ADAL" clId="{68FF9BB8-D478-4EF0-8DE7-AB95194F78F6}" dt="2024-11-21T11:34:40.748" v="23383" actId="20577"/>
          <ac:spMkLst>
            <pc:docMk/>
            <pc:sldMk cId="1321735115" sldId="312"/>
            <ac:spMk id="15" creationId="{0F906C3E-D2E2-EA7B-AD6B-7714E3136F98}"/>
          </ac:spMkLst>
        </pc:spChg>
        <pc:spChg chg="add mod">
          <ac:chgData name="CILECEK Jakub (HELLA)" userId="9b3b3962-6331-4b33-b985-eb69d2ea4bc4" providerId="ADAL" clId="{68FF9BB8-D478-4EF0-8DE7-AB95194F78F6}" dt="2024-11-21T11:30:49.284" v="23277" actId="20577"/>
          <ac:spMkLst>
            <pc:docMk/>
            <pc:sldMk cId="1321735115" sldId="312"/>
            <ac:spMk id="16" creationId="{44C34B1C-C3D8-B9C5-9746-0C63217813C2}"/>
          </ac:spMkLst>
        </pc:spChg>
        <pc:spChg chg="add mod">
          <ac:chgData name="CILECEK Jakub (HELLA)" userId="9b3b3962-6331-4b33-b985-eb69d2ea4bc4" providerId="ADAL" clId="{68FF9BB8-D478-4EF0-8DE7-AB95194F78F6}" dt="2024-11-21T11:33:03.817" v="23354" actId="20577"/>
          <ac:spMkLst>
            <pc:docMk/>
            <pc:sldMk cId="1321735115" sldId="312"/>
            <ac:spMk id="17" creationId="{4AF72A21-FA5E-E4E4-D9BE-0010A291E665}"/>
          </ac:spMkLst>
        </pc:spChg>
        <pc:spChg chg="add mod">
          <ac:chgData name="CILECEK Jakub (HELLA)" userId="9b3b3962-6331-4b33-b985-eb69d2ea4bc4" providerId="ADAL" clId="{68FF9BB8-D478-4EF0-8DE7-AB95194F78F6}" dt="2024-11-21T11:31:28.009" v="23301" actId="20577"/>
          <ac:spMkLst>
            <pc:docMk/>
            <pc:sldMk cId="1321735115" sldId="312"/>
            <ac:spMk id="18" creationId="{7BA95CA1-FDB8-1AE4-E105-BD46A2CB6D06}"/>
          </ac:spMkLst>
        </pc:spChg>
        <pc:spChg chg="add mod">
          <ac:chgData name="CILECEK Jakub (HELLA)" userId="9b3b3962-6331-4b33-b985-eb69d2ea4bc4" providerId="ADAL" clId="{68FF9BB8-D478-4EF0-8DE7-AB95194F78F6}" dt="2024-11-21T11:31:48.925" v="23313" actId="20577"/>
          <ac:spMkLst>
            <pc:docMk/>
            <pc:sldMk cId="1321735115" sldId="312"/>
            <ac:spMk id="19" creationId="{AD263015-3B67-05FE-EF9A-8B774D7CFB7B}"/>
          </ac:spMkLst>
        </pc:spChg>
        <pc:spChg chg="add mod">
          <ac:chgData name="CILECEK Jakub (HELLA)" userId="9b3b3962-6331-4b33-b985-eb69d2ea4bc4" providerId="ADAL" clId="{68FF9BB8-D478-4EF0-8DE7-AB95194F78F6}" dt="2024-11-21T11:32:10.458" v="23334" actId="20577"/>
          <ac:spMkLst>
            <pc:docMk/>
            <pc:sldMk cId="1321735115" sldId="312"/>
            <ac:spMk id="20" creationId="{9FF66005-22D0-A5E1-4401-174122500292}"/>
          </ac:spMkLst>
        </pc:spChg>
        <pc:spChg chg="add mod">
          <ac:chgData name="CILECEK Jakub (HELLA)" userId="9b3b3962-6331-4b33-b985-eb69d2ea4bc4" providerId="ADAL" clId="{68FF9BB8-D478-4EF0-8DE7-AB95194F78F6}" dt="2024-11-21T11:32:45.419" v="23345" actId="20577"/>
          <ac:spMkLst>
            <pc:docMk/>
            <pc:sldMk cId="1321735115" sldId="312"/>
            <ac:spMk id="21" creationId="{BB0B1E7D-7285-185E-CF62-C99C690A6AC3}"/>
          </ac:spMkLst>
        </pc:spChg>
        <pc:spChg chg="add mod">
          <ac:chgData name="CILECEK Jakub (HELLA)" userId="9b3b3962-6331-4b33-b985-eb69d2ea4bc4" providerId="ADAL" clId="{68FF9BB8-D478-4EF0-8DE7-AB95194F78F6}" dt="2024-11-21T11:33:20.832" v="23366" actId="20577"/>
          <ac:spMkLst>
            <pc:docMk/>
            <pc:sldMk cId="1321735115" sldId="312"/>
            <ac:spMk id="22" creationId="{C83259F0-1A99-FC7F-7E86-278C02E8F937}"/>
          </ac:spMkLst>
        </pc:spChg>
        <pc:spChg chg="add mod">
          <ac:chgData name="CILECEK Jakub (HELLA)" userId="9b3b3962-6331-4b33-b985-eb69d2ea4bc4" providerId="ADAL" clId="{68FF9BB8-D478-4EF0-8DE7-AB95194F78F6}" dt="2024-11-21T11:34:56.813" v="23388" actId="20577"/>
          <ac:spMkLst>
            <pc:docMk/>
            <pc:sldMk cId="1321735115" sldId="312"/>
            <ac:spMk id="26" creationId="{2CD85226-6355-A1DE-0EA2-BF93FDEB9364}"/>
          </ac:spMkLst>
        </pc:spChg>
        <pc:spChg chg="add mod">
          <ac:chgData name="CILECEK Jakub (HELLA)" userId="9b3b3962-6331-4b33-b985-eb69d2ea4bc4" providerId="ADAL" clId="{68FF9BB8-D478-4EF0-8DE7-AB95194F78F6}" dt="2024-11-21T11:35:07.586" v="23395" actId="20577"/>
          <ac:spMkLst>
            <pc:docMk/>
            <pc:sldMk cId="1321735115" sldId="312"/>
            <ac:spMk id="27" creationId="{73C5BF6E-588F-A372-D985-9F8D74E46BD7}"/>
          </ac:spMkLst>
        </pc:spChg>
        <pc:spChg chg="add mod">
          <ac:chgData name="CILECEK Jakub (HELLA)" userId="9b3b3962-6331-4b33-b985-eb69d2ea4bc4" providerId="ADAL" clId="{68FF9BB8-D478-4EF0-8DE7-AB95194F78F6}" dt="2024-11-21T11:35:25.505" v="23402" actId="20577"/>
          <ac:spMkLst>
            <pc:docMk/>
            <pc:sldMk cId="1321735115" sldId="312"/>
            <ac:spMk id="28" creationId="{45038EE2-2363-7D0F-E8ED-E4A57C9ECD31}"/>
          </ac:spMkLst>
        </pc:spChg>
        <pc:spChg chg="add mod">
          <ac:chgData name="CILECEK Jakub (HELLA)" userId="9b3b3962-6331-4b33-b985-eb69d2ea4bc4" providerId="ADAL" clId="{68FF9BB8-D478-4EF0-8DE7-AB95194F78F6}" dt="2024-11-21T11:35:34.322" v="23403"/>
          <ac:spMkLst>
            <pc:docMk/>
            <pc:sldMk cId="1321735115" sldId="312"/>
            <ac:spMk id="29" creationId="{0856F24F-E3F0-6F78-2935-091B0FABBB2F}"/>
          </ac:spMkLst>
        </pc:spChg>
        <pc:spChg chg="add mod">
          <ac:chgData name="CILECEK Jakub (HELLA)" userId="9b3b3962-6331-4b33-b985-eb69d2ea4bc4" providerId="ADAL" clId="{68FF9BB8-D478-4EF0-8DE7-AB95194F78F6}" dt="2024-11-21T11:36:50.203" v="23429" actId="14100"/>
          <ac:spMkLst>
            <pc:docMk/>
            <pc:sldMk cId="1321735115" sldId="312"/>
            <ac:spMk id="30" creationId="{9EBB0855-226E-C64E-6C91-32177A9D0B18}"/>
          </ac:spMkLst>
        </pc:spChg>
        <pc:spChg chg="add mod">
          <ac:chgData name="CILECEK Jakub (HELLA)" userId="9b3b3962-6331-4b33-b985-eb69d2ea4bc4" providerId="ADAL" clId="{68FF9BB8-D478-4EF0-8DE7-AB95194F78F6}" dt="2024-11-21T11:36:58.666" v="23438" actId="1037"/>
          <ac:spMkLst>
            <pc:docMk/>
            <pc:sldMk cId="1321735115" sldId="312"/>
            <ac:spMk id="31" creationId="{E632A5B8-4217-E431-0336-ACA7309BAEF1}"/>
          </ac:spMkLst>
        </pc:spChg>
        <pc:spChg chg="add mod">
          <ac:chgData name="CILECEK Jakub (HELLA)" userId="9b3b3962-6331-4b33-b985-eb69d2ea4bc4" providerId="ADAL" clId="{68FF9BB8-D478-4EF0-8DE7-AB95194F78F6}" dt="2024-11-21T11:53:24.846" v="24138" actId="20577"/>
          <ac:spMkLst>
            <pc:docMk/>
            <pc:sldMk cId="1321735115" sldId="312"/>
            <ac:spMk id="32" creationId="{113D6C5A-0C09-D890-1BCE-15503AA379CC}"/>
          </ac:spMkLst>
        </pc:spChg>
        <pc:spChg chg="add mod">
          <ac:chgData name="CILECEK Jakub (HELLA)" userId="9b3b3962-6331-4b33-b985-eb69d2ea4bc4" providerId="ADAL" clId="{68FF9BB8-D478-4EF0-8DE7-AB95194F78F6}" dt="2024-11-21T11:53:32.731" v="24139" actId="20577"/>
          <ac:spMkLst>
            <pc:docMk/>
            <pc:sldMk cId="1321735115" sldId="312"/>
            <ac:spMk id="33" creationId="{C14A58A2-C8CF-2620-B7FD-806EBE55D7A3}"/>
          </ac:spMkLst>
        </pc:spChg>
        <pc:spChg chg="add mod">
          <ac:chgData name="CILECEK Jakub (HELLA)" userId="9b3b3962-6331-4b33-b985-eb69d2ea4bc4" providerId="ADAL" clId="{68FF9BB8-D478-4EF0-8DE7-AB95194F78F6}" dt="2024-11-21T11:37:53.789" v="23616" actId="20577"/>
          <ac:spMkLst>
            <pc:docMk/>
            <pc:sldMk cId="1321735115" sldId="312"/>
            <ac:spMk id="34" creationId="{59841975-49F7-9C3B-9F72-1314AAD2D185}"/>
          </ac:spMkLst>
        </pc:spChg>
        <pc:spChg chg="add mod">
          <ac:chgData name="CILECEK Jakub (HELLA)" userId="9b3b3962-6331-4b33-b985-eb69d2ea4bc4" providerId="ADAL" clId="{68FF9BB8-D478-4EF0-8DE7-AB95194F78F6}" dt="2024-11-21T11:38:03.560" v="23621" actId="20577"/>
          <ac:spMkLst>
            <pc:docMk/>
            <pc:sldMk cId="1321735115" sldId="312"/>
            <ac:spMk id="35" creationId="{E7022301-8C25-8505-5FB8-06B99079113C}"/>
          </ac:spMkLst>
        </pc:spChg>
        <pc:spChg chg="add mod">
          <ac:chgData name="CILECEK Jakub (HELLA)" userId="9b3b3962-6331-4b33-b985-eb69d2ea4bc4" providerId="ADAL" clId="{68FF9BB8-D478-4EF0-8DE7-AB95194F78F6}" dt="2024-11-21T11:38:10.282" v="23630" actId="20577"/>
          <ac:spMkLst>
            <pc:docMk/>
            <pc:sldMk cId="1321735115" sldId="312"/>
            <ac:spMk id="36" creationId="{9CFCD00B-0A7D-D36E-6A68-8A9C946EFF69}"/>
          </ac:spMkLst>
        </pc:spChg>
        <pc:spChg chg="add mod">
          <ac:chgData name="CILECEK Jakub (HELLA)" userId="9b3b3962-6331-4b33-b985-eb69d2ea4bc4" providerId="ADAL" clId="{68FF9BB8-D478-4EF0-8DE7-AB95194F78F6}" dt="2024-11-21T11:39:09.252" v="23633" actId="14100"/>
          <ac:spMkLst>
            <pc:docMk/>
            <pc:sldMk cId="1321735115" sldId="312"/>
            <ac:spMk id="37" creationId="{E60B0824-71B4-0EC1-E62A-BA1E6AFF1F8B}"/>
          </ac:spMkLst>
        </pc:spChg>
        <pc:spChg chg="add mod">
          <ac:chgData name="CILECEK Jakub (HELLA)" userId="9b3b3962-6331-4b33-b985-eb69d2ea4bc4" providerId="ADAL" clId="{68FF9BB8-D478-4EF0-8DE7-AB95194F78F6}" dt="2024-11-21T11:39:29.047" v="23644" actId="20577"/>
          <ac:spMkLst>
            <pc:docMk/>
            <pc:sldMk cId="1321735115" sldId="312"/>
            <ac:spMk id="38" creationId="{D813F15A-AED5-1013-37DE-111AC46187D2}"/>
          </ac:spMkLst>
        </pc:spChg>
        <pc:spChg chg="add mod">
          <ac:chgData name="CILECEK Jakub (HELLA)" userId="9b3b3962-6331-4b33-b985-eb69d2ea4bc4" providerId="ADAL" clId="{68FF9BB8-D478-4EF0-8DE7-AB95194F78F6}" dt="2024-11-21T11:39:47.619" v="23659" actId="1035"/>
          <ac:spMkLst>
            <pc:docMk/>
            <pc:sldMk cId="1321735115" sldId="312"/>
            <ac:spMk id="39" creationId="{5CDECB8B-3CDB-6A9D-E8DF-AEA2AD4CEB91}"/>
          </ac:spMkLst>
        </pc:spChg>
        <pc:spChg chg="add mod">
          <ac:chgData name="CILECEK Jakub (HELLA)" userId="9b3b3962-6331-4b33-b985-eb69d2ea4bc4" providerId="ADAL" clId="{68FF9BB8-D478-4EF0-8DE7-AB95194F78F6}" dt="2024-11-21T11:40:08.151" v="23717" actId="20577"/>
          <ac:spMkLst>
            <pc:docMk/>
            <pc:sldMk cId="1321735115" sldId="312"/>
            <ac:spMk id="40" creationId="{3B5BF199-6F05-A7EA-13D4-F57245D188D3}"/>
          </ac:spMkLst>
        </pc:spChg>
        <pc:spChg chg="add mod">
          <ac:chgData name="CILECEK Jakub (HELLA)" userId="9b3b3962-6331-4b33-b985-eb69d2ea4bc4" providerId="ADAL" clId="{68FF9BB8-D478-4EF0-8DE7-AB95194F78F6}" dt="2024-11-21T11:40:24.404" v="23726" actId="20577"/>
          <ac:spMkLst>
            <pc:docMk/>
            <pc:sldMk cId="1321735115" sldId="312"/>
            <ac:spMk id="41" creationId="{A49CD5FC-ABA5-6420-CD7F-B848CFC19587}"/>
          </ac:spMkLst>
        </pc:spChg>
        <pc:spChg chg="add mod">
          <ac:chgData name="CILECEK Jakub (HELLA)" userId="9b3b3962-6331-4b33-b985-eb69d2ea4bc4" providerId="ADAL" clId="{68FF9BB8-D478-4EF0-8DE7-AB95194F78F6}" dt="2024-11-21T11:40:39.509" v="23733" actId="20577"/>
          <ac:spMkLst>
            <pc:docMk/>
            <pc:sldMk cId="1321735115" sldId="312"/>
            <ac:spMk id="42" creationId="{116FE1A6-9927-2759-2119-AFC835EEDEE4}"/>
          </ac:spMkLst>
        </pc:spChg>
        <pc:spChg chg="add mod ord">
          <ac:chgData name="CILECEK Jakub (HELLA)" userId="9b3b3962-6331-4b33-b985-eb69d2ea4bc4" providerId="ADAL" clId="{68FF9BB8-D478-4EF0-8DE7-AB95194F78F6}" dt="2024-11-21T11:41:19.282" v="23746" actId="166"/>
          <ac:spMkLst>
            <pc:docMk/>
            <pc:sldMk cId="1321735115" sldId="312"/>
            <ac:spMk id="43" creationId="{6A14AEB9-475E-DA92-9FA9-202D5DDED204}"/>
          </ac:spMkLst>
        </pc:spChg>
        <pc:spChg chg="add mod">
          <ac:chgData name="CILECEK Jakub (HELLA)" userId="9b3b3962-6331-4b33-b985-eb69d2ea4bc4" providerId="ADAL" clId="{68FF9BB8-D478-4EF0-8DE7-AB95194F78F6}" dt="2024-11-21T11:41:55.340" v="23770" actId="3064"/>
          <ac:spMkLst>
            <pc:docMk/>
            <pc:sldMk cId="1321735115" sldId="312"/>
            <ac:spMk id="44" creationId="{6E1147B9-510C-23AF-2A46-03595DAF975C}"/>
          </ac:spMkLst>
        </pc:spChg>
        <pc:spChg chg="add mod">
          <ac:chgData name="CILECEK Jakub (HELLA)" userId="9b3b3962-6331-4b33-b985-eb69d2ea4bc4" providerId="ADAL" clId="{68FF9BB8-D478-4EF0-8DE7-AB95194F78F6}" dt="2024-11-21T11:42:04.085" v="23772" actId="1076"/>
          <ac:spMkLst>
            <pc:docMk/>
            <pc:sldMk cId="1321735115" sldId="312"/>
            <ac:spMk id="45" creationId="{4B91CE1B-F76F-4B02-28F0-BD03C2694D6B}"/>
          </ac:spMkLst>
        </pc:spChg>
        <pc:spChg chg="add mod">
          <ac:chgData name="CILECEK Jakub (HELLA)" userId="9b3b3962-6331-4b33-b985-eb69d2ea4bc4" providerId="ADAL" clId="{68FF9BB8-D478-4EF0-8DE7-AB95194F78F6}" dt="2024-11-21T11:42:07.548" v="23774" actId="1076"/>
          <ac:spMkLst>
            <pc:docMk/>
            <pc:sldMk cId="1321735115" sldId="312"/>
            <ac:spMk id="46" creationId="{5356FEC0-BA7A-7076-B0FA-B205475749D9}"/>
          </ac:spMkLst>
        </pc:spChg>
        <pc:spChg chg="add mod">
          <ac:chgData name="CILECEK Jakub (HELLA)" userId="9b3b3962-6331-4b33-b985-eb69d2ea4bc4" providerId="ADAL" clId="{68FF9BB8-D478-4EF0-8DE7-AB95194F78F6}" dt="2024-11-21T11:42:53.491" v="23795" actId="3064"/>
          <ac:spMkLst>
            <pc:docMk/>
            <pc:sldMk cId="1321735115" sldId="312"/>
            <ac:spMk id="47" creationId="{3550A3F8-E635-4D48-B7AF-F966F305C62F}"/>
          </ac:spMkLst>
        </pc:spChg>
        <pc:spChg chg="add mod">
          <ac:chgData name="CILECEK Jakub (HELLA)" userId="9b3b3962-6331-4b33-b985-eb69d2ea4bc4" providerId="ADAL" clId="{68FF9BB8-D478-4EF0-8DE7-AB95194F78F6}" dt="2024-11-21T11:43:01.499" v="23796" actId="1076"/>
          <ac:spMkLst>
            <pc:docMk/>
            <pc:sldMk cId="1321735115" sldId="312"/>
            <ac:spMk id="48" creationId="{5DD6E068-C4A3-820F-0BE8-456EE87A96E8}"/>
          </ac:spMkLst>
        </pc:spChg>
        <pc:spChg chg="add mod">
          <ac:chgData name="CILECEK Jakub (HELLA)" userId="9b3b3962-6331-4b33-b985-eb69d2ea4bc4" providerId="ADAL" clId="{68FF9BB8-D478-4EF0-8DE7-AB95194F78F6}" dt="2024-11-21T11:43:04.481" v="23798" actId="1076"/>
          <ac:spMkLst>
            <pc:docMk/>
            <pc:sldMk cId="1321735115" sldId="312"/>
            <ac:spMk id="49" creationId="{5EA1A83F-5A83-9DF3-D9C6-F775746E48CC}"/>
          </ac:spMkLst>
        </pc:spChg>
        <pc:spChg chg="add mod">
          <ac:chgData name="CILECEK Jakub (HELLA)" userId="9b3b3962-6331-4b33-b985-eb69d2ea4bc4" providerId="ADAL" clId="{68FF9BB8-D478-4EF0-8DE7-AB95194F78F6}" dt="2024-11-21T11:43:09.674" v="23804" actId="20577"/>
          <ac:spMkLst>
            <pc:docMk/>
            <pc:sldMk cId="1321735115" sldId="312"/>
            <ac:spMk id="50" creationId="{0B1A5685-5229-92B7-9DC2-A640EF25511A}"/>
          </ac:spMkLst>
        </pc:spChg>
        <pc:spChg chg="add mod">
          <ac:chgData name="CILECEK Jakub (HELLA)" userId="9b3b3962-6331-4b33-b985-eb69d2ea4bc4" providerId="ADAL" clId="{68FF9BB8-D478-4EF0-8DE7-AB95194F78F6}" dt="2024-11-21T11:43:28.922" v="23812" actId="20577"/>
          <ac:spMkLst>
            <pc:docMk/>
            <pc:sldMk cId="1321735115" sldId="312"/>
            <ac:spMk id="51" creationId="{DE97C039-91B0-8FB6-4BF1-ACEA5614C367}"/>
          </ac:spMkLst>
        </pc:spChg>
        <pc:spChg chg="add mod">
          <ac:chgData name="CILECEK Jakub (HELLA)" userId="9b3b3962-6331-4b33-b985-eb69d2ea4bc4" providerId="ADAL" clId="{68FF9BB8-D478-4EF0-8DE7-AB95194F78F6}" dt="2024-11-21T11:43:46.479" v="23821" actId="20577"/>
          <ac:spMkLst>
            <pc:docMk/>
            <pc:sldMk cId="1321735115" sldId="312"/>
            <ac:spMk id="52" creationId="{DF7E9280-693F-18B1-7F38-6295890571B1}"/>
          </ac:spMkLst>
        </pc:spChg>
        <pc:spChg chg="add mod">
          <ac:chgData name="CILECEK Jakub (HELLA)" userId="9b3b3962-6331-4b33-b985-eb69d2ea4bc4" providerId="ADAL" clId="{68FF9BB8-D478-4EF0-8DE7-AB95194F78F6}" dt="2024-11-21T11:44:05.156" v="23825" actId="20577"/>
          <ac:spMkLst>
            <pc:docMk/>
            <pc:sldMk cId="1321735115" sldId="312"/>
            <ac:spMk id="53" creationId="{CE7D11B3-8542-453B-1D26-AD60557D4616}"/>
          </ac:spMkLst>
        </pc:spChg>
        <pc:spChg chg="add mod">
          <ac:chgData name="CILECEK Jakub (HELLA)" userId="9b3b3962-6331-4b33-b985-eb69d2ea4bc4" providerId="ADAL" clId="{68FF9BB8-D478-4EF0-8DE7-AB95194F78F6}" dt="2024-11-21T11:44:17.802" v="23834" actId="20577"/>
          <ac:spMkLst>
            <pc:docMk/>
            <pc:sldMk cId="1321735115" sldId="312"/>
            <ac:spMk id="54" creationId="{DCC89550-7D74-4E35-2918-D10C5A0E3453}"/>
          </ac:spMkLst>
        </pc:spChg>
        <pc:spChg chg="add mod">
          <ac:chgData name="CILECEK Jakub (HELLA)" userId="9b3b3962-6331-4b33-b985-eb69d2ea4bc4" providerId="ADAL" clId="{68FF9BB8-D478-4EF0-8DE7-AB95194F78F6}" dt="2024-11-21T11:44:29.162" v="23843" actId="20577"/>
          <ac:spMkLst>
            <pc:docMk/>
            <pc:sldMk cId="1321735115" sldId="312"/>
            <ac:spMk id="55" creationId="{5D69E54D-18B2-67C6-1518-045163BA31F4}"/>
          </ac:spMkLst>
        </pc:spChg>
        <pc:spChg chg="add mod">
          <ac:chgData name="CILECEK Jakub (HELLA)" userId="9b3b3962-6331-4b33-b985-eb69d2ea4bc4" providerId="ADAL" clId="{68FF9BB8-D478-4EF0-8DE7-AB95194F78F6}" dt="2024-11-21T11:44:46.562" v="23845" actId="1076"/>
          <ac:spMkLst>
            <pc:docMk/>
            <pc:sldMk cId="1321735115" sldId="312"/>
            <ac:spMk id="56" creationId="{91BCFD55-FBF2-8D82-E524-447A2766A23A}"/>
          </ac:spMkLst>
        </pc:spChg>
        <pc:spChg chg="add mod">
          <ac:chgData name="CILECEK Jakub (HELLA)" userId="9b3b3962-6331-4b33-b985-eb69d2ea4bc4" providerId="ADAL" clId="{68FF9BB8-D478-4EF0-8DE7-AB95194F78F6}" dt="2024-11-21T11:44:46.562" v="23845" actId="1076"/>
          <ac:spMkLst>
            <pc:docMk/>
            <pc:sldMk cId="1321735115" sldId="312"/>
            <ac:spMk id="57" creationId="{67F7A247-C893-EB68-7FDD-C220B7B5A0C1}"/>
          </ac:spMkLst>
        </pc:spChg>
        <pc:spChg chg="add mod">
          <ac:chgData name="CILECEK Jakub (HELLA)" userId="9b3b3962-6331-4b33-b985-eb69d2ea4bc4" providerId="ADAL" clId="{68FF9BB8-D478-4EF0-8DE7-AB95194F78F6}" dt="2024-11-21T11:44:46.562" v="23845" actId="1076"/>
          <ac:spMkLst>
            <pc:docMk/>
            <pc:sldMk cId="1321735115" sldId="312"/>
            <ac:spMk id="58" creationId="{188ACA11-A8FE-D186-2F8B-EEEBD694B9CC}"/>
          </ac:spMkLst>
        </pc:spChg>
        <pc:spChg chg="add mod">
          <ac:chgData name="CILECEK Jakub (HELLA)" userId="9b3b3962-6331-4b33-b985-eb69d2ea4bc4" providerId="ADAL" clId="{68FF9BB8-D478-4EF0-8DE7-AB95194F78F6}" dt="2024-11-21T11:44:46.562" v="23845" actId="1076"/>
          <ac:spMkLst>
            <pc:docMk/>
            <pc:sldMk cId="1321735115" sldId="312"/>
            <ac:spMk id="59" creationId="{52F265C0-1464-4F4B-67B0-23F632049BFF}"/>
          </ac:spMkLst>
        </pc:spChg>
        <pc:spChg chg="add mod">
          <ac:chgData name="CILECEK Jakub (HELLA)" userId="9b3b3962-6331-4b33-b985-eb69d2ea4bc4" providerId="ADAL" clId="{68FF9BB8-D478-4EF0-8DE7-AB95194F78F6}" dt="2024-11-21T11:45:42.516" v="23861" actId="20577"/>
          <ac:spMkLst>
            <pc:docMk/>
            <pc:sldMk cId="1321735115" sldId="312"/>
            <ac:spMk id="60" creationId="{4D62FA49-A010-DF32-6347-5333559467CD}"/>
          </ac:spMkLst>
        </pc:spChg>
        <pc:spChg chg="add mod">
          <ac:chgData name="CILECEK Jakub (HELLA)" userId="9b3b3962-6331-4b33-b985-eb69d2ea4bc4" providerId="ADAL" clId="{68FF9BB8-D478-4EF0-8DE7-AB95194F78F6}" dt="2024-11-21T11:46:04.492" v="23873" actId="20577"/>
          <ac:spMkLst>
            <pc:docMk/>
            <pc:sldMk cId="1321735115" sldId="312"/>
            <ac:spMk id="61" creationId="{0C7A2F02-12FE-622C-F150-9E3989DAE317}"/>
          </ac:spMkLst>
        </pc:spChg>
        <pc:spChg chg="add mod">
          <ac:chgData name="CILECEK Jakub (HELLA)" userId="9b3b3962-6331-4b33-b985-eb69d2ea4bc4" providerId="ADAL" clId="{68FF9BB8-D478-4EF0-8DE7-AB95194F78F6}" dt="2024-11-21T11:46:27.737" v="23887" actId="20577"/>
          <ac:spMkLst>
            <pc:docMk/>
            <pc:sldMk cId="1321735115" sldId="312"/>
            <ac:spMk id="62" creationId="{570692CF-499F-4FF3-2C87-8B8CB60D1698}"/>
          </ac:spMkLst>
        </pc:spChg>
        <pc:spChg chg="add mod">
          <ac:chgData name="CILECEK Jakub (HELLA)" userId="9b3b3962-6331-4b33-b985-eb69d2ea4bc4" providerId="ADAL" clId="{68FF9BB8-D478-4EF0-8DE7-AB95194F78F6}" dt="2024-11-21T11:47:23.679" v="23913" actId="1038"/>
          <ac:spMkLst>
            <pc:docMk/>
            <pc:sldMk cId="1321735115" sldId="312"/>
            <ac:spMk id="63" creationId="{877C2FBE-4589-F42C-DA96-4F9A18D9B519}"/>
          </ac:spMkLst>
        </pc:spChg>
        <pc:spChg chg="add mod">
          <ac:chgData name="CILECEK Jakub (HELLA)" userId="9b3b3962-6331-4b33-b985-eb69d2ea4bc4" providerId="ADAL" clId="{68FF9BB8-D478-4EF0-8DE7-AB95194F78F6}" dt="2024-11-21T11:47:10.962" v="23903" actId="20577"/>
          <ac:spMkLst>
            <pc:docMk/>
            <pc:sldMk cId="1321735115" sldId="312"/>
            <ac:spMk id="64" creationId="{30F5E177-5AC4-8999-211B-FE895F5F7A3A}"/>
          </ac:spMkLst>
        </pc:spChg>
        <pc:spChg chg="add mod">
          <ac:chgData name="CILECEK Jakub (HELLA)" userId="9b3b3962-6331-4b33-b985-eb69d2ea4bc4" providerId="ADAL" clId="{68FF9BB8-D478-4EF0-8DE7-AB95194F78F6}" dt="2024-11-21T11:47:29.375" v="23923" actId="20577"/>
          <ac:spMkLst>
            <pc:docMk/>
            <pc:sldMk cId="1321735115" sldId="312"/>
            <ac:spMk id="65" creationId="{85C001E7-DDB3-A110-C960-A33B1214677E}"/>
          </ac:spMkLst>
        </pc:spChg>
        <pc:spChg chg="add mod">
          <ac:chgData name="CILECEK Jakub (HELLA)" userId="9b3b3962-6331-4b33-b985-eb69d2ea4bc4" providerId="ADAL" clId="{68FF9BB8-D478-4EF0-8DE7-AB95194F78F6}" dt="2024-11-21T11:48:03.668" v="23936" actId="20577"/>
          <ac:spMkLst>
            <pc:docMk/>
            <pc:sldMk cId="1321735115" sldId="312"/>
            <ac:spMk id="66" creationId="{F30C22DB-A5EF-8C12-148E-0A51F5919E69}"/>
          </ac:spMkLst>
        </pc:spChg>
        <pc:spChg chg="add mod">
          <ac:chgData name="CILECEK Jakub (HELLA)" userId="9b3b3962-6331-4b33-b985-eb69d2ea4bc4" providerId="ADAL" clId="{68FF9BB8-D478-4EF0-8DE7-AB95194F78F6}" dt="2024-11-21T11:49:22.144" v="23958" actId="1036"/>
          <ac:spMkLst>
            <pc:docMk/>
            <pc:sldMk cId="1321735115" sldId="312"/>
            <ac:spMk id="67" creationId="{4922C94D-68F1-6123-8423-8E5552AB46DA}"/>
          </ac:spMkLst>
        </pc:spChg>
        <pc:spChg chg="add mod">
          <ac:chgData name="CILECEK Jakub (HELLA)" userId="9b3b3962-6331-4b33-b985-eb69d2ea4bc4" providerId="ADAL" clId="{68FF9BB8-D478-4EF0-8DE7-AB95194F78F6}" dt="2024-11-21T11:49:26.004" v="23959" actId="14100"/>
          <ac:spMkLst>
            <pc:docMk/>
            <pc:sldMk cId="1321735115" sldId="312"/>
            <ac:spMk id="68" creationId="{0FD71DF3-35F6-9773-FA16-6EFCC23B7711}"/>
          </ac:spMkLst>
        </pc:spChg>
        <pc:spChg chg="add mod">
          <ac:chgData name="CILECEK Jakub (HELLA)" userId="9b3b3962-6331-4b33-b985-eb69d2ea4bc4" providerId="ADAL" clId="{68FF9BB8-D478-4EF0-8DE7-AB95194F78F6}" dt="2024-11-21T11:49:42.602" v="23970" actId="20577"/>
          <ac:spMkLst>
            <pc:docMk/>
            <pc:sldMk cId="1321735115" sldId="312"/>
            <ac:spMk id="69" creationId="{B1D0EFDF-ECD4-4661-840A-E25D08DC2CBB}"/>
          </ac:spMkLst>
        </pc:spChg>
        <pc:spChg chg="add mod">
          <ac:chgData name="CILECEK Jakub (HELLA)" userId="9b3b3962-6331-4b33-b985-eb69d2ea4bc4" providerId="ADAL" clId="{68FF9BB8-D478-4EF0-8DE7-AB95194F78F6}" dt="2024-11-21T11:50:04.399" v="23982" actId="20577"/>
          <ac:spMkLst>
            <pc:docMk/>
            <pc:sldMk cId="1321735115" sldId="312"/>
            <ac:spMk id="70" creationId="{33B0E2F2-2207-CFB0-1F70-ECB5D01283B7}"/>
          </ac:spMkLst>
        </pc:spChg>
        <pc:spChg chg="add mod">
          <ac:chgData name="CILECEK Jakub (HELLA)" userId="9b3b3962-6331-4b33-b985-eb69d2ea4bc4" providerId="ADAL" clId="{68FF9BB8-D478-4EF0-8DE7-AB95194F78F6}" dt="2024-11-21T11:50:28.763" v="23991" actId="20577"/>
          <ac:spMkLst>
            <pc:docMk/>
            <pc:sldMk cId="1321735115" sldId="312"/>
            <ac:spMk id="71" creationId="{8B69AB4C-7F7B-BA8C-22EF-CB30DF1365FE}"/>
          </ac:spMkLst>
        </pc:spChg>
        <pc:spChg chg="add mod">
          <ac:chgData name="CILECEK Jakub (HELLA)" userId="9b3b3962-6331-4b33-b985-eb69d2ea4bc4" providerId="ADAL" clId="{68FF9BB8-D478-4EF0-8DE7-AB95194F78F6}" dt="2024-11-21T11:50:37.482" v="23994" actId="14100"/>
          <ac:spMkLst>
            <pc:docMk/>
            <pc:sldMk cId="1321735115" sldId="312"/>
            <ac:spMk id="72" creationId="{DC9D10BA-F903-572E-352F-45191A8A1C62}"/>
          </ac:spMkLst>
        </pc:spChg>
        <pc:spChg chg="add mod">
          <ac:chgData name="CILECEK Jakub (HELLA)" userId="9b3b3962-6331-4b33-b985-eb69d2ea4bc4" providerId="ADAL" clId="{68FF9BB8-D478-4EF0-8DE7-AB95194F78F6}" dt="2024-11-21T11:51:01.811" v="24001" actId="20577"/>
          <ac:spMkLst>
            <pc:docMk/>
            <pc:sldMk cId="1321735115" sldId="312"/>
            <ac:spMk id="73" creationId="{40A175FD-93ED-9161-B87C-624CA03D5CBD}"/>
          </ac:spMkLst>
        </pc:spChg>
        <pc:picChg chg="add mod">
          <ac:chgData name="CILECEK Jakub (HELLA)" userId="9b3b3962-6331-4b33-b985-eb69d2ea4bc4" providerId="ADAL" clId="{68FF9BB8-D478-4EF0-8DE7-AB95194F78F6}" dt="2024-11-21T11:27:15.536" v="23118" actId="1076"/>
          <ac:picMkLst>
            <pc:docMk/>
            <pc:sldMk cId="1321735115" sldId="312"/>
            <ac:picMk id="5" creationId="{6433241A-6E79-3E83-8BB2-63349A979FD7}"/>
          </ac:picMkLst>
        </pc:picChg>
        <pc:cxnChg chg="add mod">
          <ac:chgData name="CILECEK Jakub (HELLA)" userId="9b3b3962-6331-4b33-b985-eb69d2ea4bc4" providerId="ADAL" clId="{68FF9BB8-D478-4EF0-8DE7-AB95194F78F6}" dt="2024-11-21T11:33:40.748" v="23369" actId="1582"/>
          <ac:cxnSpMkLst>
            <pc:docMk/>
            <pc:sldMk cId="1321735115" sldId="312"/>
            <ac:cxnSpMk id="24" creationId="{0157FD94-853E-828C-27E3-52782794C03C}"/>
          </ac:cxnSpMkLst>
        </pc:cxnChg>
        <pc:cxnChg chg="add mod">
          <ac:chgData name="CILECEK Jakub (HELLA)" userId="9b3b3962-6331-4b33-b985-eb69d2ea4bc4" providerId="ADAL" clId="{68FF9BB8-D478-4EF0-8DE7-AB95194F78F6}" dt="2024-11-21T11:33:47.147" v="23371" actId="1076"/>
          <ac:cxnSpMkLst>
            <pc:docMk/>
            <pc:sldMk cId="1321735115" sldId="312"/>
            <ac:cxnSpMk id="25" creationId="{68870D6C-B83F-42C0-144D-F619C2434696}"/>
          </ac:cxnSpMkLst>
        </pc:cxnChg>
        <pc:cxnChg chg="add del mod">
          <ac:chgData name="CILECEK Jakub (HELLA)" userId="9b3b3962-6331-4b33-b985-eb69d2ea4bc4" providerId="ADAL" clId="{68FF9BB8-D478-4EF0-8DE7-AB95194F78F6}" dt="2024-11-21T11:52:59.432" v="24131" actId="478"/>
          <ac:cxnSpMkLst>
            <pc:docMk/>
            <pc:sldMk cId="1321735115" sldId="312"/>
            <ac:cxnSpMk id="75" creationId="{5C27B636-E64D-FAA5-F5B5-DB6CA8FDE6F4}"/>
          </ac:cxnSpMkLst>
        </pc:cxnChg>
        <pc:cxnChg chg="add mod">
          <ac:chgData name="CILECEK Jakub (HELLA)" userId="9b3b3962-6331-4b33-b985-eb69d2ea4bc4" providerId="ADAL" clId="{68FF9BB8-D478-4EF0-8DE7-AB95194F78F6}" dt="2024-11-21T11:53:19.694" v="24137" actId="14100"/>
          <ac:cxnSpMkLst>
            <pc:docMk/>
            <pc:sldMk cId="1321735115" sldId="312"/>
            <ac:cxnSpMk id="77" creationId="{92BFD2C8-B29B-DDC1-8BFA-B79314F133B4}"/>
          </ac:cxnSpMkLst>
        </pc:cxnChg>
      </pc:sldChg>
      <pc:sldChg chg="addSp modSp new mod">
        <pc:chgData name="CILECEK Jakub (HELLA)" userId="9b3b3962-6331-4b33-b985-eb69d2ea4bc4" providerId="ADAL" clId="{68FF9BB8-D478-4EF0-8DE7-AB95194F78F6}" dt="2024-11-21T12:05:42.965" v="24487" actId="14100"/>
        <pc:sldMkLst>
          <pc:docMk/>
          <pc:sldMk cId="1911008756" sldId="313"/>
        </pc:sldMkLst>
        <pc:spChg chg="mod">
          <ac:chgData name="CILECEK Jakub (HELLA)" userId="9b3b3962-6331-4b33-b985-eb69d2ea4bc4" providerId="ADAL" clId="{68FF9BB8-D478-4EF0-8DE7-AB95194F78F6}" dt="2024-11-21T11:53:46.570" v="24147" actId="20577"/>
          <ac:spMkLst>
            <pc:docMk/>
            <pc:sldMk cId="1911008756" sldId="313"/>
            <ac:spMk id="2" creationId="{AE8C275C-078D-13D9-A50E-AF42F6FD0266}"/>
          </ac:spMkLst>
        </pc:spChg>
        <pc:spChg chg="mod">
          <ac:chgData name="CILECEK Jakub (HELLA)" userId="9b3b3962-6331-4b33-b985-eb69d2ea4bc4" providerId="ADAL" clId="{68FF9BB8-D478-4EF0-8DE7-AB95194F78F6}" dt="2024-11-21T12:05:18.056" v="24481" actId="20577"/>
          <ac:spMkLst>
            <pc:docMk/>
            <pc:sldMk cId="1911008756" sldId="313"/>
            <ac:spMk id="3" creationId="{B5717725-7466-621E-D99C-D22C8A1177E3}"/>
          </ac:spMkLst>
        </pc:spChg>
        <pc:spChg chg="add mod">
          <ac:chgData name="CILECEK Jakub (HELLA)" userId="9b3b3962-6331-4b33-b985-eb69d2ea4bc4" providerId="ADAL" clId="{68FF9BB8-D478-4EF0-8DE7-AB95194F78F6}" dt="2024-11-21T11:55:00.069" v="24158" actId="20577"/>
          <ac:spMkLst>
            <pc:docMk/>
            <pc:sldMk cId="1911008756" sldId="313"/>
            <ac:spMk id="5" creationId="{23A341A0-D04A-C828-A500-5CF10B0CA05D}"/>
          </ac:spMkLst>
        </pc:spChg>
        <pc:spChg chg="add mod">
          <ac:chgData name="CILECEK Jakub (HELLA)" userId="9b3b3962-6331-4b33-b985-eb69d2ea4bc4" providerId="ADAL" clId="{68FF9BB8-D478-4EF0-8DE7-AB95194F78F6}" dt="2024-11-21T11:55:05.204" v="24164" actId="20577"/>
          <ac:spMkLst>
            <pc:docMk/>
            <pc:sldMk cId="1911008756" sldId="313"/>
            <ac:spMk id="6" creationId="{E5FD8207-46CD-D5EB-CABC-8BFAC6A47A9D}"/>
          </ac:spMkLst>
        </pc:spChg>
        <pc:spChg chg="add mod">
          <ac:chgData name="CILECEK Jakub (HELLA)" userId="9b3b3962-6331-4b33-b985-eb69d2ea4bc4" providerId="ADAL" clId="{68FF9BB8-D478-4EF0-8DE7-AB95194F78F6}" dt="2024-11-21T11:55:08.004" v="24168" actId="20577"/>
          <ac:spMkLst>
            <pc:docMk/>
            <pc:sldMk cId="1911008756" sldId="313"/>
            <ac:spMk id="7" creationId="{D38887C0-17DD-59E5-7A78-213A0FA3280A}"/>
          </ac:spMkLst>
        </pc:spChg>
        <pc:spChg chg="add mod">
          <ac:chgData name="CILECEK Jakub (HELLA)" userId="9b3b3962-6331-4b33-b985-eb69d2ea4bc4" providerId="ADAL" clId="{68FF9BB8-D478-4EF0-8DE7-AB95194F78F6}" dt="2024-11-21T11:57:08.460" v="24178" actId="20577"/>
          <ac:spMkLst>
            <pc:docMk/>
            <pc:sldMk cId="1911008756" sldId="313"/>
            <ac:spMk id="8" creationId="{C1065654-2EE9-750A-5486-59869F16B972}"/>
          </ac:spMkLst>
        </pc:spChg>
        <pc:spChg chg="add mod">
          <ac:chgData name="CILECEK Jakub (HELLA)" userId="9b3b3962-6331-4b33-b985-eb69d2ea4bc4" providerId="ADAL" clId="{68FF9BB8-D478-4EF0-8DE7-AB95194F78F6}" dt="2024-11-21T11:54:12.842" v="24150"/>
          <ac:spMkLst>
            <pc:docMk/>
            <pc:sldMk cId="1911008756" sldId="313"/>
            <ac:spMk id="9" creationId="{1FCE94C6-E53B-FEB2-89A3-AC718B3F44D8}"/>
          </ac:spMkLst>
        </pc:spChg>
        <pc:spChg chg="add mod">
          <ac:chgData name="CILECEK Jakub (HELLA)" userId="9b3b3962-6331-4b33-b985-eb69d2ea4bc4" providerId="ADAL" clId="{68FF9BB8-D478-4EF0-8DE7-AB95194F78F6}" dt="2024-11-21T11:54:12.842" v="24150"/>
          <ac:spMkLst>
            <pc:docMk/>
            <pc:sldMk cId="1911008756" sldId="313"/>
            <ac:spMk id="10" creationId="{D89E4E10-FE2E-9F2E-E077-5710D82D23E7}"/>
          </ac:spMkLst>
        </pc:spChg>
        <pc:spChg chg="add mod">
          <ac:chgData name="CILECEK Jakub (HELLA)" userId="9b3b3962-6331-4b33-b985-eb69d2ea4bc4" providerId="ADAL" clId="{68FF9BB8-D478-4EF0-8DE7-AB95194F78F6}" dt="2024-11-21T11:54:12.842" v="24150"/>
          <ac:spMkLst>
            <pc:docMk/>
            <pc:sldMk cId="1911008756" sldId="313"/>
            <ac:spMk id="11" creationId="{4BFA85DD-267A-32A4-5CF1-80E676A08ADB}"/>
          </ac:spMkLst>
        </pc:spChg>
        <pc:spChg chg="add mod">
          <ac:chgData name="CILECEK Jakub (HELLA)" userId="9b3b3962-6331-4b33-b985-eb69d2ea4bc4" providerId="ADAL" clId="{68FF9BB8-D478-4EF0-8DE7-AB95194F78F6}" dt="2024-11-21T11:59:16.820" v="24200" actId="20577"/>
          <ac:spMkLst>
            <pc:docMk/>
            <pc:sldMk cId="1911008756" sldId="313"/>
            <ac:spMk id="12" creationId="{B3F79F95-4773-ACCB-981D-ADF5A676AD82}"/>
          </ac:spMkLst>
        </pc:spChg>
        <pc:spChg chg="add mod">
          <ac:chgData name="CILECEK Jakub (HELLA)" userId="9b3b3962-6331-4b33-b985-eb69d2ea4bc4" providerId="ADAL" clId="{68FF9BB8-D478-4EF0-8DE7-AB95194F78F6}" dt="2024-11-21T11:54:12.842" v="24150"/>
          <ac:spMkLst>
            <pc:docMk/>
            <pc:sldMk cId="1911008756" sldId="313"/>
            <ac:spMk id="13" creationId="{5519F948-DD7D-63E6-94EA-620B84325769}"/>
          </ac:spMkLst>
        </pc:spChg>
        <pc:spChg chg="add mod">
          <ac:chgData name="CILECEK Jakub (HELLA)" userId="9b3b3962-6331-4b33-b985-eb69d2ea4bc4" providerId="ADAL" clId="{68FF9BB8-D478-4EF0-8DE7-AB95194F78F6}" dt="2024-11-21T11:54:12.842" v="24150"/>
          <ac:spMkLst>
            <pc:docMk/>
            <pc:sldMk cId="1911008756" sldId="313"/>
            <ac:spMk id="14" creationId="{482F8728-615F-30EF-8D54-1715F51A475D}"/>
          </ac:spMkLst>
        </pc:spChg>
        <pc:spChg chg="add mod">
          <ac:chgData name="CILECEK Jakub (HELLA)" userId="9b3b3962-6331-4b33-b985-eb69d2ea4bc4" providerId="ADAL" clId="{68FF9BB8-D478-4EF0-8DE7-AB95194F78F6}" dt="2024-11-21T11:59:55.389" v="24213" actId="1076"/>
          <ac:spMkLst>
            <pc:docMk/>
            <pc:sldMk cId="1911008756" sldId="313"/>
            <ac:spMk id="28" creationId="{686B23EA-CA1D-33B3-6D67-C1948C86E3F4}"/>
          </ac:spMkLst>
        </pc:spChg>
        <pc:spChg chg="add mod">
          <ac:chgData name="CILECEK Jakub (HELLA)" userId="9b3b3962-6331-4b33-b985-eb69d2ea4bc4" providerId="ADAL" clId="{68FF9BB8-D478-4EF0-8DE7-AB95194F78F6}" dt="2024-11-21T12:01:07.541" v="24276" actId="1036"/>
          <ac:spMkLst>
            <pc:docMk/>
            <pc:sldMk cId="1911008756" sldId="313"/>
            <ac:spMk id="30" creationId="{1B646486-6276-372D-8C51-37A970BB5FFB}"/>
          </ac:spMkLst>
        </pc:spChg>
        <pc:spChg chg="add mod">
          <ac:chgData name="CILECEK Jakub (HELLA)" userId="9b3b3962-6331-4b33-b985-eb69d2ea4bc4" providerId="ADAL" clId="{68FF9BB8-D478-4EF0-8DE7-AB95194F78F6}" dt="2024-11-21T11:57:02.862" v="24176" actId="20577"/>
          <ac:spMkLst>
            <pc:docMk/>
            <pc:sldMk cId="1911008756" sldId="313"/>
            <ac:spMk id="31" creationId="{2AD44874-7302-0751-09E6-345954DA1299}"/>
          </ac:spMkLst>
        </pc:spChg>
        <pc:spChg chg="add mod ord">
          <ac:chgData name="CILECEK Jakub (HELLA)" userId="9b3b3962-6331-4b33-b985-eb69d2ea4bc4" providerId="ADAL" clId="{68FF9BB8-D478-4EF0-8DE7-AB95194F78F6}" dt="2024-11-21T12:03:59.979" v="24407" actId="166"/>
          <ac:spMkLst>
            <pc:docMk/>
            <pc:sldMk cId="1911008756" sldId="313"/>
            <ac:spMk id="33" creationId="{EB6E8C4D-41B4-4CD7-93AD-AD3A2BB16BF7}"/>
          </ac:spMkLst>
        </pc:spChg>
        <pc:spChg chg="add mod ord">
          <ac:chgData name="CILECEK Jakub (HELLA)" userId="9b3b3962-6331-4b33-b985-eb69d2ea4bc4" providerId="ADAL" clId="{68FF9BB8-D478-4EF0-8DE7-AB95194F78F6}" dt="2024-11-21T12:04:13.743" v="24410" actId="166"/>
          <ac:spMkLst>
            <pc:docMk/>
            <pc:sldMk cId="1911008756" sldId="313"/>
            <ac:spMk id="34" creationId="{637CFABB-DC5D-DE05-8572-AA6C179A92D0}"/>
          </ac:spMkLst>
        </pc:spChg>
        <pc:picChg chg="add mod">
          <ac:chgData name="CILECEK Jakub (HELLA)" userId="9b3b3962-6331-4b33-b985-eb69d2ea4bc4" providerId="ADAL" clId="{68FF9BB8-D478-4EF0-8DE7-AB95194F78F6}" dt="2024-11-21T11:54:12.842" v="24150"/>
          <ac:picMkLst>
            <pc:docMk/>
            <pc:sldMk cId="1911008756" sldId="313"/>
            <ac:picMk id="4" creationId="{60A23EE4-21A7-2737-EF49-6205DD0A221B}"/>
          </ac:picMkLst>
        </pc:picChg>
        <pc:picChg chg="add mod">
          <ac:chgData name="CILECEK Jakub (HELLA)" userId="9b3b3962-6331-4b33-b985-eb69d2ea4bc4" providerId="ADAL" clId="{68FF9BB8-D478-4EF0-8DE7-AB95194F78F6}" dt="2024-11-21T12:03:39.060" v="24405" actId="1076"/>
          <ac:picMkLst>
            <pc:docMk/>
            <pc:sldMk cId="1911008756" sldId="313"/>
            <ac:picMk id="55" creationId="{7A9D0929-428C-1FFC-1E5E-4CE3C6B42698}"/>
          </ac:picMkLst>
        </pc:picChg>
        <pc:cxnChg chg="add mod">
          <ac:chgData name="CILECEK Jakub (HELLA)" userId="9b3b3962-6331-4b33-b985-eb69d2ea4bc4" providerId="ADAL" clId="{68FF9BB8-D478-4EF0-8DE7-AB95194F78F6}" dt="2024-11-21T11:54:12.842" v="24150"/>
          <ac:cxnSpMkLst>
            <pc:docMk/>
            <pc:sldMk cId="1911008756" sldId="313"/>
            <ac:cxnSpMk id="15" creationId="{5E52CD69-CC1C-9555-3B52-E44EDC4A64C1}"/>
          </ac:cxnSpMkLst>
        </pc:cxnChg>
        <pc:cxnChg chg="add mod">
          <ac:chgData name="CILECEK Jakub (HELLA)" userId="9b3b3962-6331-4b33-b985-eb69d2ea4bc4" providerId="ADAL" clId="{68FF9BB8-D478-4EF0-8DE7-AB95194F78F6}" dt="2024-11-21T11:54:12.842" v="24150"/>
          <ac:cxnSpMkLst>
            <pc:docMk/>
            <pc:sldMk cId="1911008756" sldId="313"/>
            <ac:cxnSpMk id="16" creationId="{A500F26C-2F17-A529-4271-F692DA34191A}"/>
          </ac:cxnSpMkLst>
        </pc:cxnChg>
        <pc:cxnChg chg="add mod">
          <ac:chgData name="CILECEK Jakub (HELLA)" userId="9b3b3962-6331-4b33-b985-eb69d2ea4bc4" providerId="ADAL" clId="{68FF9BB8-D478-4EF0-8DE7-AB95194F78F6}" dt="2024-11-21T11:54:12.842" v="24150"/>
          <ac:cxnSpMkLst>
            <pc:docMk/>
            <pc:sldMk cId="1911008756" sldId="313"/>
            <ac:cxnSpMk id="17" creationId="{0967E632-4D08-ABF9-0D0B-F86540E637D4}"/>
          </ac:cxnSpMkLst>
        </pc:cxnChg>
        <pc:cxnChg chg="add mod">
          <ac:chgData name="CILECEK Jakub (HELLA)" userId="9b3b3962-6331-4b33-b985-eb69d2ea4bc4" providerId="ADAL" clId="{68FF9BB8-D478-4EF0-8DE7-AB95194F78F6}" dt="2024-11-21T11:54:12.842" v="24150"/>
          <ac:cxnSpMkLst>
            <pc:docMk/>
            <pc:sldMk cId="1911008756" sldId="313"/>
            <ac:cxnSpMk id="18" creationId="{1ACE85E2-E2D6-FD16-3B75-16E087F1DFC2}"/>
          </ac:cxnSpMkLst>
        </pc:cxnChg>
        <pc:cxnChg chg="add mod">
          <ac:chgData name="CILECEK Jakub (HELLA)" userId="9b3b3962-6331-4b33-b985-eb69d2ea4bc4" providerId="ADAL" clId="{68FF9BB8-D478-4EF0-8DE7-AB95194F78F6}" dt="2024-11-21T11:57:44.700" v="24179" actId="14100"/>
          <ac:cxnSpMkLst>
            <pc:docMk/>
            <pc:sldMk cId="1911008756" sldId="313"/>
            <ac:cxnSpMk id="19" creationId="{A5950CAB-807C-613E-9747-809FE043922D}"/>
          </ac:cxnSpMkLst>
        </pc:cxnChg>
        <pc:cxnChg chg="add mod">
          <ac:chgData name="CILECEK Jakub (HELLA)" userId="9b3b3962-6331-4b33-b985-eb69d2ea4bc4" providerId="ADAL" clId="{68FF9BB8-D478-4EF0-8DE7-AB95194F78F6}" dt="2024-11-21T11:57:49.892" v="24180" actId="1076"/>
          <ac:cxnSpMkLst>
            <pc:docMk/>
            <pc:sldMk cId="1911008756" sldId="313"/>
            <ac:cxnSpMk id="20" creationId="{8BA85CEB-5124-FD3B-05E1-535B6FD0447E}"/>
          </ac:cxnSpMkLst>
        </pc:cxnChg>
        <pc:cxnChg chg="add mod">
          <ac:chgData name="CILECEK Jakub (HELLA)" userId="9b3b3962-6331-4b33-b985-eb69d2ea4bc4" providerId="ADAL" clId="{68FF9BB8-D478-4EF0-8DE7-AB95194F78F6}" dt="2024-11-21T11:57:54.755" v="24181" actId="1076"/>
          <ac:cxnSpMkLst>
            <pc:docMk/>
            <pc:sldMk cId="1911008756" sldId="313"/>
            <ac:cxnSpMk id="21" creationId="{F1514A34-EA41-5CC7-AE9A-2CC0DC75E847}"/>
          </ac:cxnSpMkLst>
        </pc:cxnChg>
        <pc:cxnChg chg="add mod">
          <ac:chgData name="CILECEK Jakub (HELLA)" userId="9b3b3962-6331-4b33-b985-eb69d2ea4bc4" providerId="ADAL" clId="{68FF9BB8-D478-4EF0-8DE7-AB95194F78F6}" dt="2024-11-21T11:58:00.099" v="24182" actId="1076"/>
          <ac:cxnSpMkLst>
            <pc:docMk/>
            <pc:sldMk cId="1911008756" sldId="313"/>
            <ac:cxnSpMk id="22" creationId="{12C1222B-697C-C4DB-3127-7FD260D386B8}"/>
          </ac:cxnSpMkLst>
        </pc:cxnChg>
        <pc:cxnChg chg="add mod">
          <ac:chgData name="CILECEK Jakub (HELLA)" userId="9b3b3962-6331-4b33-b985-eb69d2ea4bc4" providerId="ADAL" clId="{68FF9BB8-D478-4EF0-8DE7-AB95194F78F6}" dt="2024-11-21T11:58:08.532" v="24184" actId="1076"/>
          <ac:cxnSpMkLst>
            <pc:docMk/>
            <pc:sldMk cId="1911008756" sldId="313"/>
            <ac:cxnSpMk id="23" creationId="{0D9235AE-3519-FFCD-01F8-9AEC6FA8A50B}"/>
          </ac:cxnSpMkLst>
        </pc:cxnChg>
        <pc:cxnChg chg="add mod">
          <ac:chgData name="CILECEK Jakub (HELLA)" userId="9b3b3962-6331-4b33-b985-eb69d2ea4bc4" providerId="ADAL" clId="{68FF9BB8-D478-4EF0-8DE7-AB95194F78F6}" dt="2024-11-21T11:58:47.004" v="24191" actId="14100"/>
          <ac:cxnSpMkLst>
            <pc:docMk/>
            <pc:sldMk cId="1911008756" sldId="313"/>
            <ac:cxnSpMk id="24" creationId="{F59E2236-87C7-B0F7-B653-5172DAA1BDE5}"/>
          </ac:cxnSpMkLst>
        </pc:cxnChg>
        <pc:cxnChg chg="add mod">
          <ac:chgData name="CILECEK Jakub (HELLA)" userId="9b3b3962-6331-4b33-b985-eb69d2ea4bc4" providerId="ADAL" clId="{68FF9BB8-D478-4EF0-8DE7-AB95194F78F6}" dt="2024-11-21T11:58:26.998" v="24189" actId="1036"/>
          <ac:cxnSpMkLst>
            <pc:docMk/>
            <pc:sldMk cId="1911008756" sldId="313"/>
            <ac:cxnSpMk id="25" creationId="{8AB8119A-2040-66D4-8A70-1EAC56F30C7B}"/>
          </ac:cxnSpMkLst>
        </pc:cxnChg>
        <pc:cxnChg chg="add mod">
          <ac:chgData name="CILECEK Jakub (HELLA)" userId="9b3b3962-6331-4b33-b985-eb69d2ea4bc4" providerId="ADAL" clId="{68FF9BB8-D478-4EF0-8DE7-AB95194F78F6}" dt="2024-11-21T11:58:21.580" v="24186" actId="14100"/>
          <ac:cxnSpMkLst>
            <pc:docMk/>
            <pc:sldMk cId="1911008756" sldId="313"/>
            <ac:cxnSpMk id="26" creationId="{978841F3-B06E-0DA5-3E09-606BA7384C43}"/>
          </ac:cxnSpMkLst>
        </pc:cxnChg>
        <pc:cxnChg chg="add mod">
          <ac:chgData name="CILECEK Jakub (HELLA)" userId="9b3b3962-6331-4b33-b985-eb69d2ea4bc4" providerId="ADAL" clId="{68FF9BB8-D478-4EF0-8DE7-AB95194F78F6}" dt="2024-11-21T11:59:40.472" v="24210" actId="1035"/>
          <ac:cxnSpMkLst>
            <pc:docMk/>
            <pc:sldMk cId="1911008756" sldId="313"/>
            <ac:cxnSpMk id="27" creationId="{F89B9888-00DF-1445-ECB2-1645C626162A}"/>
          </ac:cxnSpMkLst>
        </pc:cxnChg>
        <pc:cxnChg chg="add mod">
          <ac:chgData name="CILECEK Jakub (HELLA)" userId="9b3b3962-6331-4b33-b985-eb69d2ea4bc4" providerId="ADAL" clId="{68FF9BB8-D478-4EF0-8DE7-AB95194F78F6}" dt="2024-11-21T12:00:57.943" v="24252" actId="1036"/>
          <ac:cxnSpMkLst>
            <pc:docMk/>
            <pc:sldMk cId="1911008756" sldId="313"/>
            <ac:cxnSpMk id="29" creationId="{721B3D34-92B6-6608-63D1-18EAEEFA229B}"/>
          </ac:cxnSpMkLst>
        </pc:cxnChg>
        <pc:cxnChg chg="add mod">
          <ac:chgData name="CILECEK Jakub (HELLA)" userId="9b3b3962-6331-4b33-b985-eb69d2ea4bc4" providerId="ADAL" clId="{68FF9BB8-D478-4EF0-8DE7-AB95194F78F6}" dt="2024-11-21T11:58:03.420" v="24183" actId="1076"/>
          <ac:cxnSpMkLst>
            <pc:docMk/>
            <pc:sldMk cId="1911008756" sldId="313"/>
            <ac:cxnSpMk id="32" creationId="{A1972BCD-2D4F-972B-9EE6-C9F609CB8E4E}"/>
          </ac:cxnSpMkLst>
        </pc:cxnChg>
        <pc:cxnChg chg="add mod">
          <ac:chgData name="CILECEK Jakub (HELLA)" userId="9b3b3962-6331-4b33-b985-eb69d2ea4bc4" providerId="ADAL" clId="{68FF9BB8-D478-4EF0-8DE7-AB95194F78F6}" dt="2024-11-21T12:04:30.359" v="24413" actId="208"/>
          <ac:cxnSpMkLst>
            <pc:docMk/>
            <pc:sldMk cId="1911008756" sldId="313"/>
            <ac:cxnSpMk id="35" creationId="{F65DB1CE-8AF6-03AC-486C-5A72D846D022}"/>
          </ac:cxnSpMkLst>
        </pc:cxnChg>
        <pc:cxnChg chg="add mod">
          <ac:chgData name="CILECEK Jakub (HELLA)" userId="9b3b3962-6331-4b33-b985-eb69d2ea4bc4" providerId="ADAL" clId="{68FF9BB8-D478-4EF0-8DE7-AB95194F78F6}" dt="2024-11-21T12:04:06.661" v="24408" actId="14100"/>
          <ac:cxnSpMkLst>
            <pc:docMk/>
            <pc:sldMk cId="1911008756" sldId="313"/>
            <ac:cxnSpMk id="36" creationId="{E7FCA46E-9AD3-71F7-5506-9E2F653083B3}"/>
          </ac:cxnSpMkLst>
        </pc:cxnChg>
        <pc:cxnChg chg="add mod">
          <ac:chgData name="CILECEK Jakub (HELLA)" userId="9b3b3962-6331-4b33-b985-eb69d2ea4bc4" providerId="ADAL" clId="{68FF9BB8-D478-4EF0-8DE7-AB95194F78F6}" dt="2024-11-21T12:00:23.544" v="24227" actId="1038"/>
          <ac:cxnSpMkLst>
            <pc:docMk/>
            <pc:sldMk cId="1911008756" sldId="313"/>
            <ac:cxnSpMk id="41" creationId="{20007043-5DE3-03F2-8358-FE29163CCDAB}"/>
          </ac:cxnSpMkLst>
        </pc:cxnChg>
        <pc:cxnChg chg="add mod">
          <ac:chgData name="CILECEK Jakub (HELLA)" userId="9b3b3962-6331-4b33-b985-eb69d2ea4bc4" providerId="ADAL" clId="{68FF9BB8-D478-4EF0-8DE7-AB95194F78F6}" dt="2024-11-21T12:00:36.822" v="24234" actId="1037"/>
          <ac:cxnSpMkLst>
            <pc:docMk/>
            <pc:sldMk cId="1911008756" sldId="313"/>
            <ac:cxnSpMk id="44" creationId="{F2A765FC-21DE-71D5-4C6F-48F7627BB613}"/>
          </ac:cxnSpMkLst>
        </pc:cxnChg>
        <pc:cxnChg chg="add mod">
          <ac:chgData name="CILECEK Jakub (HELLA)" userId="9b3b3962-6331-4b33-b985-eb69d2ea4bc4" providerId="ADAL" clId="{68FF9BB8-D478-4EF0-8DE7-AB95194F78F6}" dt="2024-11-21T12:01:53.270" v="24286" actId="693"/>
          <ac:cxnSpMkLst>
            <pc:docMk/>
            <pc:sldMk cId="1911008756" sldId="313"/>
            <ac:cxnSpMk id="47" creationId="{A187D39B-495E-5D0E-D798-755FC842A15F}"/>
          </ac:cxnSpMkLst>
        </pc:cxnChg>
        <pc:cxnChg chg="add mod">
          <ac:chgData name="CILECEK Jakub (HELLA)" userId="9b3b3962-6331-4b33-b985-eb69d2ea4bc4" providerId="ADAL" clId="{68FF9BB8-D478-4EF0-8DE7-AB95194F78F6}" dt="2024-11-21T12:02:06.614" v="24292" actId="1037"/>
          <ac:cxnSpMkLst>
            <pc:docMk/>
            <pc:sldMk cId="1911008756" sldId="313"/>
            <ac:cxnSpMk id="50" creationId="{24945F88-DE34-138A-2297-23AB63761D93}"/>
          </ac:cxnSpMkLst>
        </pc:cxnChg>
        <pc:cxnChg chg="add mod">
          <ac:chgData name="CILECEK Jakub (HELLA)" userId="9b3b3962-6331-4b33-b985-eb69d2ea4bc4" providerId="ADAL" clId="{68FF9BB8-D478-4EF0-8DE7-AB95194F78F6}" dt="2024-11-21T12:05:29.549" v="24484" actId="14100"/>
          <ac:cxnSpMkLst>
            <pc:docMk/>
            <pc:sldMk cId="1911008756" sldId="313"/>
            <ac:cxnSpMk id="59" creationId="{1A4203AA-46A0-EF0E-253B-996C696FF8D2}"/>
          </ac:cxnSpMkLst>
        </pc:cxnChg>
        <pc:cxnChg chg="add mod">
          <ac:chgData name="CILECEK Jakub (HELLA)" userId="9b3b3962-6331-4b33-b985-eb69d2ea4bc4" providerId="ADAL" clId="{68FF9BB8-D478-4EF0-8DE7-AB95194F78F6}" dt="2024-11-21T12:05:42.965" v="24487" actId="14100"/>
          <ac:cxnSpMkLst>
            <pc:docMk/>
            <pc:sldMk cId="1911008756" sldId="313"/>
            <ac:cxnSpMk id="62" creationId="{27287F52-B045-FDC0-3037-8812BF50DDE8}"/>
          </ac:cxnSpMkLst>
        </pc:cxnChg>
      </pc:sldChg>
      <pc:sldChg chg="addSp modSp new mod">
        <pc:chgData name="CILECEK Jakub (HELLA)" userId="9b3b3962-6331-4b33-b985-eb69d2ea4bc4" providerId="ADAL" clId="{68FF9BB8-D478-4EF0-8DE7-AB95194F78F6}" dt="2024-11-21T12:13:15.293" v="24804" actId="20577"/>
        <pc:sldMkLst>
          <pc:docMk/>
          <pc:sldMk cId="3419465139" sldId="314"/>
        </pc:sldMkLst>
        <pc:spChg chg="mod">
          <ac:chgData name="CILECEK Jakub (HELLA)" userId="9b3b3962-6331-4b33-b985-eb69d2ea4bc4" providerId="ADAL" clId="{68FF9BB8-D478-4EF0-8DE7-AB95194F78F6}" dt="2024-11-21T12:06:08.351" v="24490" actId="1076"/>
          <ac:spMkLst>
            <pc:docMk/>
            <pc:sldMk cId="3419465139" sldId="314"/>
            <ac:spMk id="2" creationId="{5E200FA5-8D24-6CF8-3F5D-8EADC16A689D}"/>
          </ac:spMkLst>
        </pc:spChg>
        <pc:spChg chg="mod">
          <ac:chgData name="CILECEK Jakub (HELLA)" userId="9b3b3962-6331-4b33-b985-eb69d2ea4bc4" providerId="ADAL" clId="{68FF9BB8-D478-4EF0-8DE7-AB95194F78F6}" dt="2024-11-21T12:13:15.293" v="24804" actId="20577"/>
          <ac:spMkLst>
            <pc:docMk/>
            <pc:sldMk cId="3419465139" sldId="314"/>
            <ac:spMk id="3" creationId="{3551B0F4-B914-B061-BFBC-EA00692FD056}"/>
          </ac:spMkLst>
        </pc:spChg>
        <pc:spChg chg="add mod">
          <ac:chgData name="CILECEK Jakub (HELLA)" userId="9b3b3962-6331-4b33-b985-eb69d2ea4bc4" providerId="ADAL" clId="{68FF9BB8-D478-4EF0-8DE7-AB95194F78F6}" dt="2024-11-21T12:06:38.418" v="24494" actId="1076"/>
          <ac:spMkLst>
            <pc:docMk/>
            <pc:sldMk cId="3419465139" sldId="314"/>
            <ac:spMk id="5" creationId="{64D5DA87-B436-0F02-0B51-C53955E0B9B6}"/>
          </ac:spMkLst>
        </pc:spChg>
        <pc:spChg chg="add mod">
          <ac:chgData name="CILECEK Jakub (HELLA)" userId="9b3b3962-6331-4b33-b985-eb69d2ea4bc4" providerId="ADAL" clId="{68FF9BB8-D478-4EF0-8DE7-AB95194F78F6}" dt="2024-11-21T12:06:38.418" v="24494" actId="1076"/>
          <ac:spMkLst>
            <pc:docMk/>
            <pc:sldMk cId="3419465139" sldId="314"/>
            <ac:spMk id="6" creationId="{8E0835F6-1FB9-5D2C-6C1B-3A4E3434EAD9}"/>
          </ac:spMkLst>
        </pc:spChg>
        <pc:spChg chg="add mod">
          <ac:chgData name="CILECEK Jakub (HELLA)" userId="9b3b3962-6331-4b33-b985-eb69d2ea4bc4" providerId="ADAL" clId="{68FF9BB8-D478-4EF0-8DE7-AB95194F78F6}" dt="2024-11-21T12:06:38.418" v="24494" actId="1076"/>
          <ac:spMkLst>
            <pc:docMk/>
            <pc:sldMk cId="3419465139" sldId="314"/>
            <ac:spMk id="7" creationId="{B602BCBC-BCBB-233E-01EB-6AFFDAE30580}"/>
          </ac:spMkLst>
        </pc:spChg>
        <pc:spChg chg="add mod">
          <ac:chgData name="CILECEK Jakub (HELLA)" userId="9b3b3962-6331-4b33-b985-eb69d2ea4bc4" providerId="ADAL" clId="{68FF9BB8-D478-4EF0-8DE7-AB95194F78F6}" dt="2024-11-21T12:06:38.418" v="24494" actId="1076"/>
          <ac:spMkLst>
            <pc:docMk/>
            <pc:sldMk cId="3419465139" sldId="314"/>
            <ac:spMk id="8" creationId="{09529946-99AF-7830-841B-7C2BEABB8A9C}"/>
          </ac:spMkLst>
        </pc:spChg>
        <pc:spChg chg="add mod">
          <ac:chgData name="CILECEK Jakub (HELLA)" userId="9b3b3962-6331-4b33-b985-eb69d2ea4bc4" providerId="ADAL" clId="{68FF9BB8-D478-4EF0-8DE7-AB95194F78F6}" dt="2024-11-21T12:06:38.418" v="24494" actId="1076"/>
          <ac:spMkLst>
            <pc:docMk/>
            <pc:sldMk cId="3419465139" sldId="314"/>
            <ac:spMk id="9" creationId="{7EC14411-B9DB-6CB6-13DE-DD9D5AE46795}"/>
          </ac:spMkLst>
        </pc:spChg>
        <pc:spChg chg="add mod">
          <ac:chgData name="CILECEK Jakub (HELLA)" userId="9b3b3962-6331-4b33-b985-eb69d2ea4bc4" providerId="ADAL" clId="{68FF9BB8-D478-4EF0-8DE7-AB95194F78F6}" dt="2024-11-21T12:06:38.418" v="24494" actId="1076"/>
          <ac:spMkLst>
            <pc:docMk/>
            <pc:sldMk cId="3419465139" sldId="314"/>
            <ac:spMk id="10" creationId="{3300703F-44A0-3D0E-ACA3-D8A134A9C355}"/>
          </ac:spMkLst>
        </pc:spChg>
        <pc:spChg chg="add mod">
          <ac:chgData name="CILECEK Jakub (HELLA)" userId="9b3b3962-6331-4b33-b985-eb69d2ea4bc4" providerId="ADAL" clId="{68FF9BB8-D478-4EF0-8DE7-AB95194F78F6}" dt="2024-11-21T12:06:38.418" v="24494" actId="1076"/>
          <ac:spMkLst>
            <pc:docMk/>
            <pc:sldMk cId="3419465139" sldId="314"/>
            <ac:spMk id="11" creationId="{C3B69404-EA1B-44FD-8114-5DACE4F12A4B}"/>
          </ac:spMkLst>
        </pc:spChg>
        <pc:spChg chg="add mod">
          <ac:chgData name="CILECEK Jakub (HELLA)" userId="9b3b3962-6331-4b33-b985-eb69d2ea4bc4" providerId="ADAL" clId="{68FF9BB8-D478-4EF0-8DE7-AB95194F78F6}" dt="2024-11-21T12:06:38.418" v="24494" actId="1076"/>
          <ac:spMkLst>
            <pc:docMk/>
            <pc:sldMk cId="3419465139" sldId="314"/>
            <ac:spMk id="12" creationId="{B2661AD1-6CE5-6F4A-7359-88918C7AB3FA}"/>
          </ac:spMkLst>
        </pc:spChg>
        <pc:spChg chg="add mod">
          <ac:chgData name="CILECEK Jakub (HELLA)" userId="9b3b3962-6331-4b33-b985-eb69d2ea4bc4" providerId="ADAL" clId="{68FF9BB8-D478-4EF0-8DE7-AB95194F78F6}" dt="2024-11-21T12:06:38.418" v="24494" actId="1076"/>
          <ac:spMkLst>
            <pc:docMk/>
            <pc:sldMk cId="3419465139" sldId="314"/>
            <ac:spMk id="13" creationId="{28FA7428-9D8C-DE33-92BC-6D21A53451D8}"/>
          </ac:spMkLst>
        </pc:spChg>
        <pc:spChg chg="add mod">
          <ac:chgData name="CILECEK Jakub (HELLA)" userId="9b3b3962-6331-4b33-b985-eb69d2ea4bc4" providerId="ADAL" clId="{68FF9BB8-D478-4EF0-8DE7-AB95194F78F6}" dt="2024-11-21T12:06:38.418" v="24494" actId="1076"/>
          <ac:spMkLst>
            <pc:docMk/>
            <pc:sldMk cId="3419465139" sldId="314"/>
            <ac:spMk id="14" creationId="{A250D0A5-E406-8C18-25EE-AD5D4E2524B5}"/>
          </ac:spMkLst>
        </pc:spChg>
        <pc:spChg chg="add mod">
          <ac:chgData name="CILECEK Jakub (HELLA)" userId="9b3b3962-6331-4b33-b985-eb69d2ea4bc4" providerId="ADAL" clId="{68FF9BB8-D478-4EF0-8DE7-AB95194F78F6}" dt="2024-11-21T12:06:38.418" v="24494" actId="1076"/>
          <ac:spMkLst>
            <pc:docMk/>
            <pc:sldMk cId="3419465139" sldId="314"/>
            <ac:spMk id="15" creationId="{529F056A-4FAB-F127-4796-4D997ADA152C}"/>
          </ac:spMkLst>
        </pc:spChg>
        <pc:spChg chg="add mod">
          <ac:chgData name="CILECEK Jakub (HELLA)" userId="9b3b3962-6331-4b33-b985-eb69d2ea4bc4" providerId="ADAL" clId="{68FF9BB8-D478-4EF0-8DE7-AB95194F78F6}" dt="2024-11-21T12:06:38.418" v="24494" actId="1076"/>
          <ac:spMkLst>
            <pc:docMk/>
            <pc:sldMk cId="3419465139" sldId="314"/>
            <ac:spMk id="16" creationId="{6A0B8215-DE29-628C-42C1-2FD4839DE39B}"/>
          </ac:spMkLst>
        </pc:spChg>
        <pc:spChg chg="add mod">
          <ac:chgData name="CILECEK Jakub (HELLA)" userId="9b3b3962-6331-4b33-b985-eb69d2ea4bc4" providerId="ADAL" clId="{68FF9BB8-D478-4EF0-8DE7-AB95194F78F6}" dt="2024-11-21T12:06:38.418" v="24494" actId="1076"/>
          <ac:spMkLst>
            <pc:docMk/>
            <pc:sldMk cId="3419465139" sldId="314"/>
            <ac:spMk id="17" creationId="{6BC58E97-D817-7A32-7852-D148D3E5F565}"/>
          </ac:spMkLst>
        </pc:spChg>
        <pc:spChg chg="add mod">
          <ac:chgData name="CILECEK Jakub (HELLA)" userId="9b3b3962-6331-4b33-b985-eb69d2ea4bc4" providerId="ADAL" clId="{68FF9BB8-D478-4EF0-8DE7-AB95194F78F6}" dt="2024-11-21T12:06:38.418" v="24494" actId="1076"/>
          <ac:spMkLst>
            <pc:docMk/>
            <pc:sldMk cId="3419465139" sldId="314"/>
            <ac:spMk id="18" creationId="{D62CAD8D-F9EF-9388-CCE7-2820F50CF429}"/>
          </ac:spMkLst>
        </pc:spChg>
        <pc:spChg chg="add mod">
          <ac:chgData name="CILECEK Jakub (HELLA)" userId="9b3b3962-6331-4b33-b985-eb69d2ea4bc4" providerId="ADAL" clId="{68FF9BB8-D478-4EF0-8DE7-AB95194F78F6}" dt="2024-11-21T12:06:38.418" v="24494" actId="1076"/>
          <ac:spMkLst>
            <pc:docMk/>
            <pc:sldMk cId="3419465139" sldId="314"/>
            <ac:spMk id="19" creationId="{F4CD8994-1057-5022-5B87-0C4DEB9B67F8}"/>
          </ac:spMkLst>
        </pc:spChg>
        <pc:spChg chg="add mod">
          <ac:chgData name="CILECEK Jakub (HELLA)" userId="9b3b3962-6331-4b33-b985-eb69d2ea4bc4" providerId="ADAL" clId="{68FF9BB8-D478-4EF0-8DE7-AB95194F78F6}" dt="2024-11-21T12:06:38.418" v="24494" actId="1076"/>
          <ac:spMkLst>
            <pc:docMk/>
            <pc:sldMk cId="3419465139" sldId="314"/>
            <ac:spMk id="20" creationId="{1F8717EC-5423-AA42-0D7A-78CEF2A76A60}"/>
          </ac:spMkLst>
        </pc:spChg>
        <pc:spChg chg="add mod">
          <ac:chgData name="CILECEK Jakub (HELLA)" userId="9b3b3962-6331-4b33-b985-eb69d2ea4bc4" providerId="ADAL" clId="{68FF9BB8-D478-4EF0-8DE7-AB95194F78F6}" dt="2024-11-21T12:06:38.418" v="24494" actId="1076"/>
          <ac:spMkLst>
            <pc:docMk/>
            <pc:sldMk cId="3419465139" sldId="314"/>
            <ac:spMk id="21" creationId="{B8AF8808-5E06-8149-7830-A33E75022C09}"/>
          </ac:spMkLst>
        </pc:spChg>
        <pc:spChg chg="add mod">
          <ac:chgData name="CILECEK Jakub (HELLA)" userId="9b3b3962-6331-4b33-b985-eb69d2ea4bc4" providerId="ADAL" clId="{68FF9BB8-D478-4EF0-8DE7-AB95194F78F6}" dt="2024-11-21T12:06:38.418" v="24494" actId="1076"/>
          <ac:spMkLst>
            <pc:docMk/>
            <pc:sldMk cId="3419465139" sldId="314"/>
            <ac:spMk id="24" creationId="{1633FCD9-809A-7C61-5A63-3227CE77C64B}"/>
          </ac:spMkLst>
        </pc:spChg>
        <pc:spChg chg="add mod">
          <ac:chgData name="CILECEK Jakub (HELLA)" userId="9b3b3962-6331-4b33-b985-eb69d2ea4bc4" providerId="ADAL" clId="{68FF9BB8-D478-4EF0-8DE7-AB95194F78F6}" dt="2024-11-21T12:06:38.418" v="24494" actId="1076"/>
          <ac:spMkLst>
            <pc:docMk/>
            <pc:sldMk cId="3419465139" sldId="314"/>
            <ac:spMk id="25" creationId="{D3E4A1DD-E36A-E375-9855-95B76058A423}"/>
          </ac:spMkLst>
        </pc:spChg>
        <pc:spChg chg="add mod">
          <ac:chgData name="CILECEK Jakub (HELLA)" userId="9b3b3962-6331-4b33-b985-eb69d2ea4bc4" providerId="ADAL" clId="{68FF9BB8-D478-4EF0-8DE7-AB95194F78F6}" dt="2024-11-21T12:06:38.418" v="24494" actId="1076"/>
          <ac:spMkLst>
            <pc:docMk/>
            <pc:sldMk cId="3419465139" sldId="314"/>
            <ac:spMk id="26" creationId="{E20D0588-DEB1-4421-06AE-CFC1BF0B268B}"/>
          </ac:spMkLst>
        </pc:spChg>
        <pc:spChg chg="add mod">
          <ac:chgData name="CILECEK Jakub (HELLA)" userId="9b3b3962-6331-4b33-b985-eb69d2ea4bc4" providerId="ADAL" clId="{68FF9BB8-D478-4EF0-8DE7-AB95194F78F6}" dt="2024-11-21T12:06:38.418" v="24494" actId="1076"/>
          <ac:spMkLst>
            <pc:docMk/>
            <pc:sldMk cId="3419465139" sldId="314"/>
            <ac:spMk id="27" creationId="{135ABDB3-2FDF-D84C-DA00-AFBC699633A5}"/>
          </ac:spMkLst>
        </pc:spChg>
        <pc:spChg chg="add mod">
          <ac:chgData name="CILECEK Jakub (HELLA)" userId="9b3b3962-6331-4b33-b985-eb69d2ea4bc4" providerId="ADAL" clId="{68FF9BB8-D478-4EF0-8DE7-AB95194F78F6}" dt="2024-11-21T12:06:38.418" v="24494" actId="1076"/>
          <ac:spMkLst>
            <pc:docMk/>
            <pc:sldMk cId="3419465139" sldId="314"/>
            <ac:spMk id="28" creationId="{DCB0AAF8-D8F1-2811-B2DB-068417C4F020}"/>
          </ac:spMkLst>
        </pc:spChg>
        <pc:spChg chg="add mod">
          <ac:chgData name="CILECEK Jakub (HELLA)" userId="9b3b3962-6331-4b33-b985-eb69d2ea4bc4" providerId="ADAL" clId="{68FF9BB8-D478-4EF0-8DE7-AB95194F78F6}" dt="2024-11-21T12:06:38.418" v="24494" actId="1076"/>
          <ac:spMkLst>
            <pc:docMk/>
            <pc:sldMk cId="3419465139" sldId="314"/>
            <ac:spMk id="29" creationId="{AB113F35-09DF-E9A4-EBD1-399CA3B3787C}"/>
          </ac:spMkLst>
        </pc:spChg>
        <pc:spChg chg="add mod">
          <ac:chgData name="CILECEK Jakub (HELLA)" userId="9b3b3962-6331-4b33-b985-eb69d2ea4bc4" providerId="ADAL" clId="{68FF9BB8-D478-4EF0-8DE7-AB95194F78F6}" dt="2024-11-21T12:06:38.418" v="24494" actId="1076"/>
          <ac:spMkLst>
            <pc:docMk/>
            <pc:sldMk cId="3419465139" sldId="314"/>
            <ac:spMk id="30" creationId="{2AC7DF66-50D1-3A6D-4146-D77E68BD7CD8}"/>
          </ac:spMkLst>
        </pc:spChg>
        <pc:spChg chg="add mod">
          <ac:chgData name="CILECEK Jakub (HELLA)" userId="9b3b3962-6331-4b33-b985-eb69d2ea4bc4" providerId="ADAL" clId="{68FF9BB8-D478-4EF0-8DE7-AB95194F78F6}" dt="2024-11-21T12:06:38.418" v="24494" actId="1076"/>
          <ac:spMkLst>
            <pc:docMk/>
            <pc:sldMk cId="3419465139" sldId="314"/>
            <ac:spMk id="31" creationId="{396DC3A9-DC56-9DAA-716E-1F3D0F48BC11}"/>
          </ac:spMkLst>
        </pc:spChg>
        <pc:spChg chg="add mod">
          <ac:chgData name="CILECEK Jakub (HELLA)" userId="9b3b3962-6331-4b33-b985-eb69d2ea4bc4" providerId="ADAL" clId="{68FF9BB8-D478-4EF0-8DE7-AB95194F78F6}" dt="2024-11-21T12:06:38.418" v="24494" actId="1076"/>
          <ac:spMkLst>
            <pc:docMk/>
            <pc:sldMk cId="3419465139" sldId="314"/>
            <ac:spMk id="32" creationId="{D46CB71C-4D5B-BA8E-0337-23C10FE6B5E8}"/>
          </ac:spMkLst>
        </pc:spChg>
        <pc:spChg chg="add mod">
          <ac:chgData name="CILECEK Jakub (HELLA)" userId="9b3b3962-6331-4b33-b985-eb69d2ea4bc4" providerId="ADAL" clId="{68FF9BB8-D478-4EF0-8DE7-AB95194F78F6}" dt="2024-11-21T12:06:38.418" v="24494" actId="1076"/>
          <ac:spMkLst>
            <pc:docMk/>
            <pc:sldMk cId="3419465139" sldId="314"/>
            <ac:spMk id="33" creationId="{0AE9DEE8-2F16-324D-7AF7-8F05E857847D}"/>
          </ac:spMkLst>
        </pc:spChg>
        <pc:spChg chg="add mod">
          <ac:chgData name="CILECEK Jakub (HELLA)" userId="9b3b3962-6331-4b33-b985-eb69d2ea4bc4" providerId="ADAL" clId="{68FF9BB8-D478-4EF0-8DE7-AB95194F78F6}" dt="2024-11-21T12:06:38.418" v="24494" actId="1076"/>
          <ac:spMkLst>
            <pc:docMk/>
            <pc:sldMk cId="3419465139" sldId="314"/>
            <ac:spMk id="34" creationId="{9D158A30-2C6E-1EF7-20F3-D4C5DB19C0E7}"/>
          </ac:spMkLst>
        </pc:spChg>
        <pc:spChg chg="add mod">
          <ac:chgData name="CILECEK Jakub (HELLA)" userId="9b3b3962-6331-4b33-b985-eb69d2ea4bc4" providerId="ADAL" clId="{68FF9BB8-D478-4EF0-8DE7-AB95194F78F6}" dt="2024-11-21T12:06:38.418" v="24494" actId="1076"/>
          <ac:spMkLst>
            <pc:docMk/>
            <pc:sldMk cId="3419465139" sldId="314"/>
            <ac:spMk id="35" creationId="{36C60BF9-CA55-0528-FCAF-FB51CF9D82FF}"/>
          </ac:spMkLst>
        </pc:spChg>
        <pc:spChg chg="add mod">
          <ac:chgData name="CILECEK Jakub (HELLA)" userId="9b3b3962-6331-4b33-b985-eb69d2ea4bc4" providerId="ADAL" clId="{68FF9BB8-D478-4EF0-8DE7-AB95194F78F6}" dt="2024-11-21T12:06:38.418" v="24494" actId="1076"/>
          <ac:spMkLst>
            <pc:docMk/>
            <pc:sldMk cId="3419465139" sldId="314"/>
            <ac:spMk id="36" creationId="{447E86A4-83C7-42B6-33A6-9F33EF71099E}"/>
          </ac:spMkLst>
        </pc:spChg>
        <pc:spChg chg="add mod">
          <ac:chgData name="CILECEK Jakub (HELLA)" userId="9b3b3962-6331-4b33-b985-eb69d2ea4bc4" providerId="ADAL" clId="{68FF9BB8-D478-4EF0-8DE7-AB95194F78F6}" dt="2024-11-21T12:06:38.418" v="24494" actId="1076"/>
          <ac:spMkLst>
            <pc:docMk/>
            <pc:sldMk cId="3419465139" sldId="314"/>
            <ac:spMk id="37" creationId="{21511DD9-141A-A831-61B1-C3B0CDC7ED33}"/>
          </ac:spMkLst>
        </pc:spChg>
        <pc:spChg chg="add mod">
          <ac:chgData name="CILECEK Jakub (HELLA)" userId="9b3b3962-6331-4b33-b985-eb69d2ea4bc4" providerId="ADAL" clId="{68FF9BB8-D478-4EF0-8DE7-AB95194F78F6}" dt="2024-11-21T12:06:38.418" v="24494" actId="1076"/>
          <ac:spMkLst>
            <pc:docMk/>
            <pc:sldMk cId="3419465139" sldId="314"/>
            <ac:spMk id="38" creationId="{22024CCE-5A41-386F-E902-0A7BD9D88137}"/>
          </ac:spMkLst>
        </pc:spChg>
        <pc:spChg chg="add mod">
          <ac:chgData name="CILECEK Jakub (HELLA)" userId="9b3b3962-6331-4b33-b985-eb69d2ea4bc4" providerId="ADAL" clId="{68FF9BB8-D478-4EF0-8DE7-AB95194F78F6}" dt="2024-11-21T12:06:38.418" v="24494" actId="1076"/>
          <ac:spMkLst>
            <pc:docMk/>
            <pc:sldMk cId="3419465139" sldId="314"/>
            <ac:spMk id="39" creationId="{1C875923-E367-5178-7C86-EFBD763DBE9E}"/>
          </ac:spMkLst>
        </pc:spChg>
        <pc:spChg chg="add mod">
          <ac:chgData name="CILECEK Jakub (HELLA)" userId="9b3b3962-6331-4b33-b985-eb69d2ea4bc4" providerId="ADAL" clId="{68FF9BB8-D478-4EF0-8DE7-AB95194F78F6}" dt="2024-11-21T12:06:38.418" v="24494" actId="1076"/>
          <ac:spMkLst>
            <pc:docMk/>
            <pc:sldMk cId="3419465139" sldId="314"/>
            <ac:spMk id="40" creationId="{2F20CEFB-F9A8-91D3-058F-3CE4EBCDF714}"/>
          </ac:spMkLst>
        </pc:spChg>
        <pc:spChg chg="add mod">
          <ac:chgData name="CILECEK Jakub (HELLA)" userId="9b3b3962-6331-4b33-b985-eb69d2ea4bc4" providerId="ADAL" clId="{68FF9BB8-D478-4EF0-8DE7-AB95194F78F6}" dt="2024-11-21T12:06:38.418" v="24494" actId="1076"/>
          <ac:spMkLst>
            <pc:docMk/>
            <pc:sldMk cId="3419465139" sldId="314"/>
            <ac:spMk id="41" creationId="{C7C5B1AD-A415-2F03-9F03-EAFD64784AD9}"/>
          </ac:spMkLst>
        </pc:spChg>
        <pc:spChg chg="add mod">
          <ac:chgData name="CILECEK Jakub (HELLA)" userId="9b3b3962-6331-4b33-b985-eb69d2ea4bc4" providerId="ADAL" clId="{68FF9BB8-D478-4EF0-8DE7-AB95194F78F6}" dt="2024-11-21T12:06:38.418" v="24494" actId="1076"/>
          <ac:spMkLst>
            <pc:docMk/>
            <pc:sldMk cId="3419465139" sldId="314"/>
            <ac:spMk id="42" creationId="{EB960672-93FF-774B-7135-924479E5E358}"/>
          </ac:spMkLst>
        </pc:spChg>
        <pc:spChg chg="add mod">
          <ac:chgData name="CILECEK Jakub (HELLA)" userId="9b3b3962-6331-4b33-b985-eb69d2ea4bc4" providerId="ADAL" clId="{68FF9BB8-D478-4EF0-8DE7-AB95194F78F6}" dt="2024-11-21T12:06:38.418" v="24494" actId="1076"/>
          <ac:spMkLst>
            <pc:docMk/>
            <pc:sldMk cId="3419465139" sldId="314"/>
            <ac:spMk id="43" creationId="{698F6A0E-9530-6DD0-6BE4-CFA4F89B44A7}"/>
          </ac:spMkLst>
        </pc:spChg>
        <pc:spChg chg="add mod">
          <ac:chgData name="CILECEK Jakub (HELLA)" userId="9b3b3962-6331-4b33-b985-eb69d2ea4bc4" providerId="ADAL" clId="{68FF9BB8-D478-4EF0-8DE7-AB95194F78F6}" dt="2024-11-21T12:06:38.418" v="24494" actId="1076"/>
          <ac:spMkLst>
            <pc:docMk/>
            <pc:sldMk cId="3419465139" sldId="314"/>
            <ac:spMk id="44" creationId="{123ED03E-4438-7751-7143-E48C26D38804}"/>
          </ac:spMkLst>
        </pc:spChg>
        <pc:spChg chg="add mod">
          <ac:chgData name="CILECEK Jakub (HELLA)" userId="9b3b3962-6331-4b33-b985-eb69d2ea4bc4" providerId="ADAL" clId="{68FF9BB8-D478-4EF0-8DE7-AB95194F78F6}" dt="2024-11-21T12:06:38.418" v="24494" actId="1076"/>
          <ac:spMkLst>
            <pc:docMk/>
            <pc:sldMk cId="3419465139" sldId="314"/>
            <ac:spMk id="45" creationId="{60291902-3131-C0E7-01B9-131919E374E7}"/>
          </ac:spMkLst>
        </pc:spChg>
        <pc:spChg chg="add mod">
          <ac:chgData name="CILECEK Jakub (HELLA)" userId="9b3b3962-6331-4b33-b985-eb69d2ea4bc4" providerId="ADAL" clId="{68FF9BB8-D478-4EF0-8DE7-AB95194F78F6}" dt="2024-11-21T12:06:38.418" v="24494" actId="1076"/>
          <ac:spMkLst>
            <pc:docMk/>
            <pc:sldMk cId="3419465139" sldId="314"/>
            <ac:spMk id="46" creationId="{2EB0D1C5-6DD8-3E2E-BE64-675C3820E07A}"/>
          </ac:spMkLst>
        </pc:spChg>
        <pc:spChg chg="add mod">
          <ac:chgData name="CILECEK Jakub (HELLA)" userId="9b3b3962-6331-4b33-b985-eb69d2ea4bc4" providerId="ADAL" clId="{68FF9BB8-D478-4EF0-8DE7-AB95194F78F6}" dt="2024-11-21T12:06:38.418" v="24494" actId="1076"/>
          <ac:spMkLst>
            <pc:docMk/>
            <pc:sldMk cId="3419465139" sldId="314"/>
            <ac:spMk id="47" creationId="{26319887-BFEA-3FA9-7F33-8A7014B01EC4}"/>
          </ac:spMkLst>
        </pc:spChg>
        <pc:spChg chg="add mod">
          <ac:chgData name="CILECEK Jakub (HELLA)" userId="9b3b3962-6331-4b33-b985-eb69d2ea4bc4" providerId="ADAL" clId="{68FF9BB8-D478-4EF0-8DE7-AB95194F78F6}" dt="2024-11-21T12:06:38.418" v="24494" actId="1076"/>
          <ac:spMkLst>
            <pc:docMk/>
            <pc:sldMk cId="3419465139" sldId="314"/>
            <ac:spMk id="48" creationId="{96457FF6-99BA-0340-902C-48DE2BAB16EE}"/>
          </ac:spMkLst>
        </pc:spChg>
        <pc:spChg chg="add mod">
          <ac:chgData name="CILECEK Jakub (HELLA)" userId="9b3b3962-6331-4b33-b985-eb69d2ea4bc4" providerId="ADAL" clId="{68FF9BB8-D478-4EF0-8DE7-AB95194F78F6}" dt="2024-11-21T12:06:38.418" v="24494" actId="1076"/>
          <ac:spMkLst>
            <pc:docMk/>
            <pc:sldMk cId="3419465139" sldId="314"/>
            <ac:spMk id="49" creationId="{30692F03-3294-3C0B-7F87-CCDC80F08010}"/>
          </ac:spMkLst>
        </pc:spChg>
        <pc:spChg chg="add mod">
          <ac:chgData name="CILECEK Jakub (HELLA)" userId="9b3b3962-6331-4b33-b985-eb69d2ea4bc4" providerId="ADAL" clId="{68FF9BB8-D478-4EF0-8DE7-AB95194F78F6}" dt="2024-11-21T12:06:38.418" v="24494" actId="1076"/>
          <ac:spMkLst>
            <pc:docMk/>
            <pc:sldMk cId="3419465139" sldId="314"/>
            <ac:spMk id="50" creationId="{AF0150A1-2650-5C87-B162-14E780EDB62B}"/>
          </ac:spMkLst>
        </pc:spChg>
        <pc:spChg chg="add mod">
          <ac:chgData name="CILECEK Jakub (HELLA)" userId="9b3b3962-6331-4b33-b985-eb69d2ea4bc4" providerId="ADAL" clId="{68FF9BB8-D478-4EF0-8DE7-AB95194F78F6}" dt="2024-11-21T12:06:38.418" v="24494" actId="1076"/>
          <ac:spMkLst>
            <pc:docMk/>
            <pc:sldMk cId="3419465139" sldId="314"/>
            <ac:spMk id="51" creationId="{09C083B8-F7E0-6762-1979-5D05BF6F13B8}"/>
          </ac:spMkLst>
        </pc:spChg>
        <pc:spChg chg="add mod">
          <ac:chgData name="CILECEK Jakub (HELLA)" userId="9b3b3962-6331-4b33-b985-eb69d2ea4bc4" providerId="ADAL" clId="{68FF9BB8-D478-4EF0-8DE7-AB95194F78F6}" dt="2024-11-21T12:06:38.418" v="24494" actId="1076"/>
          <ac:spMkLst>
            <pc:docMk/>
            <pc:sldMk cId="3419465139" sldId="314"/>
            <ac:spMk id="52" creationId="{D381B17C-90EC-0192-B9A7-CF7F7A5FD230}"/>
          </ac:spMkLst>
        </pc:spChg>
        <pc:spChg chg="add mod">
          <ac:chgData name="CILECEK Jakub (HELLA)" userId="9b3b3962-6331-4b33-b985-eb69d2ea4bc4" providerId="ADAL" clId="{68FF9BB8-D478-4EF0-8DE7-AB95194F78F6}" dt="2024-11-21T12:06:38.418" v="24494" actId="1076"/>
          <ac:spMkLst>
            <pc:docMk/>
            <pc:sldMk cId="3419465139" sldId="314"/>
            <ac:spMk id="53" creationId="{F24F7F7B-7337-CC59-3BC6-D3B74A8CA30E}"/>
          </ac:spMkLst>
        </pc:spChg>
        <pc:spChg chg="add mod">
          <ac:chgData name="CILECEK Jakub (HELLA)" userId="9b3b3962-6331-4b33-b985-eb69d2ea4bc4" providerId="ADAL" clId="{68FF9BB8-D478-4EF0-8DE7-AB95194F78F6}" dt="2024-11-21T12:06:38.418" v="24494" actId="1076"/>
          <ac:spMkLst>
            <pc:docMk/>
            <pc:sldMk cId="3419465139" sldId="314"/>
            <ac:spMk id="54" creationId="{055D2A82-44A5-9EBB-1431-77D71B10A011}"/>
          </ac:spMkLst>
        </pc:spChg>
        <pc:spChg chg="add mod">
          <ac:chgData name="CILECEK Jakub (HELLA)" userId="9b3b3962-6331-4b33-b985-eb69d2ea4bc4" providerId="ADAL" clId="{68FF9BB8-D478-4EF0-8DE7-AB95194F78F6}" dt="2024-11-21T12:06:38.418" v="24494" actId="1076"/>
          <ac:spMkLst>
            <pc:docMk/>
            <pc:sldMk cId="3419465139" sldId="314"/>
            <ac:spMk id="55" creationId="{46A87630-89EF-3044-B9DA-DE25CB198AD0}"/>
          </ac:spMkLst>
        </pc:spChg>
        <pc:spChg chg="add mod">
          <ac:chgData name="CILECEK Jakub (HELLA)" userId="9b3b3962-6331-4b33-b985-eb69d2ea4bc4" providerId="ADAL" clId="{68FF9BB8-D478-4EF0-8DE7-AB95194F78F6}" dt="2024-11-21T12:06:38.418" v="24494" actId="1076"/>
          <ac:spMkLst>
            <pc:docMk/>
            <pc:sldMk cId="3419465139" sldId="314"/>
            <ac:spMk id="56" creationId="{3D5E7FEC-8E0B-2EF5-E1BB-7CB56665CF7F}"/>
          </ac:spMkLst>
        </pc:spChg>
        <pc:spChg chg="add mod">
          <ac:chgData name="CILECEK Jakub (HELLA)" userId="9b3b3962-6331-4b33-b985-eb69d2ea4bc4" providerId="ADAL" clId="{68FF9BB8-D478-4EF0-8DE7-AB95194F78F6}" dt="2024-11-21T12:06:38.418" v="24494" actId="1076"/>
          <ac:spMkLst>
            <pc:docMk/>
            <pc:sldMk cId="3419465139" sldId="314"/>
            <ac:spMk id="57" creationId="{CA091669-C02D-1048-8D1C-5657484D1099}"/>
          </ac:spMkLst>
        </pc:spChg>
        <pc:spChg chg="add mod">
          <ac:chgData name="CILECEK Jakub (HELLA)" userId="9b3b3962-6331-4b33-b985-eb69d2ea4bc4" providerId="ADAL" clId="{68FF9BB8-D478-4EF0-8DE7-AB95194F78F6}" dt="2024-11-21T12:06:38.418" v="24494" actId="1076"/>
          <ac:spMkLst>
            <pc:docMk/>
            <pc:sldMk cId="3419465139" sldId="314"/>
            <ac:spMk id="58" creationId="{C57CA6BE-B977-2AA4-4074-90DB879C4A0C}"/>
          </ac:spMkLst>
        </pc:spChg>
        <pc:spChg chg="add mod">
          <ac:chgData name="CILECEK Jakub (HELLA)" userId="9b3b3962-6331-4b33-b985-eb69d2ea4bc4" providerId="ADAL" clId="{68FF9BB8-D478-4EF0-8DE7-AB95194F78F6}" dt="2024-11-21T12:06:38.418" v="24494" actId="1076"/>
          <ac:spMkLst>
            <pc:docMk/>
            <pc:sldMk cId="3419465139" sldId="314"/>
            <ac:spMk id="59" creationId="{847E3A20-3BC9-13C5-0FB6-5DA850EC9B7C}"/>
          </ac:spMkLst>
        </pc:spChg>
        <pc:spChg chg="add mod">
          <ac:chgData name="CILECEK Jakub (HELLA)" userId="9b3b3962-6331-4b33-b985-eb69d2ea4bc4" providerId="ADAL" clId="{68FF9BB8-D478-4EF0-8DE7-AB95194F78F6}" dt="2024-11-21T12:06:38.418" v="24494" actId="1076"/>
          <ac:spMkLst>
            <pc:docMk/>
            <pc:sldMk cId="3419465139" sldId="314"/>
            <ac:spMk id="60" creationId="{8C62E817-75EE-B266-27B2-6663DC3811AC}"/>
          </ac:spMkLst>
        </pc:spChg>
        <pc:spChg chg="add mod">
          <ac:chgData name="CILECEK Jakub (HELLA)" userId="9b3b3962-6331-4b33-b985-eb69d2ea4bc4" providerId="ADAL" clId="{68FF9BB8-D478-4EF0-8DE7-AB95194F78F6}" dt="2024-11-21T12:06:38.418" v="24494" actId="1076"/>
          <ac:spMkLst>
            <pc:docMk/>
            <pc:sldMk cId="3419465139" sldId="314"/>
            <ac:spMk id="61" creationId="{77832C86-B62E-F83A-1AA2-DDDC2848D21A}"/>
          </ac:spMkLst>
        </pc:spChg>
        <pc:spChg chg="add mod">
          <ac:chgData name="CILECEK Jakub (HELLA)" userId="9b3b3962-6331-4b33-b985-eb69d2ea4bc4" providerId="ADAL" clId="{68FF9BB8-D478-4EF0-8DE7-AB95194F78F6}" dt="2024-11-21T12:06:38.418" v="24494" actId="1076"/>
          <ac:spMkLst>
            <pc:docMk/>
            <pc:sldMk cId="3419465139" sldId="314"/>
            <ac:spMk id="62" creationId="{E8655470-1028-A039-9984-5823F89F7D11}"/>
          </ac:spMkLst>
        </pc:spChg>
        <pc:spChg chg="add mod">
          <ac:chgData name="CILECEK Jakub (HELLA)" userId="9b3b3962-6331-4b33-b985-eb69d2ea4bc4" providerId="ADAL" clId="{68FF9BB8-D478-4EF0-8DE7-AB95194F78F6}" dt="2024-11-21T12:06:38.418" v="24494" actId="1076"/>
          <ac:spMkLst>
            <pc:docMk/>
            <pc:sldMk cId="3419465139" sldId="314"/>
            <ac:spMk id="63" creationId="{D120FBE2-C3E3-4C50-937B-327592A8478F}"/>
          </ac:spMkLst>
        </pc:spChg>
        <pc:spChg chg="add mod">
          <ac:chgData name="CILECEK Jakub (HELLA)" userId="9b3b3962-6331-4b33-b985-eb69d2ea4bc4" providerId="ADAL" clId="{68FF9BB8-D478-4EF0-8DE7-AB95194F78F6}" dt="2024-11-21T12:06:38.418" v="24494" actId="1076"/>
          <ac:spMkLst>
            <pc:docMk/>
            <pc:sldMk cId="3419465139" sldId="314"/>
            <ac:spMk id="64" creationId="{F91F105D-8496-A08E-7F54-5E24CA442CB2}"/>
          </ac:spMkLst>
        </pc:spChg>
        <pc:spChg chg="add mod">
          <ac:chgData name="CILECEK Jakub (HELLA)" userId="9b3b3962-6331-4b33-b985-eb69d2ea4bc4" providerId="ADAL" clId="{68FF9BB8-D478-4EF0-8DE7-AB95194F78F6}" dt="2024-11-21T12:06:38.418" v="24494" actId="1076"/>
          <ac:spMkLst>
            <pc:docMk/>
            <pc:sldMk cId="3419465139" sldId="314"/>
            <ac:spMk id="65" creationId="{AB1DF748-3E96-140C-2583-18221B6FB38A}"/>
          </ac:spMkLst>
        </pc:spChg>
        <pc:spChg chg="add mod">
          <ac:chgData name="CILECEK Jakub (HELLA)" userId="9b3b3962-6331-4b33-b985-eb69d2ea4bc4" providerId="ADAL" clId="{68FF9BB8-D478-4EF0-8DE7-AB95194F78F6}" dt="2024-11-21T12:06:38.418" v="24494" actId="1076"/>
          <ac:spMkLst>
            <pc:docMk/>
            <pc:sldMk cId="3419465139" sldId="314"/>
            <ac:spMk id="66" creationId="{BE0CD932-9FCD-05D3-FFE1-6F3C2A89FFB4}"/>
          </ac:spMkLst>
        </pc:spChg>
        <pc:spChg chg="add mod">
          <ac:chgData name="CILECEK Jakub (HELLA)" userId="9b3b3962-6331-4b33-b985-eb69d2ea4bc4" providerId="ADAL" clId="{68FF9BB8-D478-4EF0-8DE7-AB95194F78F6}" dt="2024-11-21T12:06:38.418" v="24494" actId="1076"/>
          <ac:spMkLst>
            <pc:docMk/>
            <pc:sldMk cId="3419465139" sldId="314"/>
            <ac:spMk id="67" creationId="{97C24926-13A5-61EA-7E54-AF83C08EF4A3}"/>
          </ac:spMkLst>
        </pc:spChg>
        <pc:spChg chg="add mod">
          <ac:chgData name="CILECEK Jakub (HELLA)" userId="9b3b3962-6331-4b33-b985-eb69d2ea4bc4" providerId="ADAL" clId="{68FF9BB8-D478-4EF0-8DE7-AB95194F78F6}" dt="2024-11-21T12:06:38.418" v="24494" actId="1076"/>
          <ac:spMkLst>
            <pc:docMk/>
            <pc:sldMk cId="3419465139" sldId="314"/>
            <ac:spMk id="68" creationId="{0BD9142F-9623-A509-B684-D2AE3D2EE8CB}"/>
          </ac:spMkLst>
        </pc:spChg>
        <pc:spChg chg="add mod">
          <ac:chgData name="CILECEK Jakub (HELLA)" userId="9b3b3962-6331-4b33-b985-eb69d2ea4bc4" providerId="ADAL" clId="{68FF9BB8-D478-4EF0-8DE7-AB95194F78F6}" dt="2024-11-21T12:06:38.418" v="24494" actId="1076"/>
          <ac:spMkLst>
            <pc:docMk/>
            <pc:sldMk cId="3419465139" sldId="314"/>
            <ac:spMk id="69" creationId="{E3969326-BA1B-5F30-36C1-32BF063A6235}"/>
          </ac:spMkLst>
        </pc:spChg>
        <pc:spChg chg="add mod">
          <ac:chgData name="CILECEK Jakub (HELLA)" userId="9b3b3962-6331-4b33-b985-eb69d2ea4bc4" providerId="ADAL" clId="{68FF9BB8-D478-4EF0-8DE7-AB95194F78F6}" dt="2024-11-21T12:06:38.418" v="24494" actId="1076"/>
          <ac:spMkLst>
            <pc:docMk/>
            <pc:sldMk cId="3419465139" sldId="314"/>
            <ac:spMk id="70" creationId="{08A5664D-BCCD-089C-4B22-7A9F1B486768}"/>
          </ac:spMkLst>
        </pc:spChg>
        <pc:spChg chg="add mod">
          <ac:chgData name="CILECEK Jakub (HELLA)" userId="9b3b3962-6331-4b33-b985-eb69d2ea4bc4" providerId="ADAL" clId="{68FF9BB8-D478-4EF0-8DE7-AB95194F78F6}" dt="2024-11-21T12:06:49.871" v="24495"/>
          <ac:spMkLst>
            <pc:docMk/>
            <pc:sldMk cId="3419465139" sldId="314"/>
            <ac:spMk id="72" creationId="{E99261B3-A94E-7FC9-646F-A156AE84C668}"/>
          </ac:spMkLst>
        </pc:spChg>
        <pc:spChg chg="add mod">
          <ac:chgData name="CILECEK Jakub (HELLA)" userId="9b3b3962-6331-4b33-b985-eb69d2ea4bc4" providerId="ADAL" clId="{68FF9BB8-D478-4EF0-8DE7-AB95194F78F6}" dt="2024-11-21T12:06:49.871" v="24495"/>
          <ac:spMkLst>
            <pc:docMk/>
            <pc:sldMk cId="3419465139" sldId="314"/>
            <ac:spMk id="73" creationId="{887EB58D-1D23-B683-260B-DCCD2B612D9A}"/>
          </ac:spMkLst>
        </pc:spChg>
        <pc:spChg chg="add mod">
          <ac:chgData name="CILECEK Jakub (HELLA)" userId="9b3b3962-6331-4b33-b985-eb69d2ea4bc4" providerId="ADAL" clId="{68FF9BB8-D478-4EF0-8DE7-AB95194F78F6}" dt="2024-11-21T12:06:49.871" v="24495"/>
          <ac:spMkLst>
            <pc:docMk/>
            <pc:sldMk cId="3419465139" sldId="314"/>
            <ac:spMk id="74" creationId="{2891E8C3-EA66-090A-DF9A-9193984601AD}"/>
          </ac:spMkLst>
        </pc:spChg>
        <pc:spChg chg="add mod">
          <ac:chgData name="CILECEK Jakub (HELLA)" userId="9b3b3962-6331-4b33-b985-eb69d2ea4bc4" providerId="ADAL" clId="{68FF9BB8-D478-4EF0-8DE7-AB95194F78F6}" dt="2024-11-21T12:06:49.871" v="24495"/>
          <ac:spMkLst>
            <pc:docMk/>
            <pc:sldMk cId="3419465139" sldId="314"/>
            <ac:spMk id="75" creationId="{66C480C2-70E3-B3CC-25D9-97CA71A267D1}"/>
          </ac:spMkLst>
        </pc:spChg>
        <pc:spChg chg="add mod">
          <ac:chgData name="CILECEK Jakub (HELLA)" userId="9b3b3962-6331-4b33-b985-eb69d2ea4bc4" providerId="ADAL" clId="{68FF9BB8-D478-4EF0-8DE7-AB95194F78F6}" dt="2024-11-21T12:06:49.871" v="24495"/>
          <ac:spMkLst>
            <pc:docMk/>
            <pc:sldMk cId="3419465139" sldId="314"/>
            <ac:spMk id="76" creationId="{D2EA1E1A-1A10-29C7-341A-B4407397FCAB}"/>
          </ac:spMkLst>
        </pc:spChg>
        <pc:spChg chg="add mod">
          <ac:chgData name="CILECEK Jakub (HELLA)" userId="9b3b3962-6331-4b33-b985-eb69d2ea4bc4" providerId="ADAL" clId="{68FF9BB8-D478-4EF0-8DE7-AB95194F78F6}" dt="2024-11-21T12:06:49.871" v="24495"/>
          <ac:spMkLst>
            <pc:docMk/>
            <pc:sldMk cId="3419465139" sldId="314"/>
            <ac:spMk id="77" creationId="{AC24CC39-496F-8798-8B55-6641411A1342}"/>
          </ac:spMkLst>
        </pc:spChg>
        <pc:spChg chg="add mod">
          <ac:chgData name="CILECEK Jakub (HELLA)" userId="9b3b3962-6331-4b33-b985-eb69d2ea4bc4" providerId="ADAL" clId="{68FF9BB8-D478-4EF0-8DE7-AB95194F78F6}" dt="2024-11-21T12:06:49.871" v="24495"/>
          <ac:spMkLst>
            <pc:docMk/>
            <pc:sldMk cId="3419465139" sldId="314"/>
            <ac:spMk id="78" creationId="{BF874A6C-4510-5340-00FD-83115B8B9F79}"/>
          </ac:spMkLst>
        </pc:spChg>
        <pc:spChg chg="add mod">
          <ac:chgData name="CILECEK Jakub (HELLA)" userId="9b3b3962-6331-4b33-b985-eb69d2ea4bc4" providerId="ADAL" clId="{68FF9BB8-D478-4EF0-8DE7-AB95194F78F6}" dt="2024-11-21T12:06:49.871" v="24495"/>
          <ac:spMkLst>
            <pc:docMk/>
            <pc:sldMk cId="3419465139" sldId="314"/>
            <ac:spMk id="79" creationId="{1D9BE0B1-D0B8-3268-4B2C-F6BA3012A339}"/>
          </ac:spMkLst>
        </pc:spChg>
        <pc:spChg chg="add mod">
          <ac:chgData name="CILECEK Jakub (HELLA)" userId="9b3b3962-6331-4b33-b985-eb69d2ea4bc4" providerId="ADAL" clId="{68FF9BB8-D478-4EF0-8DE7-AB95194F78F6}" dt="2024-11-21T12:06:49.871" v="24495"/>
          <ac:spMkLst>
            <pc:docMk/>
            <pc:sldMk cId="3419465139" sldId="314"/>
            <ac:spMk id="80" creationId="{9FC95406-8B3D-F16A-CEE3-AC9F63E046FF}"/>
          </ac:spMkLst>
        </pc:spChg>
        <pc:spChg chg="add mod">
          <ac:chgData name="CILECEK Jakub (HELLA)" userId="9b3b3962-6331-4b33-b985-eb69d2ea4bc4" providerId="ADAL" clId="{68FF9BB8-D478-4EF0-8DE7-AB95194F78F6}" dt="2024-11-21T12:06:49.871" v="24495"/>
          <ac:spMkLst>
            <pc:docMk/>
            <pc:sldMk cId="3419465139" sldId="314"/>
            <ac:spMk id="81" creationId="{2972D2E7-CB51-9165-0DFD-382DD816CB0A}"/>
          </ac:spMkLst>
        </pc:spChg>
        <pc:spChg chg="add mod">
          <ac:chgData name="CILECEK Jakub (HELLA)" userId="9b3b3962-6331-4b33-b985-eb69d2ea4bc4" providerId="ADAL" clId="{68FF9BB8-D478-4EF0-8DE7-AB95194F78F6}" dt="2024-11-21T12:06:49.871" v="24495"/>
          <ac:spMkLst>
            <pc:docMk/>
            <pc:sldMk cId="3419465139" sldId="314"/>
            <ac:spMk id="82" creationId="{93046E4D-0140-2611-84FF-40EC61A58211}"/>
          </ac:spMkLst>
        </pc:spChg>
        <pc:spChg chg="add mod">
          <ac:chgData name="CILECEK Jakub (HELLA)" userId="9b3b3962-6331-4b33-b985-eb69d2ea4bc4" providerId="ADAL" clId="{68FF9BB8-D478-4EF0-8DE7-AB95194F78F6}" dt="2024-11-21T12:06:49.871" v="24495"/>
          <ac:spMkLst>
            <pc:docMk/>
            <pc:sldMk cId="3419465139" sldId="314"/>
            <ac:spMk id="83" creationId="{00F5C278-826E-D944-2E2F-01F53894EF50}"/>
          </ac:spMkLst>
        </pc:spChg>
        <pc:spChg chg="add mod">
          <ac:chgData name="CILECEK Jakub (HELLA)" userId="9b3b3962-6331-4b33-b985-eb69d2ea4bc4" providerId="ADAL" clId="{68FF9BB8-D478-4EF0-8DE7-AB95194F78F6}" dt="2024-11-21T12:06:49.871" v="24495"/>
          <ac:spMkLst>
            <pc:docMk/>
            <pc:sldMk cId="3419465139" sldId="314"/>
            <ac:spMk id="84" creationId="{F77D6998-5935-2B40-D609-B4E46604636B}"/>
          </ac:spMkLst>
        </pc:spChg>
        <pc:spChg chg="add mod">
          <ac:chgData name="CILECEK Jakub (HELLA)" userId="9b3b3962-6331-4b33-b985-eb69d2ea4bc4" providerId="ADAL" clId="{68FF9BB8-D478-4EF0-8DE7-AB95194F78F6}" dt="2024-11-21T12:06:49.871" v="24495"/>
          <ac:spMkLst>
            <pc:docMk/>
            <pc:sldMk cId="3419465139" sldId="314"/>
            <ac:spMk id="85" creationId="{D136C58F-B9C9-A1DE-748C-770F8E5F972B}"/>
          </ac:spMkLst>
        </pc:spChg>
        <pc:spChg chg="add mod">
          <ac:chgData name="CILECEK Jakub (HELLA)" userId="9b3b3962-6331-4b33-b985-eb69d2ea4bc4" providerId="ADAL" clId="{68FF9BB8-D478-4EF0-8DE7-AB95194F78F6}" dt="2024-11-21T12:06:49.871" v="24495"/>
          <ac:spMkLst>
            <pc:docMk/>
            <pc:sldMk cId="3419465139" sldId="314"/>
            <ac:spMk id="86" creationId="{1EACD86C-6C37-5E39-738B-2E7AE12898E4}"/>
          </ac:spMkLst>
        </pc:spChg>
        <pc:spChg chg="add mod">
          <ac:chgData name="CILECEK Jakub (HELLA)" userId="9b3b3962-6331-4b33-b985-eb69d2ea4bc4" providerId="ADAL" clId="{68FF9BB8-D478-4EF0-8DE7-AB95194F78F6}" dt="2024-11-21T12:06:49.871" v="24495"/>
          <ac:spMkLst>
            <pc:docMk/>
            <pc:sldMk cId="3419465139" sldId="314"/>
            <ac:spMk id="87" creationId="{F2734CB7-E51B-96F4-F60C-B1AE19E2B423}"/>
          </ac:spMkLst>
        </pc:spChg>
        <pc:spChg chg="add mod">
          <ac:chgData name="CILECEK Jakub (HELLA)" userId="9b3b3962-6331-4b33-b985-eb69d2ea4bc4" providerId="ADAL" clId="{68FF9BB8-D478-4EF0-8DE7-AB95194F78F6}" dt="2024-11-21T12:06:49.871" v="24495"/>
          <ac:spMkLst>
            <pc:docMk/>
            <pc:sldMk cId="3419465139" sldId="314"/>
            <ac:spMk id="88" creationId="{57E73565-6350-ACA7-FC5C-FB50B9CA3DC4}"/>
          </ac:spMkLst>
        </pc:spChg>
        <pc:spChg chg="add mod">
          <ac:chgData name="CILECEK Jakub (HELLA)" userId="9b3b3962-6331-4b33-b985-eb69d2ea4bc4" providerId="ADAL" clId="{68FF9BB8-D478-4EF0-8DE7-AB95194F78F6}" dt="2024-11-21T12:06:49.871" v="24495"/>
          <ac:spMkLst>
            <pc:docMk/>
            <pc:sldMk cId="3419465139" sldId="314"/>
            <ac:spMk id="91" creationId="{3E4ED382-183E-11D1-DAB6-D7EF5C95529C}"/>
          </ac:spMkLst>
        </pc:spChg>
        <pc:spChg chg="add mod">
          <ac:chgData name="CILECEK Jakub (HELLA)" userId="9b3b3962-6331-4b33-b985-eb69d2ea4bc4" providerId="ADAL" clId="{68FF9BB8-D478-4EF0-8DE7-AB95194F78F6}" dt="2024-11-21T12:06:49.871" v="24495"/>
          <ac:spMkLst>
            <pc:docMk/>
            <pc:sldMk cId="3419465139" sldId="314"/>
            <ac:spMk id="92" creationId="{B9E02D30-0BED-B9F9-0340-80996B0A7891}"/>
          </ac:spMkLst>
        </pc:spChg>
        <pc:spChg chg="add mod">
          <ac:chgData name="CILECEK Jakub (HELLA)" userId="9b3b3962-6331-4b33-b985-eb69d2ea4bc4" providerId="ADAL" clId="{68FF9BB8-D478-4EF0-8DE7-AB95194F78F6}" dt="2024-11-21T12:06:49.871" v="24495"/>
          <ac:spMkLst>
            <pc:docMk/>
            <pc:sldMk cId="3419465139" sldId="314"/>
            <ac:spMk id="93" creationId="{0370CE28-D2FC-8DA5-24F8-7139F714DD3D}"/>
          </ac:spMkLst>
        </pc:spChg>
        <pc:spChg chg="add mod">
          <ac:chgData name="CILECEK Jakub (HELLA)" userId="9b3b3962-6331-4b33-b985-eb69d2ea4bc4" providerId="ADAL" clId="{68FF9BB8-D478-4EF0-8DE7-AB95194F78F6}" dt="2024-11-21T12:06:49.871" v="24495"/>
          <ac:spMkLst>
            <pc:docMk/>
            <pc:sldMk cId="3419465139" sldId="314"/>
            <ac:spMk id="94" creationId="{AA3DBBDA-8E7B-93ED-9713-560A272C9ED2}"/>
          </ac:spMkLst>
        </pc:spChg>
        <pc:spChg chg="add mod">
          <ac:chgData name="CILECEK Jakub (HELLA)" userId="9b3b3962-6331-4b33-b985-eb69d2ea4bc4" providerId="ADAL" clId="{68FF9BB8-D478-4EF0-8DE7-AB95194F78F6}" dt="2024-11-21T12:06:49.871" v="24495"/>
          <ac:spMkLst>
            <pc:docMk/>
            <pc:sldMk cId="3419465139" sldId="314"/>
            <ac:spMk id="95" creationId="{41274D8A-882C-C0BC-58B5-D4E2D1A096F3}"/>
          </ac:spMkLst>
        </pc:spChg>
        <pc:spChg chg="add mod">
          <ac:chgData name="CILECEK Jakub (HELLA)" userId="9b3b3962-6331-4b33-b985-eb69d2ea4bc4" providerId="ADAL" clId="{68FF9BB8-D478-4EF0-8DE7-AB95194F78F6}" dt="2024-11-21T12:06:49.871" v="24495"/>
          <ac:spMkLst>
            <pc:docMk/>
            <pc:sldMk cId="3419465139" sldId="314"/>
            <ac:spMk id="96" creationId="{BB5065FE-E436-6CDF-B5BB-EBBBD2792F38}"/>
          </ac:spMkLst>
        </pc:spChg>
        <pc:spChg chg="add mod">
          <ac:chgData name="CILECEK Jakub (HELLA)" userId="9b3b3962-6331-4b33-b985-eb69d2ea4bc4" providerId="ADAL" clId="{68FF9BB8-D478-4EF0-8DE7-AB95194F78F6}" dt="2024-11-21T12:06:49.871" v="24495"/>
          <ac:spMkLst>
            <pc:docMk/>
            <pc:sldMk cId="3419465139" sldId="314"/>
            <ac:spMk id="97" creationId="{AF5D52DD-C597-8B4F-B1FA-0AA64FB7E3E1}"/>
          </ac:spMkLst>
        </pc:spChg>
        <pc:spChg chg="add mod">
          <ac:chgData name="CILECEK Jakub (HELLA)" userId="9b3b3962-6331-4b33-b985-eb69d2ea4bc4" providerId="ADAL" clId="{68FF9BB8-D478-4EF0-8DE7-AB95194F78F6}" dt="2024-11-21T12:06:49.871" v="24495"/>
          <ac:spMkLst>
            <pc:docMk/>
            <pc:sldMk cId="3419465139" sldId="314"/>
            <ac:spMk id="98" creationId="{4515F1F0-7CE7-0485-DD6D-7A8D5157D905}"/>
          </ac:spMkLst>
        </pc:spChg>
        <pc:spChg chg="add mod">
          <ac:chgData name="CILECEK Jakub (HELLA)" userId="9b3b3962-6331-4b33-b985-eb69d2ea4bc4" providerId="ADAL" clId="{68FF9BB8-D478-4EF0-8DE7-AB95194F78F6}" dt="2024-11-21T12:06:49.871" v="24495"/>
          <ac:spMkLst>
            <pc:docMk/>
            <pc:sldMk cId="3419465139" sldId="314"/>
            <ac:spMk id="99" creationId="{E9EC0F03-6D48-0687-7DD4-7F6873AD4E90}"/>
          </ac:spMkLst>
        </pc:spChg>
        <pc:spChg chg="add mod">
          <ac:chgData name="CILECEK Jakub (HELLA)" userId="9b3b3962-6331-4b33-b985-eb69d2ea4bc4" providerId="ADAL" clId="{68FF9BB8-D478-4EF0-8DE7-AB95194F78F6}" dt="2024-11-21T12:06:49.871" v="24495"/>
          <ac:spMkLst>
            <pc:docMk/>
            <pc:sldMk cId="3419465139" sldId="314"/>
            <ac:spMk id="100" creationId="{A3313605-3F29-B380-AA0B-8E59C7480EAE}"/>
          </ac:spMkLst>
        </pc:spChg>
        <pc:spChg chg="add mod">
          <ac:chgData name="CILECEK Jakub (HELLA)" userId="9b3b3962-6331-4b33-b985-eb69d2ea4bc4" providerId="ADAL" clId="{68FF9BB8-D478-4EF0-8DE7-AB95194F78F6}" dt="2024-11-21T12:06:49.871" v="24495"/>
          <ac:spMkLst>
            <pc:docMk/>
            <pc:sldMk cId="3419465139" sldId="314"/>
            <ac:spMk id="101" creationId="{30D49C09-189F-C5C3-3C47-168F494666AD}"/>
          </ac:spMkLst>
        </pc:spChg>
        <pc:spChg chg="add mod">
          <ac:chgData name="CILECEK Jakub (HELLA)" userId="9b3b3962-6331-4b33-b985-eb69d2ea4bc4" providerId="ADAL" clId="{68FF9BB8-D478-4EF0-8DE7-AB95194F78F6}" dt="2024-11-21T12:06:49.871" v="24495"/>
          <ac:spMkLst>
            <pc:docMk/>
            <pc:sldMk cId="3419465139" sldId="314"/>
            <ac:spMk id="102" creationId="{0C866AD1-2849-2D2A-A56E-1E55CB6C4B6C}"/>
          </ac:spMkLst>
        </pc:spChg>
        <pc:spChg chg="add mod">
          <ac:chgData name="CILECEK Jakub (HELLA)" userId="9b3b3962-6331-4b33-b985-eb69d2ea4bc4" providerId="ADAL" clId="{68FF9BB8-D478-4EF0-8DE7-AB95194F78F6}" dt="2024-11-21T12:06:49.871" v="24495"/>
          <ac:spMkLst>
            <pc:docMk/>
            <pc:sldMk cId="3419465139" sldId="314"/>
            <ac:spMk id="103" creationId="{F6CCE4C4-5836-62E1-82C0-1395BBCB2684}"/>
          </ac:spMkLst>
        </pc:spChg>
        <pc:spChg chg="add mod">
          <ac:chgData name="CILECEK Jakub (HELLA)" userId="9b3b3962-6331-4b33-b985-eb69d2ea4bc4" providerId="ADAL" clId="{68FF9BB8-D478-4EF0-8DE7-AB95194F78F6}" dt="2024-11-21T12:06:49.871" v="24495"/>
          <ac:spMkLst>
            <pc:docMk/>
            <pc:sldMk cId="3419465139" sldId="314"/>
            <ac:spMk id="104" creationId="{51645494-ABF7-ED44-982A-F6F1ADE98BC3}"/>
          </ac:spMkLst>
        </pc:spChg>
        <pc:spChg chg="add mod">
          <ac:chgData name="CILECEK Jakub (HELLA)" userId="9b3b3962-6331-4b33-b985-eb69d2ea4bc4" providerId="ADAL" clId="{68FF9BB8-D478-4EF0-8DE7-AB95194F78F6}" dt="2024-11-21T12:06:49.871" v="24495"/>
          <ac:spMkLst>
            <pc:docMk/>
            <pc:sldMk cId="3419465139" sldId="314"/>
            <ac:spMk id="105" creationId="{CA2DC024-32BA-9770-F86B-F80B7BE5BF2B}"/>
          </ac:spMkLst>
        </pc:spChg>
        <pc:spChg chg="add mod">
          <ac:chgData name="CILECEK Jakub (HELLA)" userId="9b3b3962-6331-4b33-b985-eb69d2ea4bc4" providerId="ADAL" clId="{68FF9BB8-D478-4EF0-8DE7-AB95194F78F6}" dt="2024-11-21T12:06:49.871" v="24495"/>
          <ac:spMkLst>
            <pc:docMk/>
            <pc:sldMk cId="3419465139" sldId="314"/>
            <ac:spMk id="106" creationId="{2528C439-E4F9-2990-18D2-C6EED19C4E79}"/>
          </ac:spMkLst>
        </pc:spChg>
        <pc:spChg chg="add mod">
          <ac:chgData name="CILECEK Jakub (HELLA)" userId="9b3b3962-6331-4b33-b985-eb69d2ea4bc4" providerId="ADAL" clId="{68FF9BB8-D478-4EF0-8DE7-AB95194F78F6}" dt="2024-11-21T12:06:49.871" v="24495"/>
          <ac:spMkLst>
            <pc:docMk/>
            <pc:sldMk cId="3419465139" sldId="314"/>
            <ac:spMk id="107" creationId="{079AA2E7-C73C-8D12-CB61-9361C5BCE993}"/>
          </ac:spMkLst>
        </pc:spChg>
        <pc:spChg chg="add mod">
          <ac:chgData name="CILECEK Jakub (HELLA)" userId="9b3b3962-6331-4b33-b985-eb69d2ea4bc4" providerId="ADAL" clId="{68FF9BB8-D478-4EF0-8DE7-AB95194F78F6}" dt="2024-11-21T12:06:49.871" v="24495"/>
          <ac:spMkLst>
            <pc:docMk/>
            <pc:sldMk cId="3419465139" sldId="314"/>
            <ac:spMk id="108" creationId="{BBE5F80F-D98F-353A-90E1-EBED08F16C2A}"/>
          </ac:spMkLst>
        </pc:spChg>
        <pc:spChg chg="add mod">
          <ac:chgData name="CILECEK Jakub (HELLA)" userId="9b3b3962-6331-4b33-b985-eb69d2ea4bc4" providerId="ADAL" clId="{68FF9BB8-D478-4EF0-8DE7-AB95194F78F6}" dt="2024-11-21T12:06:49.871" v="24495"/>
          <ac:spMkLst>
            <pc:docMk/>
            <pc:sldMk cId="3419465139" sldId="314"/>
            <ac:spMk id="109" creationId="{4DB7ADAF-64BF-F0FF-376C-423646E936FF}"/>
          </ac:spMkLst>
        </pc:spChg>
        <pc:spChg chg="add mod">
          <ac:chgData name="CILECEK Jakub (HELLA)" userId="9b3b3962-6331-4b33-b985-eb69d2ea4bc4" providerId="ADAL" clId="{68FF9BB8-D478-4EF0-8DE7-AB95194F78F6}" dt="2024-11-21T12:06:49.871" v="24495"/>
          <ac:spMkLst>
            <pc:docMk/>
            <pc:sldMk cId="3419465139" sldId="314"/>
            <ac:spMk id="110" creationId="{786E2C0B-4FD7-A5A2-AEB7-1D7D731FE8D0}"/>
          </ac:spMkLst>
        </pc:spChg>
        <pc:spChg chg="add mod">
          <ac:chgData name="CILECEK Jakub (HELLA)" userId="9b3b3962-6331-4b33-b985-eb69d2ea4bc4" providerId="ADAL" clId="{68FF9BB8-D478-4EF0-8DE7-AB95194F78F6}" dt="2024-11-21T12:06:49.871" v="24495"/>
          <ac:spMkLst>
            <pc:docMk/>
            <pc:sldMk cId="3419465139" sldId="314"/>
            <ac:spMk id="111" creationId="{3AA194F1-F77B-28BE-9548-036166F61F9D}"/>
          </ac:spMkLst>
        </pc:spChg>
        <pc:spChg chg="add mod">
          <ac:chgData name="CILECEK Jakub (HELLA)" userId="9b3b3962-6331-4b33-b985-eb69d2ea4bc4" providerId="ADAL" clId="{68FF9BB8-D478-4EF0-8DE7-AB95194F78F6}" dt="2024-11-21T12:06:49.871" v="24495"/>
          <ac:spMkLst>
            <pc:docMk/>
            <pc:sldMk cId="3419465139" sldId="314"/>
            <ac:spMk id="112" creationId="{03ECC6E8-9B14-C5E8-27CC-1E9A08315F16}"/>
          </ac:spMkLst>
        </pc:spChg>
        <pc:spChg chg="add mod">
          <ac:chgData name="CILECEK Jakub (HELLA)" userId="9b3b3962-6331-4b33-b985-eb69d2ea4bc4" providerId="ADAL" clId="{68FF9BB8-D478-4EF0-8DE7-AB95194F78F6}" dt="2024-11-21T12:06:49.871" v="24495"/>
          <ac:spMkLst>
            <pc:docMk/>
            <pc:sldMk cId="3419465139" sldId="314"/>
            <ac:spMk id="113" creationId="{7FAE0D4C-7D32-5442-3921-3DD055DCB38E}"/>
          </ac:spMkLst>
        </pc:spChg>
        <pc:spChg chg="add mod">
          <ac:chgData name="CILECEK Jakub (HELLA)" userId="9b3b3962-6331-4b33-b985-eb69d2ea4bc4" providerId="ADAL" clId="{68FF9BB8-D478-4EF0-8DE7-AB95194F78F6}" dt="2024-11-21T12:06:49.871" v="24495"/>
          <ac:spMkLst>
            <pc:docMk/>
            <pc:sldMk cId="3419465139" sldId="314"/>
            <ac:spMk id="114" creationId="{91731169-80C8-A20B-0B20-F0ED118F0AB0}"/>
          </ac:spMkLst>
        </pc:spChg>
        <pc:spChg chg="add mod">
          <ac:chgData name="CILECEK Jakub (HELLA)" userId="9b3b3962-6331-4b33-b985-eb69d2ea4bc4" providerId="ADAL" clId="{68FF9BB8-D478-4EF0-8DE7-AB95194F78F6}" dt="2024-11-21T12:06:49.871" v="24495"/>
          <ac:spMkLst>
            <pc:docMk/>
            <pc:sldMk cId="3419465139" sldId="314"/>
            <ac:spMk id="115" creationId="{EC47051D-A4E2-10ED-B3D0-37572F80609B}"/>
          </ac:spMkLst>
        </pc:spChg>
        <pc:spChg chg="add mod">
          <ac:chgData name="CILECEK Jakub (HELLA)" userId="9b3b3962-6331-4b33-b985-eb69d2ea4bc4" providerId="ADAL" clId="{68FF9BB8-D478-4EF0-8DE7-AB95194F78F6}" dt="2024-11-21T12:06:49.871" v="24495"/>
          <ac:spMkLst>
            <pc:docMk/>
            <pc:sldMk cId="3419465139" sldId="314"/>
            <ac:spMk id="116" creationId="{15D6438C-E080-3FCB-831C-595B445B6013}"/>
          </ac:spMkLst>
        </pc:spChg>
        <pc:spChg chg="add mod">
          <ac:chgData name="CILECEK Jakub (HELLA)" userId="9b3b3962-6331-4b33-b985-eb69d2ea4bc4" providerId="ADAL" clId="{68FF9BB8-D478-4EF0-8DE7-AB95194F78F6}" dt="2024-11-21T12:06:49.871" v="24495"/>
          <ac:spMkLst>
            <pc:docMk/>
            <pc:sldMk cId="3419465139" sldId="314"/>
            <ac:spMk id="117" creationId="{48A5D078-5A15-E733-3784-8E59C4DB0BD3}"/>
          </ac:spMkLst>
        </pc:spChg>
        <pc:spChg chg="add mod">
          <ac:chgData name="CILECEK Jakub (HELLA)" userId="9b3b3962-6331-4b33-b985-eb69d2ea4bc4" providerId="ADAL" clId="{68FF9BB8-D478-4EF0-8DE7-AB95194F78F6}" dt="2024-11-21T12:06:49.871" v="24495"/>
          <ac:spMkLst>
            <pc:docMk/>
            <pc:sldMk cId="3419465139" sldId="314"/>
            <ac:spMk id="118" creationId="{584B6977-9C03-035F-B2EE-1877EAD575EE}"/>
          </ac:spMkLst>
        </pc:spChg>
        <pc:spChg chg="add mod">
          <ac:chgData name="CILECEK Jakub (HELLA)" userId="9b3b3962-6331-4b33-b985-eb69d2ea4bc4" providerId="ADAL" clId="{68FF9BB8-D478-4EF0-8DE7-AB95194F78F6}" dt="2024-11-21T12:06:49.871" v="24495"/>
          <ac:spMkLst>
            <pc:docMk/>
            <pc:sldMk cId="3419465139" sldId="314"/>
            <ac:spMk id="119" creationId="{C0DF03F5-5D89-F170-4056-6F64D6FE214B}"/>
          </ac:spMkLst>
        </pc:spChg>
        <pc:spChg chg="add mod">
          <ac:chgData name="CILECEK Jakub (HELLA)" userId="9b3b3962-6331-4b33-b985-eb69d2ea4bc4" providerId="ADAL" clId="{68FF9BB8-D478-4EF0-8DE7-AB95194F78F6}" dt="2024-11-21T12:06:49.871" v="24495"/>
          <ac:spMkLst>
            <pc:docMk/>
            <pc:sldMk cId="3419465139" sldId="314"/>
            <ac:spMk id="120" creationId="{F48CAD39-E468-1E2D-0137-76985112EC46}"/>
          </ac:spMkLst>
        </pc:spChg>
        <pc:spChg chg="add mod">
          <ac:chgData name="CILECEK Jakub (HELLA)" userId="9b3b3962-6331-4b33-b985-eb69d2ea4bc4" providerId="ADAL" clId="{68FF9BB8-D478-4EF0-8DE7-AB95194F78F6}" dt="2024-11-21T12:06:49.871" v="24495"/>
          <ac:spMkLst>
            <pc:docMk/>
            <pc:sldMk cId="3419465139" sldId="314"/>
            <ac:spMk id="121" creationId="{67A3DD48-FA8A-4AB4-A2DB-351C169FA658}"/>
          </ac:spMkLst>
        </pc:spChg>
        <pc:spChg chg="add mod">
          <ac:chgData name="CILECEK Jakub (HELLA)" userId="9b3b3962-6331-4b33-b985-eb69d2ea4bc4" providerId="ADAL" clId="{68FF9BB8-D478-4EF0-8DE7-AB95194F78F6}" dt="2024-11-21T12:06:49.871" v="24495"/>
          <ac:spMkLst>
            <pc:docMk/>
            <pc:sldMk cId="3419465139" sldId="314"/>
            <ac:spMk id="122" creationId="{7E716044-24EE-5A7B-7C79-19DE106C187F}"/>
          </ac:spMkLst>
        </pc:spChg>
        <pc:spChg chg="add mod">
          <ac:chgData name="CILECEK Jakub (HELLA)" userId="9b3b3962-6331-4b33-b985-eb69d2ea4bc4" providerId="ADAL" clId="{68FF9BB8-D478-4EF0-8DE7-AB95194F78F6}" dt="2024-11-21T12:06:49.871" v="24495"/>
          <ac:spMkLst>
            <pc:docMk/>
            <pc:sldMk cId="3419465139" sldId="314"/>
            <ac:spMk id="123" creationId="{A014175A-E47A-EE63-D3F8-5B2417F7EF02}"/>
          </ac:spMkLst>
        </pc:spChg>
        <pc:spChg chg="add mod">
          <ac:chgData name="CILECEK Jakub (HELLA)" userId="9b3b3962-6331-4b33-b985-eb69d2ea4bc4" providerId="ADAL" clId="{68FF9BB8-D478-4EF0-8DE7-AB95194F78F6}" dt="2024-11-21T12:06:49.871" v="24495"/>
          <ac:spMkLst>
            <pc:docMk/>
            <pc:sldMk cId="3419465139" sldId="314"/>
            <ac:spMk id="124" creationId="{4886F537-4C16-12EF-07FA-1B2583051306}"/>
          </ac:spMkLst>
        </pc:spChg>
        <pc:spChg chg="add mod">
          <ac:chgData name="CILECEK Jakub (HELLA)" userId="9b3b3962-6331-4b33-b985-eb69d2ea4bc4" providerId="ADAL" clId="{68FF9BB8-D478-4EF0-8DE7-AB95194F78F6}" dt="2024-11-21T12:06:49.871" v="24495"/>
          <ac:spMkLst>
            <pc:docMk/>
            <pc:sldMk cId="3419465139" sldId="314"/>
            <ac:spMk id="125" creationId="{DFEEEC94-F226-08DC-BF79-73F029BC3C56}"/>
          </ac:spMkLst>
        </pc:spChg>
        <pc:spChg chg="add mod">
          <ac:chgData name="CILECEK Jakub (HELLA)" userId="9b3b3962-6331-4b33-b985-eb69d2ea4bc4" providerId="ADAL" clId="{68FF9BB8-D478-4EF0-8DE7-AB95194F78F6}" dt="2024-11-21T12:06:49.871" v="24495"/>
          <ac:spMkLst>
            <pc:docMk/>
            <pc:sldMk cId="3419465139" sldId="314"/>
            <ac:spMk id="126" creationId="{EF3F80D8-FE23-2A12-1EDE-A4399AE7867F}"/>
          </ac:spMkLst>
        </pc:spChg>
        <pc:spChg chg="add mod">
          <ac:chgData name="CILECEK Jakub (HELLA)" userId="9b3b3962-6331-4b33-b985-eb69d2ea4bc4" providerId="ADAL" clId="{68FF9BB8-D478-4EF0-8DE7-AB95194F78F6}" dt="2024-11-21T12:06:49.871" v="24495"/>
          <ac:spMkLst>
            <pc:docMk/>
            <pc:sldMk cId="3419465139" sldId="314"/>
            <ac:spMk id="127" creationId="{4B257543-6CE4-CAB0-9FA1-0BF1724AF3CA}"/>
          </ac:spMkLst>
        </pc:spChg>
        <pc:spChg chg="add mod">
          <ac:chgData name="CILECEK Jakub (HELLA)" userId="9b3b3962-6331-4b33-b985-eb69d2ea4bc4" providerId="ADAL" clId="{68FF9BB8-D478-4EF0-8DE7-AB95194F78F6}" dt="2024-11-21T12:06:49.871" v="24495"/>
          <ac:spMkLst>
            <pc:docMk/>
            <pc:sldMk cId="3419465139" sldId="314"/>
            <ac:spMk id="128" creationId="{5DB093D0-E059-A947-E1C9-DC73BB9D49CB}"/>
          </ac:spMkLst>
        </pc:spChg>
        <pc:spChg chg="add mod">
          <ac:chgData name="CILECEK Jakub (HELLA)" userId="9b3b3962-6331-4b33-b985-eb69d2ea4bc4" providerId="ADAL" clId="{68FF9BB8-D478-4EF0-8DE7-AB95194F78F6}" dt="2024-11-21T12:06:49.871" v="24495"/>
          <ac:spMkLst>
            <pc:docMk/>
            <pc:sldMk cId="3419465139" sldId="314"/>
            <ac:spMk id="129" creationId="{C2DA4CE5-8A9A-AA74-420A-CDC65C08A3A6}"/>
          </ac:spMkLst>
        </pc:spChg>
        <pc:spChg chg="add mod">
          <ac:chgData name="CILECEK Jakub (HELLA)" userId="9b3b3962-6331-4b33-b985-eb69d2ea4bc4" providerId="ADAL" clId="{68FF9BB8-D478-4EF0-8DE7-AB95194F78F6}" dt="2024-11-21T12:06:49.871" v="24495"/>
          <ac:spMkLst>
            <pc:docMk/>
            <pc:sldMk cId="3419465139" sldId="314"/>
            <ac:spMk id="130" creationId="{80B1227A-5F54-C0B4-C4EE-631F33A0AA43}"/>
          </ac:spMkLst>
        </pc:spChg>
        <pc:spChg chg="add mod">
          <ac:chgData name="CILECEK Jakub (HELLA)" userId="9b3b3962-6331-4b33-b985-eb69d2ea4bc4" providerId="ADAL" clId="{68FF9BB8-D478-4EF0-8DE7-AB95194F78F6}" dt="2024-11-21T12:06:49.871" v="24495"/>
          <ac:spMkLst>
            <pc:docMk/>
            <pc:sldMk cId="3419465139" sldId="314"/>
            <ac:spMk id="131" creationId="{5578C465-7960-593C-0699-27ADA8A641A9}"/>
          </ac:spMkLst>
        </pc:spChg>
        <pc:spChg chg="add mod">
          <ac:chgData name="CILECEK Jakub (HELLA)" userId="9b3b3962-6331-4b33-b985-eb69d2ea4bc4" providerId="ADAL" clId="{68FF9BB8-D478-4EF0-8DE7-AB95194F78F6}" dt="2024-11-21T12:06:49.871" v="24495"/>
          <ac:spMkLst>
            <pc:docMk/>
            <pc:sldMk cId="3419465139" sldId="314"/>
            <ac:spMk id="132" creationId="{50C6364D-F315-41D3-EB3B-0996CD9D5E2B}"/>
          </ac:spMkLst>
        </pc:spChg>
        <pc:spChg chg="add mod">
          <ac:chgData name="CILECEK Jakub (HELLA)" userId="9b3b3962-6331-4b33-b985-eb69d2ea4bc4" providerId="ADAL" clId="{68FF9BB8-D478-4EF0-8DE7-AB95194F78F6}" dt="2024-11-21T12:06:49.871" v="24495"/>
          <ac:spMkLst>
            <pc:docMk/>
            <pc:sldMk cId="3419465139" sldId="314"/>
            <ac:spMk id="133" creationId="{CE8ADE2A-0979-1827-D879-149415D251EA}"/>
          </ac:spMkLst>
        </pc:spChg>
        <pc:spChg chg="add mod">
          <ac:chgData name="CILECEK Jakub (HELLA)" userId="9b3b3962-6331-4b33-b985-eb69d2ea4bc4" providerId="ADAL" clId="{68FF9BB8-D478-4EF0-8DE7-AB95194F78F6}" dt="2024-11-21T12:06:49.871" v="24495"/>
          <ac:spMkLst>
            <pc:docMk/>
            <pc:sldMk cId="3419465139" sldId="314"/>
            <ac:spMk id="134" creationId="{FB0C424B-45AA-541C-32EE-28F2E8AC59D1}"/>
          </ac:spMkLst>
        </pc:spChg>
        <pc:spChg chg="add mod">
          <ac:chgData name="CILECEK Jakub (HELLA)" userId="9b3b3962-6331-4b33-b985-eb69d2ea4bc4" providerId="ADAL" clId="{68FF9BB8-D478-4EF0-8DE7-AB95194F78F6}" dt="2024-11-21T12:06:49.871" v="24495"/>
          <ac:spMkLst>
            <pc:docMk/>
            <pc:sldMk cId="3419465139" sldId="314"/>
            <ac:spMk id="135" creationId="{E6DE806A-346C-67CE-229F-693E8BCF3398}"/>
          </ac:spMkLst>
        </pc:spChg>
        <pc:spChg chg="add mod">
          <ac:chgData name="CILECEK Jakub (HELLA)" userId="9b3b3962-6331-4b33-b985-eb69d2ea4bc4" providerId="ADAL" clId="{68FF9BB8-D478-4EF0-8DE7-AB95194F78F6}" dt="2024-11-21T12:06:49.871" v="24495"/>
          <ac:spMkLst>
            <pc:docMk/>
            <pc:sldMk cId="3419465139" sldId="314"/>
            <ac:spMk id="136" creationId="{C8FBAF37-114A-A5A5-0835-32E5228CC0BB}"/>
          </ac:spMkLst>
        </pc:spChg>
        <pc:spChg chg="add mod">
          <ac:chgData name="CILECEK Jakub (HELLA)" userId="9b3b3962-6331-4b33-b985-eb69d2ea4bc4" providerId="ADAL" clId="{68FF9BB8-D478-4EF0-8DE7-AB95194F78F6}" dt="2024-11-21T12:06:49.871" v="24495"/>
          <ac:spMkLst>
            <pc:docMk/>
            <pc:sldMk cId="3419465139" sldId="314"/>
            <ac:spMk id="137" creationId="{F5F121FC-0CCB-9F55-5F8A-FAB58F60657C}"/>
          </ac:spMkLst>
        </pc:spChg>
        <pc:spChg chg="add mod">
          <ac:chgData name="CILECEK Jakub (HELLA)" userId="9b3b3962-6331-4b33-b985-eb69d2ea4bc4" providerId="ADAL" clId="{68FF9BB8-D478-4EF0-8DE7-AB95194F78F6}" dt="2024-11-21T12:07:09.652" v="24504" actId="14100"/>
          <ac:spMkLst>
            <pc:docMk/>
            <pc:sldMk cId="3419465139" sldId="314"/>
            <ac:spMk id="138" creationId="{D8DEDEB6-7B3A-4D3E-C001-D3A649FFA80C}"/>
          </ac:spMkLst>
        </pc:spChg>
        <pc:spChg chg="add mod">
          <ac:chgData name="CILECEK Jakub (HELLA)" userId="9b3b3962-6331-4b33-b985-eb69d2ea4bc4" providerId="ADAL" clId="{68FF9BB8-D478-4EF0-8DE7-AB95194F78F6}" dt="2024-11-21T12:07:22.436" v="24508" actId="1076"/>
          <ac:spMkLst>
            <pc:docMk/>
            <pc:sldMk cId="3419465139" sldId="314"/>
            <ac:spMk id="139" creationId="{E64467E5-B124-9BA5-DB43-045662978F05}"/>
          </ac:spMkLst>
        </pc:spChg>
        <pc:spChg chg="add mod">
          <ac:chgData name="CILECEK Jakub (HELLA)" userId="9b3b3962-6331-4b33-b985-eb69d2ea4bc4" providerId="ADAL" clId="{68FF9BB8-D478-4EF0-8DE7-AB95194F78F6}" dt="2024-11-21T12:07:31.213" v="24514" actId="20577"/>
          <ac:spMkLst>
            <pc:docMk/>
            <pc:sldMk cId="3419465139" sldId="314"/>
            <ac:spMk id="140" creationId="{18A9A01E-CA3A-677F-FF5E-07D507AD179E}"/>
          </ac:spMkLst>
        </pc:spChg>
        <pc:spChg chg="add mod">
          <ac:chgData name="CILECEK Jakub (HELLA)" userId="9b3b3962-6331-4b33-b985-eb69d2ea4bc4" providerId="ADAL" clId="{68FF9BB8-D478-4EF0-8DE7-AB95194F78F6}" dt="2024-11-21T12:07:38.509" v="24517" actId="1076"/>
          <ac:spMkLst>
            <pc:docMk/>
            <pc:sldMk cId="3419465139" sldId="314"/>
            <ac:spMk id="141" creationId="{CD46F46A-86D5-D58A-9A4D-AA2A58FAD7C9}"/>
          </ac:spMkLst>
        </pc:spChg>
        <pc:spChg chg="add mod">
          <ac:chgData name="CILECEK Jakub (HELLA)" userId="9b3b3962-6331-4b33-b985-eb69d2ea4bc4" providerId="ADAL" clId="{68FF9BB8-D478-4EF0-8DE7-AB95194F78F6}" dt="2024-11-21T12:07:48.341" v="24520" actId="14100"/>
          <ac:spMkLst>
            <pc:docMk/>
            <pc:sldMk cId="3419465139" sldId="314"/>
            <ac:spMk id="142" creationId="{E53F84A0-2CA0-A628-ED32-403A4DC561AC}"/>
          </ac:spMkLst>
        </pc:spChg>
        <pc:spChg chg="add mod">
          <ac:chgData name="CILECEK Jakub (HELLA)" userId="9b3b3962-6331-4b33-b985-eb69d2ea4bc4" providerId="ADAL" clId="{68FF9BB8-D478-4EF0-8DE7-AB95194F78F6}" dt="2024-11-21T12:08:19.470" v="24530" actId="3064"/>
          <ac:spMkLst>
            <pc:docMk/>
            <pc:sldMk cId="3419465139" sldId="314"/>
            <ac:spMk id="143" creationId="{5644F9A3-DDC4-F688-EBF7-9D01104A48C3}"/>
          </ac:spMkLst>
        </pc:spChg>
        <pc:spChg chg="add mod">
          <ac:chgData name="CILECEK Jakub (HELLA)" userId="9b3b3962-6331-4b33-b985-eb69d2ea4bc4" providerId="ADAL" clId="{68FF9BB8-D478-4EF0-8DE7-AB95194F78F6}" dt="2024-11-21T12:08:26.725" v="24531"/>
          <ac:spMkLst>
            <pc:docMk/>
            <pc:sldMk cId="3419465139" sldId="314"/>
            <ac:spMk id="144" creationId="{B90A1751-87B3-6154-C740-8CE21FCAA0C2}"/>
          </ac:spMkLst>
        </pc:spChg>
        <pc:spChg chg="add mod">
          <ac:chgData name="CILECEK Jakub (HELLA)" userId="9b3b3962-6331-4b33-b985-eb69d2ea4bc4" providerId="ADAL" clId="{68FF9BB8-D478-4EF0-8DE7-AB95194F78F6}" dt="2024-11-21T12:08:38.328" v="24539" actId="20577"/>
          <ac:spMkLst>
            <pc:docMk/>
            <pc:sldMk cId="3419465139" sldId="314"/>
            <ac:spMk id="145" creationId="{97A02FBB-1AC9-907E-B6A0-1EB068F95BDF}"/>
          </ac:spMkLst>
        </pc:spChg>
        <pc:spChg chg="add mod">
          <ac:chgData name="CILECEK Jakub (HELLA)" userId="9b3b3962-6331-4b33-b985-eb69d2ea4bc4" providerId="ADAL" clId="{68FF9BB8-D478-4EF0-8DE7-AB95194F78F6}" dt="2024-11-21T12:08:46.878" v="24551" actId="20577"/>
          <ac:spMkLst>
            <pc:docMk/>
            <pc:sldMk cId="3419465139" sldId="314"/>
            <ac:spMk id="146" creationId="{AF80CB27-F7BF-3115-7A85-4FF40339E088}"/>
          </ac:spMkLst>
        </pc:spChg>
        <pc:spChg chg="add mod">
          <ac:chgData name="CILECEK Jakub (HELLA)" userId="9b3b3962-6331-4b33-b985-eb69d2ea4bc4" providerId="ADAL" clId="{68FF9BB8-D478-4EF0-8DE7-AB95194F78F6}" dt="2024-11-21T12:08:55.621" v="24557" actId="20577"/>
          <ac:spMkLst>
            <pc:docMk/>
            <pc:sldMk cId="3419465139" sldId="314"/>
            <ac:spMk id="147" creationId="{0C2425C5-952A-9DD0-4DAF-A4BA9B9029E5}"/>
          </ac:spMkLst>
        </pc:spChg>
        <pc:spChg chg="add mod">
          <ac:chgData name="CILECEK Jakub (HELLA)" userId="9b3b3962-6331-4b33-b985-eb69d2ea4bc4" providerId="ADAL" clId="{68FF9BB8-D478-4EF0-8DE7-AB95194F78F6}" dt="2024-11-21T12:09:08.206" v="24559" actId="1076"/>
          <ac:spMkLst>
            <pc:docMk/>
            <pc:sldMk cId="3419465139" sldId="314"/>
            <ac:spMk id="148" creationId="{E8252702-8BD5-6BE8-85D7-813BED5089DF}"/>
          </ac:spMkLst>
        </pc:spChg>
        <pc:spChg chg="add mod">
          <ac:chgData name="CILECEK Jakub (HELLA)" userId="9b3b3962-6331-4b33-b985-eb69d2ea4bc4" providerId="ADAL" clId="{68FF9BB8-D478-4EF0-8DE7-AB95194F78F6}" dt="2024-11-21T12:09:08.206" v="24559" actId="1076"/>
          <ac:spMkLst>
            <pc:docMk/>
            <pc:sldMk cId="3419465139" sldId="314"/>
            <ac:spMk id="149" creationId="{1A20AA7E-DC93-4EFD-BD56-935631E23C7C}"/>
          </ac:spMkLst>
        </pc:spChg>
        <pc:spChg chg="add mod">
          <ac:chgData name="CILECEK Jakub (HELLA)" userId="9b3b3962-6331-4b33-b985-eb69d2ea4bc4" providerId="ADAL" clId="{68FF9BB8-D478-4EF0-8DE7-AB95194F78F6}" dt="2024-11-21T12:09:08.206" v="24559" actId="1076"/>
          <ac:spMkLst>
            <pc:docMk/>
            <pc:sldMk cId="3419465139" sldId="314"/>
            <ac:spMk id="150" creationId="{8C1C1248-FE3D-3482-2822-FBEE7E565F95}"/>
          </ac:spMkLst>
        </pc:spChg>
        <pc:spChg chg="add mod">
          <ac:chgData name="CILECEK Jakub (HELLA)" userId="9b3b3962-6331-4b33-b985-eb69d2ea4bc4" providerId="ADAL" clId="{68FF9BB8-D478-4EF0-8DE7-AB95194F78F6}" dt="2024-11-21T12:09:08.206" v="24559" actId="1076"/>
          <ac:spMkLst>
            <pc:docMk/>
            <pc:sldMk cId="3419465139" sldId="314"/>
            <ac:spMk id="151" creationId="{B4D6CA42-E309-6C63-A3A1-100674837B73}"/>
          </ac:spMkLst>
        </pc:spChg>
        <pc:spChg chg="add mod">
          <ac:chgData name="CILECEK Jakub (HELLA)" userId="9b3b3962-6331-4b33-b985-eb69d2ea4bc4" providerId="ADAL" clId="{68FF9BB8-D478-4EF0-8DE7-AB95194F78F6}" dt="2024-11-21T12:11:33.507" v="24669" actId="20577"/>
          <ac:spMkLst>
            <pc:docMk/>
            <pc:sldMk cId="3419465139" sldId="314"/>
            <ac:spMk id="152" creationId="{162163A1-6AA1-9256-22F7-D3F101746DFC}"/>
          </ac:spMkLst>
        </pc:spChg>
        <pc:spChg chg="add mod">
          <ac:chgData name="CILECEK Jakub (HELLA)" userId="9b3b3962-6331-4b33-b985-eb69d2ea4bc4" providerId="ADAL" clId="{68FF9BB8-D478-4EF0-8DE7-AB95194F78F6}" dt="2024-11-21T12:11:24.801" v="24665" actId="3064"/>
          <ac:spMkLst>
            <pc:docMk/>
            <pc:sldMk cId="3419465139" sldId="314"/>
            <ac:spMk id="153" creationId="{CE8028E7-4C39-394D-307D-C168888E166D}"/>
          </ac:spMkLst>
        </pc:spChg>
        <pc:spChg chg="add mod">
          <ac:chgData name="CILECEK Jakub (HELLA)" userId="9b3b3962-6331-4b33-b985-eb69d2ea4bc4" providerId="ADAL" clId="{68FF9BB8-D478-4EF0-8DE7-AB95194F78F6}" dt="2024-11-21T12:11:40.261" v="24678" actId="20577"/>
          <ac:spMkLst>
            <pc:docMk/>
            <pc:sldMk cId="3419465139" sldId="314"/>
            <ac:spMk id="154" creationId="{A7E50969-244F-2A67-541F-FA7EC86B5149}"/>
          </ac:spMkLst>
        </pc:spChg>
        <pc:spChg chg="add mod">
          <ac:chgData name="CILECEK Jakub (HELLA)" userId="9b3b3962-6331-4b33-b985-eb69d2ea4bc4" providerId="ADAL" clId="{68FF9BB8-D478-4EF0-8DE7-AB95194F78F6}" dt="2024-11-21T12:12:04.950" v="24681" actId="20577"/>
          <ac:spMkLst>
            <pc:docMk/>
            <pc:sldMk cId="3419465139" sldId="314"/>
            <ac:spMk id="155" creationId="{9ADB78B9-F7B2-88B8-3EC6-C88509000230}"/>
          </ac:spMkLst>
        </pc:spChg>
        <pc:spChg chg="add mod">
          <ac:chgData name="CILECEK Jakub (HELLA)" userId="9b3b3962-6331-4b33-b985-eb69d2ea4bc4" providerId="ADAL" clId="{68FF9BB8-D478-4EF0-8DE7-AB95194F78F6}" dt="2024-11-21T12:12:09.262" v="24683" actId="20577"/>
          <ac:spMkLst>
            <pc:docMk/>
            <pc:sldMk cId="3419465139" sldId="314"/>
            <ac:spMk id="156" creationId="{D0EF01EB-1FCD-DF6D-105E-E4B31811BCA2}"/>
          </ac:spMkLst>
        </pc:spChg>
        <pc:spChg chg="add mod">
          <ac:chgData name="CILECEK Jakub (HELLA)" userId="9b3b3962-6331-4b33-b985-eb69d2ea4bc4" providerId="ADAL" clId="{68FF9BB8-D478-4EF0-8DE7-AB95194F78F6}" dt="2024-11-21T12:12:14.308" v="24690" actId="20577"/>
          <ac:spMkLst>
            <pc:docMk/>
            <pc:sldMk cId="3419465139" sldId="314"/>
            <ac:spMk id="157" creationId="{6B152540-32C5-B9C1-5902-8CAE1A94D67C}"/>
          </ac:spMkLst>
        </pc:spChg>
        <pc:spChg chg="add mod">
          <ac:chgData name="CILECEK Jakub (HELLA)" userId="9b3b3962-6331-4b33-b985-eb69d2ea4bc4" providerId="ADAL" clId="{68FF9BB8-D478-4EF0-8DE7-AB95194F78F6}" dt="2024-11-21T12:12:17.837" v="24695" actId="20577"/>
          <ac:spMkLst>
            <pc:docMk/>
            <pc:sldMk cId="3419465139" sldId="314"/>
            <ac:spMk id="158" creationId="{5679AB33-BCD8-8E0A-A17D-B51BCA14C9E4}"/>
          </ac:spMkLst>
        </pc:spChg>
        <pc:spChg chg="add mod">
          <ac:chgData name="CILECEK Jakub (HELLA)" userId="9b3b3962-6331-4b33-b985-eb69d2ea4bc4" providerId="ADAL" clId="{68FF9BB8-D478-4EF0-8DE7-AB95194F78F6}" dt="2024-11-21T12:12:21.662" v="24698" actId="20577"/>
          <ac:spMkLst>
            <pc:docMk/>
            <pc:sldMk cId="3419465139" sldId="314"/>
            <ac:spMk id="159" creationId="{6122078F-2E68-A908-3904-FC43C08FFE40}"/>
          </ac:spMkLst>
        </pc:spChg>
        <pc:spChg chg="add mod">
          <ac:chgData name="CILECEK Jakub (HELLA)" userId="9b3b3962-6331-4b33-b985-eb69d2ea4bc4" providerId="ADAL" clId="{68FF9BB8-D478-4EF0-8DE7-AB95194F78F6}" dt="2024-11-21T12:12:24.509" v="24701" actId="20577"/>
          <ac:spMkLst>
            <pc:docMk/>
            <pc:sldMk cId="3419465139" sldId="314"/>
            <ac:spMk id="160" creationId="{CFEE670D-C245-CDC3-62A0-3B9A1F6CE015}"/>
          </ac:spMkLst>
        </pc:spChg>
        <pc:spChg chg="add mod">
          <ac:chgData name="CILECEK Jakub (HELLA)" userId="9b3b3962-6331-4b33-b985-eb69d2ea4bc4" providerId="ADAL" clId="{68FF9BB8-D478-4EF0-8DE7-AB95194F78F6}" dt="2024-11-21T12:12:29.234" v="24704" actId="20577"/>
          <ac:spMkLst>
            <pc:docMk/>
            <pc:sldMk cId="3419465139" sldId="314"/>
            <ac:spMk id="161" creationId="{C869B0AF-BA11-C351-F055-F4377EF87544}"/>
          </ac:spMkLst>
        </pc:spChg>
        <pc:spChg chg="add mod">
          <ac:chgData name="CILECEK Jakub (HELLA)" userId="9b3b3962-6331-4b33-b985-eb69d2ea4bc4" providerId="ADAL" clId="{68FF9BB8-D478-4EF0-8DE7-AB95194F78F6}" dt="2024-11-21T12:12:32.572" v="24708" actId="20577"/>
          <ac:spMkLst>
            <pc:docMk/>
            <pc:sldMk cId="3419465139" sldId="314"/>
            <ac:spMk id="162" creationId="{FF3DC6F9-4F2A-0461-772D-CB9ED56EED93}"/>
          </ac:spMkLst>
        </pc:spChg>
        <pc:picChg chg="add mod">
          <ac:chgData name="CILECEK Jakub (HELLA)" userId="9b3b3962-6331-4b33-b985-eb69d2ea4bc4" providerId="ADAL" clId="{68FF9BB8-D478-4EF0-8DE7-AB95194F78F6}" dt="2024-11-21T12:06:38.418" v="24494" actId="1076"/>
          <ac:picMkLst>
            <pc:docMk/>
            <pc:sldMk cId="3419465139" sldId="314"/>
            <ac:picMk id="4" creationId="{06E48BE3-9582-54D8-08D0-0C50D90AA772}"/>
          </ac:picMkLst>
        </pc:picChg>
        <pc:picChg chg="add mod">
          <ac:chgData name="CILECEK Jakub (HELLA)" userId="9b3b3962-6331-4b33-b985-eb69d2ea4bc4" providerId="ADAL" clId="{68FF9BB8-D478-4EF0-8DE7-AB95194F78F6}" dt="2024-11-21T12:06:49.871" v="24495"/>
          <ac:picMkLst>
            <pc:docMk/>
            <pc:sldMk cId="3419465139" sldId="314"/>
            <ac:picMk id="71" creationId="{00F0308C-B862-86D2-F776-EF66584BF746}"/>
          </ac:picMkLst>
        </pc:picChg>
        <pc:cxnChg chg="add mod">
          <ac:chgData name="CILECEK Jakub (HELLA)" userId="9b3b3962-6331-4b33-b985-eb69d2ea4bc4" providerId="ADAL" clId="{68FF9BB8-D478-4EF0-8DE7-AB95194F78F6}" dt="2024-11-21T12:06:38.418" v="24494" actId="1076"/>
          <ac:cxnSpMkLst>
            <pc:docMk/>
            <pc:sldMk cId="3419465139" sldId="314"/>
            <ac:cxnSpMk id="22" creationId="{E6E08FA0-8DFD-120E-00A7-4BCC5AE1552A}"/>
          </ac:cxnSpMkLst>
        </pc:cxnChg>
        <pc:cxnChg chg="add mod">
          <ac:chgData name="CILECEK Jakub (HELLA)" userId="9b3b3962-6331-4b33-b985-eb69d2ea4bc4" providerId="ADAL" clId="{68FF9BB8-D478-4EF0-8DE7-AB95194F78F6}" dt="2024-11-21T12:06:38.418" v="24494" actId="1076"/>
          <ac:cxnSpMkLst>
            <pc:docMk/>
            <pc:sldMk cId="3419465139" sldId="314"/>
            <ac:cxnSpMk id="23" creationId="{9833FD7D-4E46-7935-3311-50B4B840E9A6}"/>
          </ac:cxnSpMkLst>
        </pc:cxnChg>
        <pc:cxnChg chg="add mod">
          <ac:chgData name="CILECEK Jakub (HELLA)" userId="9b3b3962-6331-4b33-b985-eb69d2ea4bc4" providerId="ADAL" clId="{68FF9BB8-D478-4EF0-8DE7-AB95194F78F6}" dt="2024-11-21T12:06:49.871" v="24495"/>
          <ac:cxnSpMkLst>
            <pc:docMk/>
            <pc:sldMk cId="3419465139" sldId="314"/>
            <ac:cxnSpMk id="89" creationId="{15072B19-4B59-1196-C030-F0DAC8CEF6FA}"/>
          </ac:cxnSpMkLst>
        </pc:cxnChg>
        <pc:cxnChg chg="add mod">
          <ac:chgData name="CILECEK Jakub (HELLA)" userId="9b3b3962-6331-4b33-b985-eb69d2ea4bc4" providerId="ADAL" clId="{68FF9BB8-D478-4EF0-8DE7-AB95194F78F6}" dt="2024-11-21T12:06:49.871" v="24495"/>
          <ac:cxnSpMkLst>
            <pc:docMk/>
            <pc:sldMk cId="3419465139" sldId="314"/>
            <ac:cxnSpMk id="90" creationId="{2DF943CE-1707-5825-651F-1648540EFF43}"/>
          </ac:cxnSpMkLst>
        </pc:cxn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06.01.2025</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06.01.2025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38</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media.licdn.com/dms/image/v2/D4E12AQHBzOpyy11bSw/article-cover_image-shrink_720_1280/article-cover_image-shrink_720_1280/0/1725291962800?e=1738800000&amp;v=beta&amp;t=vjtrbS-B-13wiqDCxqYpwbcuf3nHzCkY9EM7oZ3UKq8"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upload.wikimedia.org/wikipedia/commons/8/8c/Baggage_compartment_A320.JPG" TargetMode="External"/><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hyperlink" Target="https://commons.wikimedia.org/wiki/File:Swiss_International_Airlines_hub_Zurich_Kloten_airport,_June_15,_2012_(7189952715).jpg" TargetMode="Externa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image" Target="../media/image1.emf"/><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hyperlink" Target="https://creativecommons.org/licenses/by/4.0/deed.cs" TargetMode="External"/><Relationship Id="rId9"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package" Target="../embeddings/List_aplikace_Microsoft_Excel.xls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523220"/>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Teoretický postup vyvážení letadla A320</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5181999" y="3628053"/>
            <a:ext cx="1828001" cy="369332"/>
          </a:xfrm>
          <a:prstGeom prst="rect">
            <a:avLst/>
          </a:prstGeom>
          <a:noFill/>
        </p:spPr>
        <p:txBody>
          <a:bodyPr wrap="none" rtlCol="0">
            <a:spAutoFit/>
          </a:bodyPr>
          <a:lstStyle/>
          <a:p>
            <a:r>
              <a:rPr lang="cs-CZ" dirty="0"/>
              <a:t>Ing. Jakub </a:t>
            </a:r>
            <a:r>
              <a:rPr lang="cs-CZ" dirty="0" err="1"/>
              <a:t>Cíleček</a:t>
            </a:r>
            <a:endParaRPr lang="en-CZ" dirty="0"/>
          </a:p>
        </p:txBody>
      </p:sp>
      <p:pic>
        <p:nvPicPr>
          <p:cNvPr id="8" name="Obrázek 7" descr="Foto / Photo: Logo MŠMT">
            <a:extLst>
              <a:ext uri="{FF2B5EF4-FFF2-40B4-BE49-F238E27FC236}">
                <a16:creationId xmlns:a16="http://schemas.microsoft.com/office/drawing/2014/main" id="{E8F9254B-BEA2-0063-79A3-9E9BEF115E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9738" y="5099956"/>
            <a:ext cx="1643145" cy="817736"/>
          </a:xfrm>
          <a:prstGeom prst="rect">
            <a:avLst/>
          </a:prstGeom>
          <a:noFill/>
          <a:ln>
            <a:noFill/>
          </a:ln>
        </p:spPr>
      </p:pic>
      <p:pic>
        <p:nvPicPr>
          <p:cNvPr id="10" name="Obrázek 9" descr="Obsah obrázku Písmo, text, symbol, logo&#10;&#10;Popis byl vytvořen automaticky">
            <a:extLst>
              <a:ext uri="{FF2B5EF4-FFF2-40B4-BE49-F238E27FC236}">
                <a16:creationId xmlns:a16="http://schemas.microsoft.com/office/drawing/2014/main" id="{FB83B169-366F-DE62-7866-CC51005DE367}"/>
              </a:ext>
            </a:extLst>
          </p:cNvPr>
          <p:cNvPicPr>
            <a:picLocks noChangeAspect="1"/>
          </p:cNvPicPr>
          <p:nvPr/>
        </p:nvPicPr>
        <p:blipFill>
          <a:blip r:embed="rId4"/>
          <a:stretch>
            <a:fillRect/>
          </a:stretch>
        </p:blipFill>
        <p:spPr>
          <a:xfrm>
            <a:off x="4929045" y="4546754"/>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84D7C1B4-A0E6-B581-7C5E-A499F63017D8}"/>
              </a:ext>
            </a:extLst>
          </p:cNvPr>
          <p:cNvPicPr>
            <a:picLocks noChangeAspect="1"/>
          </p:cNvPicPr>
          <p:nvPr/>
        </p:nvPicPr>
        <p:blipFill>
          <a:blip r:embed="rId5"/>
          <a:stretch>
            <a:fillRect/>
          </a:stretch>
        </p:blipFill>
        <p:spPr>
          <a:xfrm>
            <a:off x="2262220" y="5099957"/>
            <a:ext cx="2732472" cy="817736"/>
          </a:xfrm>
          <a:prstGeom prst="rect">
            <a:avLst/>
          </a:prstGeom>
        </p:spPr>
      </p:pic>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AE1DD43-D812-90C1-95CD-1C22A34E245A}"/>
              </a:ext>
            </a:extLst>
          </p:cNvPr>
          <p:cNvSpPr>
            <a:spLocks noGrp="1"/>
          </p:cNvSpPr>
          <p:nvPr>
            <p:ph type="title"/>
          </p:nvPr>
        </p:nvSpPr>
        <p:spPr/>
        <p:txBody>
          <a:bodyPr/>
          <a:lstStyle/>
          <a:p>
            <a:r>
              <a:rPr lang="cs-CZ" dirty="0"/>
              <a:t>Fáze plánování – výpočet plánovacího formuláře </a:t>
            </a:r>
            <a:endParaRPr lang="en-GB" dirty="0"/>
          </a:p>
        </p:txBody>
      </p:sp>
      <p:sp>
        <p:nvSpPr>
          <p:cNvPr id="3" name="Zástupný obsah 2">
            <a:extLst>
              <a:ext uri="{FF2B5EF4-FFF2-40B4-BE49-F238E27FC236}">
                <a16:creationId xmlns:a16="http://schemas.microsoft.com/office/drawing/2014/main" id="{394D43FA-864A-9128-7B12-ED0DF5C78098}"/>
              </a:ext>
            </a:extLst>
          </p:cNvPr>
          <p:cNvSpPr>
            <a:spLocks noGrp="1"/>
          </p:cNvSpPr>
          <p:nvPr>
            <p:ph idx="1"/>
          </p:nvPr>
        </p:nvSpPr>
        <p:spPr/>
        <p:txBody>
          <a:bodyPr/>
          <a:lstStyle/>
          <a:p>
            <a:r>
              <a:rPr lang="cs-CZ" dirty="0"/>
              <a:t>V druhé části probíhá výpočet </a:t>
            </a:r>
            <a:r>
              <a:rPr lang="cs-CZ" dirty="0" err="1"/>
              <a:t>Corrected</a:t>
            </a:r>
            <a:r>
              <a:rPr lang="cs-CZ" dirty="0"/>
              <a:t> DOW a DOI.</a:t>
            </a:r>
          </a:p>
          <a:p>
            <a:r>
              <a:rPr lang="cs-CZ" dirty="0"/>
              <a:t>DOW a DOI údaje jsou dané výrobcem a jsou k </a:t>
            </a:r>
            <a:br>
              <a:rPr lang="cs-CZ" dirty="0"/>
            </a:br>
            <a:r>
              <a:rPr lang="cs-CZ" dirty="0"/>
              <a:t>naleznutí v manuále. Zde je tato hodnota v zadání. </a:t>
            </a:r>
            <a:br>
              <a:rPr lang="cs-CZ" dirty="0"/>
            </a:br>
            <a:r>
              <a:rPr lang="cs-CZ" dirty="0"/>
              <a:t>Žádné korekce zde nejsou potřeba. Posádka je </a:t>
            </a:r>
            <a:br>
              <a:rPr lang="cs-CZ" dirty="0"/>
            </a:br>
            <a:r>
              <a:rPr lang="cs-CZ" dirty="0"/>
              <a:t>standartní a pitné vody je v letadle standardně dle manuálu. </a:t>
            </a:r>
            <a:br>
              <a:rPr lang="cs-CZ" dirty="0"/>
            </a:br>
            <a:r>
              <a:rPr lang="cs-CZ" dirty="0" err="1"/>
              <a:t>Corrected</a:t>
            </a:r>
            <a:r>
              <a:rPr lang="cs-CZ" dirty="0"/>
              <a:t> DOW a DOI je tedy stejná. Korekce by se prováděly s nestandartním počtem posádky, nebo s jiným obsahem vody v palubních nádržích. </a:t>
            </a:r>
            <a:endParaRPr lang="en-GB" dirty="0"/>
          </a:p>
        </p:txBody>
      </p:sp>
      <p:graphicFrame>
        <p:nvGraphicFramePr>
          <p:cNvPr id="8" name="Tabulka 7">
            <a:extLst>
              <a:ext uri="{FF2B5EF4-FFF2-40B4-BE49-F238E27FC236}">
                <a16:creationId xmlns:a16="http://schemas.microsoft.com/office/drawing/2014/main" id="{C7F410B2-F009-AC93-2BFF-9F6AC015D65B}"/>
              </a:ext>
            </a:extLst>
          </p:cNvPr>
          <p:cNvGraphicFramePr>
            <a:graphicFrameLocks noGrp="1"/>
          </p:cNvGraphicFramePr>
          <p:nvPr>
            <p:extLst>
              <p:ext uri="{D42A27DB-BD31-4B8C-83A1-F6EECF244321}">
                <p14:modId xmlns:p14="http://schemas.microsoft.com/office/powerpoint/2010/main" val="877321926"/>
              </p:ext>
            </p:extLst>
          </p:nvPr>
        </p:nvGraphicFramePr>
        <p:xfrm>
          <a:off x="5840083" y="1923691"/>
          <a:ext cx="6167921" cy="1361280"/>
        </p:xfrm>
        <a:graphic>
          <a:graphicData uri="http://schemas.openxmlformats.org/drawingml/2006/table">
            <a:tbl>
              <a:tblPr/>
              <a:tblGrid>
                <a:gridCol w="3426622">
                  <a:extLst>
                    <a:ext uri="{9D8B030D-6E8A-4147-A177-3AD203B41FA5}">
                      <a16:colId xmlns:a16="http://schemas.microsoft.com/office/drawing/2014/main" val="2836180947"/>
                    </a:ext>
                  </a:extLst>
                </a:gridCol>
                <a:gridCol w="1370649">
                  <a:extLst>
                    <a:ext uri="{9D8B030D-6E8A-4147-A177-3AD203B41FA5}">
                      <a16:colId xmlns:a16="http://schemas.microsoft.com/office/drawing/2014/main" val="167713184"/>
                    </a:ext>
                  </a:extLst>
                </a:gridCol>
                <a:gridCol w="685325">
                  <a:extLst>
                    <a:ext uri="{9D8B030D-6E8A-4147-A177-3AD203B41FA5}">
                      <a16:colId xmlns:a16="http://schemas.microsoft.com/office/drawing/2014/main" val="3890310364"/>
                    </a:ext>
                  </a:extLst>
                </a:gridCol>
                <a:gridCol w="685325">
                  <a:extLst>
                    <a:ext uri="{9D8B030D-6E8A-4147-A177-3AD203B41FA5}">
                      <a16:colId xmlns:a16="http://schemas.microsoft.com/office/drawing/2014/main" val="1776748322"/>
                    </a:ext>
                  </a:extLst>
                </a:gridCol>
              </a:tblGrid>
              <a:tr h="272256">
                <a:tc>
                  <a:txBody>
                    <a:bodyPr/>
                    <a:lstStyle/>
                    <a:p>
                      <a:pPr algn="ctr" fontAlgn="ctr"/>
                      <a:r>
                        <a:rPr lang="en-US" sz="1100" b="0" i="0" u="none" strike="noStrike">
                          <a:solidFill>
                            <a:srgbClr val="000000"/>
                          </a:solidFill>
                          <a:effectLst/>
                          <a:latin typeface="Aptos Narrow" panose="020B0004020202020204" pitchFamily="34" charset="0"/>
                        </a:rPr>
                        <a:t>Dry Operating Weigh and Index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45400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a:txBody>
                    <a:bodyPr/>
                    <a:lstStyle/>
                    <a:p>
                      <a:pPr algn="ctr" fontAlgn="ctr"/>
                      <a:r>
                        <a:rPr lang="cs-CZ" sz="1100" b="0" i="0" u="none" strike="noStrike">
                          <a:solidFill>
                            <a:srgbClr val="000000"/>
                          </a:solidFill>
                          <a:effectLst/>
                          <a:latin typeface="Aptos Narrow" panose="020B0004020202020204" pitchFamily="34" charset="0"/>
                        </a:rPr>
                        <a:t>DOI</a:t>
                      </a:r>
                    </a:p>
                  </a:txBody>
                  <a:tcPr marL="9525" marR="9525" marT="9525" marB="0" vert="wordArt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57,0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7362233"/>
                  </a:ext>
                </a:extLst>
              </a:tr>
              <a:tr h="272256">
                <a:tc>
                  <a:txBody>
                    <a:bodyPr/>
                    <a:lstStyle/>
                    <a:p>
                      <a:pPr algn="ctr" fontAlgn="ctr"/>
                      <a:r>
                        <a:rPr lang="cs-CZ" sz="1100" b="0" i="0" u="none" strike="noStrike">
                          <a:solidFill>
                            <a:srgbClr val="000000"/>
                          </a:solidFill>
                          <a:effectLst/>
                          <a:latin typeface="Aptos Narrow" panose="020B0004020202020204" pitchFamily="34" charset="0"/>
                        </a:rPr>
                        <a:t>Correction FC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a:txBody>
                    <a:bodyPr/>
                    <a:lstStyle/>
                    <a:p>
                      <a:pPr algn="ctr" fontAlgn="ctr"/>
                      <a:r>
                        <a:rPr lang="cs-CZ" sz="1100" b="0" i="0" u="none" strike="noStrike">
                          <a:solidFill>
                            <a:srgbClr val="000000"/>
                          </a:solidFill>
                          <a:effectLst/>
                          <a:latin typeface="Aptos Narrow" panose="020B00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7669392"/>
                  </a:ext>
                </a:extLst>
              </a:tr>
              <a:tr h="272256">
                <a:tc>
                  <a:txBody>
                    <a:bodyPr/>
                    <a:lstStyle/>
                    <a:p>
                      <a:pPr algn="ctr" fontAlgn="ctr"/>
                      <a:r>
                        <a:rPr lang="cs-CZ" sz="1100" b="0" i="0" u="none" strike="noStrike">
                          <a:solidFill>
                            <a:srgbClr val="000000"/>
                          </a:solidFill>
                          <a:effectLst/>
                          <a:latin typeface="Aptos Narrow" panose="020B0004020202020204" pitchFamily="34" charset="0"/>
                        </a:rPr>
                        <a:t>Correction CC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a:txBody>
                    <a:bodyPr/>
                    <a:lstStyle/>
                    <a:p>
                      <a:pPr algn="ctr" fontAlgn="ctr"/>
                      <a:r>
                        <a:rPr lang="cs-CZ" sz="1100" b="0" i="0" u="none" strike="noStrike">
                          <a:solidFill>
                            <a:srgbClr val="000000"/>
                          </a:solidFill>
                          <a:effectLst/>
                          <a:latin typeface="Aptos Narrow" panose="020B00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62091555"/>
                  </a:ext>
                </a:extLst>
              </a:tr>
              <a:tr h="272256">
                <a:tc>
                  <a:txBody>
                    <a:bodyPr/>
                    <a:lstStyle/>
                    <a:p>
                      <a:pPr algn="ctr" fontAlgn="ctr"/>
                      <a:r>
                        <a:rPr lang="cs-CZ" sz="1100" b="0" i="0" u="none" strike="noStrike">
                          <a:solidFill>
                            <a:srgbClr val="000000"/>
                          </a:solidFill>
                          <a:effectLst/>
                          <a:latin typeface="Aptos Narrow" panose="020B0004020202020204" pitchFamily="34" charset="0"/>
                        </a:rPr>
                        <a:t>Correction water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a:txBody>
                    <a:bodyPr/>
                    <a:lstStyle/>
                    <a:p>
                      <a:pPr algn="ctr" fontAlgn="ctr"/>
                      <a:r>
                        <a:rPr lang="cs-CZ" sz="1100" b="0" i="0" u="none" strike="noStrike">
                          <a:solidFill>
                            <a:srgbClr val="000000"/>
                          </a:solidFill>
                          <a:effectLst/>
                          <a:latin typeface="Aptos Narrow" panose="020B00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4031884"/>
                  </a:ext>
                </a:extLst>
              </a:tr>
              <a:tr h="272256">
                <a:tc>
                  <a:txBody>
                    <a:bodyPr/>
                    <a:lstStyle/>
                    <a:p>
                      <a:pPr algn="ctr" fontAlgn="ctr"/>
                      <a:r>
                        <a:rPr lang="cs-CZ" sz="1100" b="1" i="0" u="none" strike="noStrike" dirty="0" err="1">
                          <a:solidFill>
                            <a:srgbClr val="000000"/>
                          </a:solidFill>
                          <a:effectLst/>
                          <a:latin typeface="Aptos Narrow" panose="020B0004020202020204" pitchFamily="34" charset="0"/>
                        </a:rPr>
                        <a:t>Corrected</a:t>
                      </a:r>
                      <a:r>
                        <a:rPr lang="cs-CZ" sz="1100" b="1" i="0" u="none" strike="noStrike" dirty="0">
                          <a:solidFill>
                            <a:srgbClr val="000000"/>
                          </a:solidFill>
                          <a:effectLst/>
                          <a:latin typeface="Aptos Narrow" panose="020B0004020202020204" pitchFamily="34" charset="0"/>
                        </a:rPr>
                        <a:t> DOW  and DOI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45400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a:txBody>
                    <a:bodyPr/>
                    <a:lstStyle/>
                    <a:p>
                      <a:pPr algn="ctr" fontAlgn="ctr"/>
                      <a:r>
                        <a:rPr lang="cs-CZ" sz="1100" b="0" i="0" u="none" strike="noStrike" dirty="0">
                          <a:solidFill>
                            <a:srgbClr val="000000"/>
                          </a:solidFill>
                          <a:effectLst/>
                          <a:latin typeface="Aptos Narrow" panose="020B0004020202020204" pitchFamily="34" charset="0"/>
                        </a:rPr>
                        <a:t>57,0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1188249"/>
                  </a:ext>
                </a:extLst>
              </a:tr>
            </a:tbl>
          </a:graphicData>
        </a:graphic>
      </p:graphicFrame>
    </p:spTree>
    <p:extLst>
      <p:ext uri="{BB962C8B-B14F-4D97-AF65-F5344CB8AC3E}">
        <p14:creationId xmlns:p14="http://schemas.microsoft.com/office/powerpoint/2010/main" val="3110980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B980CC4-2270-A3CE-B9B4-7B86E84551B7}"/>
              </a:ext>
            </a:extLst>
          </p:cNvPr>
          <p:cNvSpPr>
            <a:spLocks noGrp="1"/>
          </p:cNvSpPr>
          <p:nvPr>
            <p:ph type="title"/>
          </p:nvPr>
        </p:nvSpPr>
        <p:spPr>
          <a:xfrm>
            <a:off x="122541" y="81095"/>
            <a:ext cx="11807825" cy="719138"/>
          </a:xfrm>
        </p:spPr>
        <p:txBody>
          <a:bodyPr/>
          <a:lstStyle/>
          <a:p>
            <a:r>
              <a:rPr lang="cs-CZ" dirty="0"/>
              <a:t>Fáze plánování – výpočet plánovacího formuláře </a:t>
            </a:r>
            <a:endParaRPr lang="en-GB" dirty="0"/>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D55C8920-3073-3A35-B7E4-593C4A5FE437}"/>
                  </a:ext>
                </a:extLst>
              </p:cNvPr>
              <p:cNvSpPr>
                <a:spLocks noGrp="1"/>
              </p:cNvSpPr>
              <p:nvPr>
                <p:ph idx="1"/>
              </p:nvPr>
            </p:nvSpPr>
            <p:spPr>
              <a:xfrm>
                <a:off x="183996" y="800234"/>
                <a:ext cx="11807825" cy="4228966"/>
              </a:xfrm>
            </p:spPr>
            <p:txBody>
              <a:bodyPr>
                <a:normAutofit fontScale="70000" lnSpcReduction="20000"/>
              </a:bodyPr>
              <a:lstStyle/>
              <a:p>
                <a:pPr algn="just"/>
                <a:r>
                  <a:rPr lang="cs-CZ" dirty="0"/>
                  <a:t>Ve třetí části vypočítaná EZFW a ETOW.</a:t>
                </a:r>
              </a:p>
              <a:p>
                <a:pPr algn="just"/>
                <a:r>
                  <a:rPr lang="cs-CZ" dirty="0"/>
                  <a:t>Postup je následující:</a:t>
                </a:r>
              </a:p>
              <a:p>
                <a:pPr algn="just"/>
                <a:r>
                  <a:rPr lang="cs-CZ" dirty="0"/>
                  <a:t>Vyplníme údaje ze zadání a v prvním kroku vypočítáme celkovou hmotnost cestujících a jejich zavazadel. </a:t>
                </a:r>
              </a:p>
              <a:p>
                <a:pPr algn="just"/>
                <a:r>
                  <a:rPr lang="cs-CZ" dirty="0"/>
                  <a:t>Počet cestujících vynásobíme průměrnou hmotností jednoho cestujícího (140*80=1120).</a:t>
                </a:r>
              </a:p>
              <a:p>
                <a:pPr algn="just"/>
                <a:r>
                  <a:rPr lang="cs-CZ" dirty="0"/>
                  <a:t>Analogicky vypočítáme hmotnost zavazadel. Dále postupujeme dle relačních znamének. Tam, kde se nachází první relační znaménko „rovná se“ sečteme všechny hodnoty nad ním. Pro každé další „rovná se“ sčítáme hodnoty nad ním od předchozího „rovná se“. Např. </a:t>
                </a:r>
                <a:r>
                  <a:rPr lang="cs-CZ" dirty="0" err="1"/>
                  <a:t>Estimated</a:t>
                </a:r>
                <a:r>
                  <a:rPr lang="cs-CZ" dirty="0"/>
                  <a:t> </a:t>
                </a:r>
                <a:r>
                  <a:rPr lang="cs-CZ" dirty="0" err="1"/>
                  <a:t>Traffic</a:t>
                </a:r>
                <a:r>
                  <a:rPr lang="cs-CZ" dirty="0"/>
                  <a:t> </a:t>
                </a:r>
                <a:r>
                  <a:rPr lang="cs-CZ" dirty="0" err="1"/>
                  <a:t>Load</a:t>
                </a:r>
                <a:r>
                  <a:rPr lang="cs-CZ" dirty="0"/>
                  <a:t> je součet hmotností cestujících a zavazadel, EZFW je součet </a:t>
                </a:r>
                <a:r>
                  <a:rPr lang="cs-CZ" dirty="0" err="1"/>
                  <a:t>Corrected</a:t>
                </a:r>
                <a:r>
                  <a:rPr lang="cs-CZ" dirty="0"/>
                  <a:t> DOW a </a:t>
                </a:r>
                <a:r>
                  <a:rPr lang="cs-CZ" dirty="0" err="1"/>
                  <a:t>Estimated</a:t>
                </a:r>
                <a:r>
                  <a:rPr lang="cs-CZ" dirty="0"/>
                  <a:t> </a:t>
                </a:r>
                <a:r>
                  <a:rPr lang="cs-CZ" dirty="0" err="1"/>
                  <a:t>Traffic</a:t>
                </a:r>
                <a:r>
                  <a:rPr lang="cs-CZ" dirty="0"/>
                  <a:t> </a:t>
                </a:r>
                <a:r>
                  <a:rPr lang="cs-CZ" dirty="0" err="1"/>
                  <a:t>Load</a:t>
                </a:r>
                <a:r>
                  <a:rPr lang="cs-CZ" dirty="0"/>
                  <a:t>, ETOW je součtem EZF a Minimum </a:t>
                </a:r>
                <a:r>
                  <a:rPr lang="cs-CZ" dirty="0" err="1"/>
                  <a:t>Take</a:t>
                </a:r>
                <a:r>
                  <a:rPr lang="cs-CZ" dirty="0"/>
                  <a:t> </a:t>
                </a:r>
                <a:r>
                  <a:rPr lang="cs-CZ" dirty="0" err="1"/>
                  <a:t>Off</a:t>
                </a:r>
                <a:r>
                  <a:rPr lang="cs-CZ" dirty="0"/>
                  <a:t> </a:t>
                </a:r>
                <a:r>
                  <a:rPr lang="cs-CZ" dirty="0" err="1"/>
                  <a:t>Fuel</a:t>
                </a:r>
                <a:r>
                  <a:rPr lang="cs-CZ" dirty="0"/>
                  <a:t>. </a:t>
                </a:r>
              </a:p>
              <a:p>
                <a:pPr algn="just"/>
                <a:r>
                  <a:rPr lang="cs-CZ" dirty="0"/>
                  <a:t>Zde probíhají výpočet Minimum </a:t>
                </a:r>
                <a:r>
                  <a:rPr lang="cs-CZ" dirty="0" err="1"/>
                  <a:t>Take</a:t>
                </a:r>
                <a:r>
                  <a:rPr lang="cs-CZ" dirty="0"/>
                  <a:t> </a:t>
                </a:r>
                <a:r>
                  <a:rPr lang="cs-CZ" dirty="0" err="1"/>
                  <a:t>Off</a:t>
                </a:r>
                <a:r>
                  <a:rPr lang="cs-CZ" dirty="0"/>
                  <a:t> </a:t>
                </a:r>
                <a:r>
                  <a:rPr lang="cs-CZ" dirty="0" err="1"/>
                  <a:t>Fuel</a:t>
                </a:r>
                <a:r>
                  <a:rPr lang="cs-CZ" dirty="0"/>
                  <a:t>. Vypočítáme pomocí palivových hodnot ze zadání.</a:t>
                </a:r>
              </a:p>
              <a:p>
                <a:pPr algn="just"/>
                <a:r>
                  <a:rPr lang="cs-CZ" dirty="0"/>
                  <a:t> </a:t>
                </a:r>
                <a14:m>
                  <m:oMath xmlns:m="http://schemas.openxmlformats.org/officeDocument/2006/math">
                    <m:r>
                      <a:rPr lang="cs-CZ" b="0" i="1" smtClean="0">
                        <a:latin typeface="Cambria Math" panose="02040503050406030204" pitchFamily="18" charset="0"/>
                      </a:rPr>
                      <m:t>𝑀𝑖𝑛𝑖𝑚𝑢𝑚</m:t>
                    </m:r>
                    <m:r>
                      <a:rPr lang="cs-CZ" b="0" i="1" smtClean="0">
                        <a:latin typeface="Cambria Math" panose="02040503050406030204" pitchFamily="18" charset="0"/>
                      </a:rPr>
                      <m:t> </m:t>
                    </m:r>
                    <m:r>
                      <a:rPr lang="cs-CZ" b="0" i="1" smtClean="0">
                        <a:latin typeface="Cambria Math" panose="02040503050406030204" pitchFamily="18" charset="0"/>
                      </a:rPr>
                      <m:t>𝑇𝑎𝑘𝑒</m:t>
                    </m:r>
                    <m:r>
                      <a:rPr lang="cs-CZ" b="0" i="1" smtClean="0">
                        <a:latin typeface="Cambria Math" panose="02040503050406030204" pitchFamily="18" charset="0"/>
                      </a:rPr>
                      <m:t> </m:t>
                    </m:r>
                    <m:r>
                      <a:rPr lang="cs-CZ" b="0" i="1" smtClean="0">
                        <a:latin typeface="Cambria Math" panose="02040503050406030204" pitchFamily="18" charset="0"/>
                      </a:rPr>
                      <m:t>𝑂𝑓𝑓</m:t>
                    </m:r>
                    <m:r>
                      <a:rPr lang="cs-CZ" b="0" i="1" smtClean="0">
                        <a:latin typeface="Cambria Math" panose="02040503050406030204" pitchFamily="18" charset="0"/>
                      </a:rPr>
                      <m:t> </m:t>
                    </m:r>
                    <m:r>
                      <a:rPr lang="cs-CZ" b="0" i="1" smtClean="0">
                        <a:latin typeface="Cambria Math" panose="02040503050406030204" pitchFamily="18" charset="0"/>
                      </a:rPr>
                      <m:t>𝐹𝑢𝑒𝑙</m:t>
                    </m:r>
                    <m:r>
                      <a:rPr lang="cs-CZ" b="0" i="1" smtClean="0">
                        <a:latin typeface="Cambria Math" panose="02040503050406030204" pitchFamily="18" charset="0"/>
                      </a:rPr>
                      <m:t>=</m:t>
                    </m:r>
                    <m:r>
                      <a:rPr lang="cs-CZ" b="0" i="1" smtClean="0">
                        <a:latin typeface="Cambria Math" panose="02040503050406030204" pitchFamily="18" charset="0"/>
                      </a:rPr>
                      <m:t>𝐵𝑙𝑜𝑐𝑘</m:t>
                    </m:r>
                    <m:r>
                      <a:rPr lang="cs-CZ" b="0" i="1" smtClean="0">
                        <a:latin typeface="Cambria Math" panose="02040503050406030204" pitchFamily="18" charset="0"/>
                      </a:rPr>
                      <m:t> </m:t>
                    </m:r>
                    <m:r>
                      <a:rPr lang="cs-CZ" b="0" i="1" smtClean="0">
                        <a:latin typeface="Cambria Math" panose="02040503050406030204" pitchFamily="18" charset="0"/>
                      </a:rPr>
                      <m:t>𝐹𝑢𝑒𝑙</m:t>
                    </m:r>
                    <m:r>
                      <a:rPr lang="cs-CZ" b="0" i="1" smtClean="0">
                        <a:latin typeface="Cambria Math" panose="02040503050406030204" pitchFamily="18" charset="0"/>
                      </a:rPr>
                      <m:t>−</m:t>
                    </m:r>
                    <m:r>
                      <a:rPr lang="cs-CZ" b="0" i="1" smtClean="0">
                        <a:latin typeface="Cambria Math" panose="02040503050406030204" pitchFamily="18" charset="0"/>
                      </a:rPr>
                      <m:t>𝑇𝑎𝑥𝑖</m:t>
                    </m:r>
                    <m:r>
                      <a:rPr lang="cs-CZ" b="0" i="1" smtClean="0">
                        <a:latin typeface="Cambria Math" panose="02040503050406030204" pitchFamily="18" charset="0"/>
                      </a:rPr>
                      <m:t> </m:t>
                    </m:r>
                    <m:r>
                      <a:rPr lang="cs-CZ" b="0" i="1" smtClean="0">
                        <a:latin typeface="Cambria Math" panose="02040503050406030204" pitchFamily="18" charset="0"/>
                      </a:rPr>
                      <m:t>𝐹𝑢𝑒𝑙</m:t>
                    </m:r>
                    <m:r>
                      <a:rPr lang="cs-CZ" b="0" i="1" smtClean="0">
                        <a:latin typeface="Cambria Math" panose="02040503050406030204" pitchFamily="18" charset="0"/>
                      </a:rPr>
                      <m:t>.</m:t>
                    </m:r>
                  </m:oMath>
                </a14:m>
                <a:endParaRPr lang="cs-CZ" b="0" dirty="0"/>
              </a:p>
              <a:p>
                <a:pPr algn="just"/>
                <a:r>
                  <a:rPr lang="cs-CZ" dirty="0"/>
                  <a:t>Posledním krokem je ověření o nepřekročení maximálních hmotností. </a:t>
                </a:r>
              </a:p>
              <a:p>
                <a:pPr algn="just"/>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𝑀𝑍𝐹𝑊</m:t>
                      </m:r>
                      <m:r>
                        <a:rPr lang="cs-CZ" b="0" i="1" smtClean="0">
                          <a:latin typeface="Cambria Math" panose="02040503050406030204" pitchFamily="18" charset="0"/>
                          <a:ea typeface="Cambria Math" panose="02040503050406030204" pitchFamily="18" charset="0"/>
                        </a:rPr>
                        <m:t>≥</m:t>
                      </m:r>
                      <m:r>
                        <a:rPr lang="cs-CZ" b="0" i="1" smtClean="0">
                          <a:latin typeface="Cambria Math" panose="02040503050406030204" pitchFamily="18" charset="0"/>
                          <a:ea typeface="Cambria Math" panose="02040503050406030204" pitchFamily="18" charset="0"/>
                        </a:rPr>
                        <m:t>𝐸𝑍𝐹𝑊</m:t>
                      </m:r>
                      <m:r>
                        <a:rPr lang="cs-CZ" b="0" i="1" smtClean="0">
                          <a:latin typeface="Cambria Math" panose="02040503050406030204" pitchFamily="18" charset="0"/>
                          <a:ea typeface="Cambria Math" panose="02040503050406030204" pitchFamily="18" charset="0"/>
                        </a:rPr>
                        <m:t> →62500≥58000</m:t>
                      </m:r>
                    </m:oMath>
                  </m:oMathPara>
                </a14:m>
                <a:endParaRPr lang="cs-CZ" b="0" dirty="0">
                  <a:ea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𝑀𝑇𝑂𝑊</m:t>
                      </m:r>
                      <m:r>
                        <a:rPr lang="cs-CZ" b="0" i="1" smtClean="0">
                          <a:latin typeface="Cambria Math" panose="02040503050406030204" pitchFamily="18" charset="0"/>
                          <a:ea typeface="Cambria Math" panose="02040503050406030204" pitchFamily="18" charset="0"/>
                        </a:rPr>
                        <m:t>≥</m:t>
                      </m:r>
                      <m:r>
                        <a:rPr lang="cs-CZ" b="0" i="1" smtClean="0">
                          <a:latin typeface="Cambria Math" panose="02040503050406030204" pitchFamily="18" charset="0"/>
                          <a:ea typeface="Cambria Math" panose="02040503050406030204" pitchFamily="18" charset="0"/>
                        </a:rPr>
                        <m:t>𝐸𝑇𝑂𝑊</m:t>
                      </m:r>
                      <m:r>
                        <a:rPr lang="cs-CZ" b="0" i="1" smtClean="0">
                          <a:latin typeface="Cambria Math" panose="02040503050406030204" pitchFamily="18" charset="0"/>
                          <a:ea typeface="Cambria Math" panose="02040503050406030204" pitchFamily="18" charset="0"/>
                        </a:rPr>
                        <m:t> →75500≥68800</m:t>
                      </m:r>
                    </m:oMath>
                  </m:oMathPara>
                </a14:m>
                <a:endParaRPr lang="cs-CZ" b="0" dirty="0">
                  <a:ea typeface="Cambria Math" panose="02040503050406030204" pitchFamily="18" charset="0"/>
                </a:endParaRPr>
              </a:p>
              <a:p>
                <a:pPr algn="just"/>
                <a:r>
                  <a:rPr lang="cs-CZ" b="0" dirty="0">
                    <a:ea typeface="Cambria Math" panose="02040503050406030204" pitchFamily="18" charset="0"/>
                  </a:rPr>
                  <a:t>Pokud jsou maximální hmotnosti překročeny, je potřeba vyložit poštu, zboží, zavazadla, cestující v tomto pořadí. Další možností je ověření změny paliva s operačním střediskem, nebo za výpočet předběžného paliva zodpovědnou osobou.</a:t>
                </a:r>
              </a:p>
              <a:p>
                <a:pPr algn="just"/>
                <a:endParaRPr lang="cs-CZ" dirty="0"/>
              </a:p>
              <a:p>
                <a:pPr algn="just"/>
                <a:endParaRPr lang="cs-CZ" dirty="0"/>
              </a:p>
              <a:p>
                <a:pPr algn="just"/>
                <a:r>
                  <a:rPr lang="cs-CZ" dirty="0"/>
                  <a:t> </a:t>
                </a:r>
                <a:endParaRPr lang="en-GB" dirty="0"/>
              </a:p>
            </p:txBody>
          </p:sp>
        </mc:Choice>
        <mc:Fallback xmlns="">
          <p:sp>
            <p:nvSpPr>
              <p:cNvPr id="3" name="Zástupný obsah 2">
                <a:extLst>
                  <a:ext uri="{FF2B5EF4-FFF2-40B4-BE49-F238E27FC236}">
                    <a16:creationId xmlns:a16="http://schemas.microsoft.com/office/drawing/2014/main" id="{D55C8920-3073-3A35-B7E4-593C4A5FE437}"/>
                  </a:ext>
                </a:extLst>
              </p:cNvPr>
              <p:cNvSpPr>
                <a:spLocks noGrp="1" noRot="1" noChangeAspect="1" noMove="1" noResize="1" noEditPoints="1" noAdjustHandles="1" noChangeArrowheads="1" noChangeShapeType="1" noTextEdit="1"/>
              </p:cNvSpPr>
              <p:nvPr>
                <p:ph idx="1"/>
              </p:nvPr>
            </p:nvSpPr>
            <p:spPr>
              <a:xfrm>
                <a:off x="183996" y="800234"/>
                <a:ext cx="11807825" cy="4228966"/>
              </a:xfrm>
              <a:blipFill>
                <a:blip r:embed="rId2"/>
                <a:stretch>
                  <a:fillRect l="-155" t="-1441" r="-155"/>
                </a:stretch>
              </a:blipFill>
            </p:spPr>
            <p:txBody>
              <a:bodyPr/>
              <a:lstStyle/>
              <a:p>
                <a:r>
                  <a:rPr lang="en-GB">
                    <a:noFill/>
                  </a:rPr>
                  <a:t> </a:t>
                </a:r>
              </a:p>
            </p:txBody>
          </p:sp>
        </mc:Fallback>
      </mc:AlternateContent>
      <p:graphicFrame>
        <p:nvGraphicFramePr>
          <p:cNvPr id="6" name="Tabulka 5">
            <a:extLst>
              <a:ext uri="{FF2B5EF4-FFF2-40B4-BE49-F238E27FC236}">
                <a16:creationId xmlns:a16="http://schemas.microsoft.com/office/drawing/2014/main" id="{8D940941-D4B8-79F4-E25B-44BC0F48D1D3}"/>
              </a:ext>
            </a:extLst>
          </p:cNvPr>
          <p:cNvGraphicFramePr>
            <a:graphicFrameLocks noGrp="1"/>
          </p:cNvGraphicFramePr>
          <p:nvPr>
            <p:extLst>
              <p:ext uri="{D42A27DB-BD31-4B8C-83A1-F6EECF244321}">
                <p14:modId xmlns:p14="http://schemas.microsoft.com/office/powerpoint/2010/main" val="2846659757"/>
              </p:ext>
            </p:extLst>
          </p:nvPr>
        </p:nvGraphicFramePr>
        <p:xfrm>
          <a:off x="2861823" y="4209693"/>
          <a:ext cx="6452170" cy="2458269"/>
        </p:xfrm>
        <a:graphic>
          <a:graphicData uri="http://schemas.openxmlformats.org/drawingml/2006/table">
            <a:tbl>
              <a:tblPr/>
              <a:tblGrid>
                <a:gridCol w="757686">
                  <a:extLst>
                    <a:ext uri="{9D8B030D-6E8A-4147-A177-3AD203B41FA5}">
                      <a16:colId xmlns:a16="http://schemas.microsoft.com/office/drawing/2014/main" val="2766309706"/>
                    </a:ext>
                  </a:extLst>
                </a:gridCol>
                <a:gridCol w="757686">
                  <a:extLst>
                    <a:ext uri="{9D8B030D-6E8A-4147-A177-3AD203B41FA5}">
                      <a16:colId xmlns:a16="http://schemas.microsoft.com/office/drawing/2014/main" val="2557103571"/>
                    </a:ext>
                  </a:extLst>
                </a:gridCol>
                <a:gridCol w="757686">
                  <a:extLst>
                    <a:ext uri="{9D8B030D-6E8A-4147-A177-3AD203B41FA5}">
                      <a16:colId xmlns:a16="http://schemas.microsoft.com/office/drawing/2014/main" val="3677819390"/>
                    </a:ext>
                  </a:extLst>
                </a:gridCol>
                <a:gridCol w="757686">
                  <a:extLst>
                    <a:ext uri="{9D8B030D-6E8A-4147-A177-3AD203B41FA5}">
                      <a16:colId xmlns:a16="http://schemas.microsoft.com/office/drawing/2014/main" val="481914252"/>
                    </a:ext>
                  </a:extLst>
                </a:gridCol>
                <a:gridCol w="757686">
                  <a:extLst>
                    <a:ext uri="{9D8B030D-6E8A-4147-A177-3AD203B41FA5}">
                      <a16:colId xmlns:a16="http://schemas.microsoft.com/office/drawing/2014/main" val="1101450368"/>
                    </a:ext>
                  </a:extLst>
                </a:gridCol>
                <a:gridCol w="757686">
                  <a:extLst>
                    <a:ext uri="{9D8B030D-6E8A-4147-A177-3AD203B41FA5}">
                      <a16:colId xmlns:a16="http://schemas.microsoft.com/office/drawing/2014/main" val="588095242"/>
                    </a:ext>
                  </a:extLst>
                </a:gridCol>
                <a:gridCol w="1906054">
                  <a:extLst>
                    <a:ext uri="{9D8B030D-6E8A-4147-A177-3AD203B41FA5}">
                      <a16:colId xmlns:a16="http://schemas.microsoft.com/office/drawing/2014/main" val="3308860050"/>
                    </a:ext>
                  </a:extLst>
                </a:gridCol>
              </a:tblGrid>
              <a:tr h="273141">
                <a:tc>
                  <a:txBody>
                    <a:bodyPr/>
                    <a:lstStyle/>
                    <a:p>
                      <a:pPr algn="ctr" fontAlgn="b"/>
                      <a:r>
                        <a:rPr lang="cs-CZ" sz="1100" b="0" i="0" u="none" strike="noStrike">
                          <a:solidFill>
                            <a:srgbClr val="000000"/>
                          </a:solidFill>
                          <a:effectLst/>
                          <a:latin typeface="Aptos Narrow" panose="020B0004020202020204" pitchFamily="34" charset="0"/>
                        </a:rPr>
                        <a:t>PAX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Adults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kg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11200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2033048"/>
                  </a:ext>
                </a:extLst>
              </a:tr>
              <a:tr h="273141">
                <a:tc>
                  <a:txBody>
                    <a:bodyPr/>
                    <a:lstStyle/>
                    <a:p>
                      <a:pPr algn="ctr" fontAlgn="b"/>
                      <a:r>
                        <a:rPr lang="cs-CZ" sz="1100" b="0" i="0" u="none" strike="noStrike">
                          <a:solidFill>
                            <a:srgbClr val="000000"/>
                          </a:solidFill>
                          <a:effectLst/>
                          <a:latin typeface="Aptos Narrow" panose="020B0004020202020204" pitchFamily="34" charset="0"/>
                        </a:rPr>
                        <a:t>BAGS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Bags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kg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286320"/>
                  </a:ext>
                </a:extLst>
              </a:tr>
              <a:tr h="273141">
                <a:tc gridSpan="2">
                  <a:txBody>
                    <a:bodyPr/>
                    <a:lstStyle/>
                    <a:p>
                      <a:pPr algn="ctr" fontAlgn="b"/>
                      <a:r>
                        <a:rPr lang="cs-CZ" sz="1100" b="0" i="0" u="none" strike="noStrike">
                          <a:solidFill>
                            <a:srgbClr val="000000"/>
                          </a:solidFill>
                          <a:effectLst/>
                          <a:latin typeface="Aptos Narrow" panose="020B0004020202020204" pitchFamily="34" charset="0"/>
                        </a:rPr>
                        <a:t>Cargo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b"/>
                      <a:r>
                        <a:rPr lang="cs-CZ" sz="1100" b="0" i="0" u="none" strike="noStrike">
                          <a:solidFill>
                            <a:srgbClr val="000000"/>
                          </a:solidFill>
                          <a:effectLst/>
                          <a:latin typeface="Aptos Narrow" panose="020B00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kg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6744184"/>
                  </a:ext>
                </a:extLst>
              </a:tr>
              <a:tr h="273141">
                <a:tc gridSpan="2">
                  <a:txBody>
                    <a:bodyPr/>
                    <a:lstStyle/>
                    <a:p>
                      <a:pPr algn="ctr" fontAlgn="b"/>
                      <a:r>
                        <a:rPr lang="cs-CZ" sz="1100" b="0" i="0" u="none" strike="noStrike" dirty="0">
                          <a:solidFill>
                            <a:srgbClr val="000000"/>
                          </a:solidFill>
                          <a:effectLst/>
                          <a:latin typeface="Aptos Narrow" panose="020B0004020202020204" pitchFamily="34" charset="0"/>
                        </a:rPr>
                        <a:t>Mail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b"/>
                      <a:r>
                        <a:rPr lang="cs-CZ" sz="1100" b="0" i="0" u="none" strike="noStrike">
                          <a:solidFill>
                            <a:srgbClr val="000000"/>
                          </a:solidFill>
                          <a:effectLst/>
                          <a:latin typeface="Aptos Narrow" panose="020B00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kg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6203443"/>
                  </a:ext>
                </a:extLst>
              </a:tr>
              <a:tr h="273141">
                <a:tc gridSpan="5">
                  <a:txBody>
                    <a:bodyPr/>
                    <a:lstStyle/>
                    <a:p>
                      <a:pPr algn="ctr" fontAlgn="b"/>
                      <a:r>
                        <a:rPr lang="cs-CZ" sz="1100" b="0" i="0" u="none" strike="noStrike">
                          <a:solidFill>
                            <a:srgbClr val="000000"/>
                          </a:solidFill>
                          <a:effectLst/>
                          <a:latin typeface="Aptos Narrow" panose="020B0004020202020204" pitchFamily="34" charset="0"/>
                        </a:rPr>
                        <a:t>Estimated Traffic 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12600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9742061"/>
                  </a:ext>
                </a:extLst>
              </a:tr>
              <a:tr h="273141">
                <a:tc gridSpan="5">
                  <a:txBody>
                    <a:bodyPr/>
                    <a:lstStyle/>
                    <a:p>
                      <a:pPr algn="ctr" fontAlgn="b"/>
                      <a:r>
                        <a:rPr lang="cs-CZ" sz="1100" b="0" i="0" u="none" strike="noStrike">
                          <a:solidFill>
                            <a:srgbClr val="000000"/>
                          </a:solidFill>
                          <a:effectLst/>
                          <a:latin typeface="Aptos Narrow" panose="020B0004020202020204" pitchFamily="34" charset="0"/>
                        </a:rPr>
                        <a:t>Corrected DOW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45400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6414749"/>
                  </a:ext>
                </a:extLst>
              </a:tr>
              <a:tr h="273141">
                <a:tc gridSpan="5">
                  <a:txBody>
                    <a:bodyPr/>
                    <a:lstStyle/>
                    <a:p>
                      <a:pPr algn="ctr" fontAlgn="b"/>
                      <a:r>
                        <a:rPr lang="cs-CZ" sz="1100" b="1" i="0" u="none" strike="noStrike">
                          <a:solidFill>
                            <a:srgbClr val="000000"/>
                          </a:solidFill>
                          <a:effectLst/>
                          <a:latin typeface="Aptos Narrow" panose="020B0004020202020204" pitchFamily="34" charset="0"/>
                        </a:rPr>
                        <a:t>Estimated Zero Fuel Weight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58000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2894558"/>
                  </a:ext>
                </a:extLst>
              </a:tr>
              <a:tr h="273141">
                <a:tc gridSpan="5">
                  <a:txBody>
                    <a:bodyPr/>
                    <a:lstStyle/>
                    <a:p>
                      <a:pPr algn="ctr" fontAlgn="b"/>
                      <a:r>
                        <a:rPr lang="cs-CZ" sz="1100" b="0" i="0" u="none" strike="noStrike">
                          <a:solidFill>
                            <a:srgbClr val="000000"/>
                          </a:solidFill>
                          <a:effectLst/>
                          <a:latin typeface="Aptos Narrow" panose="020B0004020202020204" pitchFamily="34" charset="0"/>
                        </a:rPr>
                        <a:t>Minimum Take Off Fuel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10800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9813616"/>
                  </a:ext>
                </a:extLst>
              </a:tr>
              <a:tr h="273141">
                <a:tc gridSpan="5">
                  <a:txBody>
                    <a:bodyPr/>
                    <a:lstStyle/>
                    <a:p>
                      <a:pPr algn="ctr" fontAlgn="b"/>
                      <a:r>
                        <a:rPr lang="cs-CZ" sz="1100" b="1" i="0" u="none" strike="noStrike" dirty="0" err="1">
                          <a:solidFill>
                            <a:srgbClr val="000000"/>
                          </a:solidFill>
                          <a:effectLst/>
                          <a:latin typeface="Aptos Narrow" panose="020B0004020202020204" pitchFamily="34" charset="0"/>
                        </a:rPr>
                        <a:t>Estimated</a:t>
                      </a:r>
                      <a:r>
                        <a:rPr lang="cs-CZ" sz="1100" b="1" i="0" u="none" strike="noStrike" dirty="0">
                          <a:solidFill>
                            <a:srgbClr val="000000"/>
                          </a:solidFill>
                          <a:effectLst/>
                          <a:latin typeface="Aptos Narrow" panose="020B0004020202020204" pitchFamily="34" charset="0"/>
                        </a:rPr>
                        <a:t> </a:t>
                      </a:r>
                      <a:r>
                        <a:rPr lang="cs-CZ" sz="1100" b="1" i="0" u="none" strike="noStrike" dirty="0" err="1">
                          <a:solidFill>
                            <a:srgbClr val="000000"/>
                          </a:solidFill>
                          <a:effectLst/>
                          <a:latin typeface="Aptos Narrow" panose="020B0004020202020204" pitchFamily="34" charset="0"/>
                        </a:rPr>
                        <a:t>Take</a:t>
                      </a:r>
                      <a:r>
                        <a:rPr lang="cs-CZ" sz="1100" b="1" i="0" u="none" strike="noStrike" dirty="0">
                          <a:solidFill>
                            <a:srgbClr val="000000"/>
                          </a:solidFill>
                          <a:effectLst/>
                          <a:latin typeface="Aptos Narrow" panose="020B0004020202020204" pitchFamily="34" charset="0"/>
                        </a:rPr>
                        <a:t> </a:t>
                      </a:r>
                      <a:r>
                        <a:rPr lang="cs-CZ" sz="1100" b="1" i="0" u="none" strike="noStrike" dirty="0" err="1">
                          <a:solidFill>
                            <a:srgbClr val="000000"/>
                          </a:solidFill>
                          <a:effectLst/>
                          <a:latin typeface="Aptos Narrow" panose="020B0004020202020204" pitchFamily="34" charset="0"/>
                        </a:rPr>
                        <a:t>Off</a:t>
                      </a:r>
                      <a:r>
                        <a:rPr lang="cs-CZ" sz="1100" b="1" i="0" u="none" strike="noStrike" dirty="0">
                          <a:solidFill>
                            <a:srgbClr val="000000"/>
                          </a:solidFill>
                          <a:effectLst/>
                          <a:latin typeface="Aptos Narrow" panose="020B0004020202020204" pitchFamily="34" charset="0"/>
                        </a:rPr>
                        <a:t> </a:t>
                      </a:r>
                      <a:r>
                        <a:rPr lang="cs-CZ" sz="1100" b="1" i="0" u="none" strike="noStrike" dirty="0" err="1">
                          <a:solidFill>
                            <a:srgbClr val="000000"/>
                          </a:solidFill>
                          <a:effectLst/>
                          <a:latin typeface="Aptos Narrow" panose="020B0004020202020204" pitchFamily="34" charset="0"/>
                        </a:rPr>
                        <a:t>Weight</a:t>
                      </a:r>
                      <a:endParaRPr lang="cs-CZ" sz="1100" b="1" i="0" u="none" strike="noStrike" dirty="0">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r>
                        <a:rPr lang="cs-CZ" sz="1100" b="0" i="0" u="none" strike="noStrike">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68800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2911113"/>
                  </a:ext>
                </a:extLst>
              </a:tr>
            </a:tbl>
          </a:graphicData>
        </a:graphic>
      </p:graphicFrame>
    </p:spTree>
    <p:extLst>
      <p:ext uri="{BB962C8B-B14F-4D97-AF65-F5344CB8AC3E}">
        <p14:creationId xmlns:p14="http://schemas.microsoft.com/office/powerpoint/2010/main" val="2397962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EE99A3-AD66-C09E-258D-986C1B263B6F}"/>
              </a:ext>
            </a:extLst>
          </p:cNvPr>
          <p:cNvSpPr>
            <a:spLocks noGrp="1"/>
          </p:cNvSpPr>
          <p:nvPr>
            <p:ph type="title"/>
          </p:nvPr>
        </p:nvSpPr>
        <p:spPr>
          <a:xfrm>
            <a:off x="0" y="0"/>
            <a:ext cx="11807825" cy="719138"/>
          </a:xfrm>
        </p:spPr>
        <p:txBody>
          <a:bodyPr/>
          <a:lstStyle/>
          <a:p>
            <a:r>
              <a:rPr lang="cs-CZ" dirty="0"/>
              <a:t>Fáze plánování – výpočet plánovacího formuláře </a:t>
            </a:r>
            <a:endParaRPr lang="en-GB" dirty="0"/>
          </a:p>
        </p:txBody>
      </p:sp>
      <p:sp>
        <p:nvSpPr>
          <p:cNvPr id="3" name="Zástupný obsah 2">
            <a:extLst>
              <a:ext uri="{FF2B5EF4-FFF2-40B4-BE49-F238E27FC236}">
                <a16:creationId xmlns:a16="http://schemas.microsoft.com/office/drawing/2014/main" id="{4BC64F57-6059-33ED-3CF2-EB4B75132876}"/>
              </a:ext>
            </a:extLst>
          </p:cNvPr>
          <p:cNvSpPr>
            <a:spLocks noGrp="1"/>
          </p:cNvSpPr>
          <p:nvPr>
            <p:ph idx="1"/>
          </p:nvPr>
        </p:nvSpPr>
        <p:spPr>
          <a:xfrm>
            <a:off x="140467" y="772397"/>
            <a:ext cx="11807825" cy="4211637"/>
          </a:xfrm>
        </p:spPr>
        <p:txBody>
          <a:bodyPr/>
          <a:lstStyle/>
          <a:p>
            <a:r>
              <a:rPr lang="cs-CZ" dirty="0"/>
              <a:t>Ve čtvrté části bude vypočítán </a:t>
            </a:r>
            <a:r>
              <a:rPr lang="cs-CZ" dirty="0" err="1"/>
              <a:t>Allowed</a:t>
            </a:r>
            <a:r>
              <a:rPr lang="cs-CZ" dirty="0"/>
              <a:t> </a:t>
            </a:r>
            <a:r>
              <a:rPr lang="cs-CZ" dirty="0" err="1"/>
              <a:t>Traffic</a:t>
            </a:r>
            <a:r>
              <a:rPr lang="cs-CZ" dirty="0"/>
              <a:t> </a:t>
            </a:r>
            <a:r>
              <a:rPr lang="cs-CZ" dirty="0" err="1"/>
              <a:t>Load</a:t>
            </a:r>
            <a:r>
              <a:rPr lang="cs-CZ" dirty="0"/>
              <a:t>. Výpočet probíhá následovně. První opíšeme hodnotu </a:t>
            </a:r>
            <a:r>
              <a:rPr lang="cs-CZ" dirty="0" err="1"/>
              <a:t>Corrected</a:t>
            </a:r>
            <a:r>
              <a:rPr lang="cs-CZ" dirty="0"/>
              <a:t> DOW do levé části tabulky, odečteme </a:t>
            </a:r>
            <a:r>
              <a:rPr lang="cs-CZ" dirty="0" err="1"/>
              <a:t>Take</a:t>
            </a:r>
            <a:r>
              <a:rPr lang="cs-CZ" dirty="0"/>
              <a:t> </a:t>
            </a:r>
            <a:r>
              <a:rPr lang="cs-CZ" dirty="0" err="1"/>
              <a:t>Off</a:t>
            </a:r>
            <a:r>
              <a:rPr lang="cs-CZ" dirty="0"/>
              <a:t> </a:t>
            </a:r>
            <a:r>
              <a:rPr lang="cs-CZ" dirty="0" err="1"/>
              <a:t>Fuel</a:t>
            </a:r>
            <a:r>
              <a:rPr lang="cs-CZ" dirty="0"/>
              <a:t>, jehož hodnota byla vypočtena v předchozí části. Součtem těchto dvou hodnot je vypočítána </a:t>
            </a:r>
            <a:r>
              <a:rPr lang="cs-CZ" dirty="0" err="1"/>
              <a:t>Operating</a:t>
            </a:r>
            <a:r>
              <a:rPr lang="cs-CZ" dirty="0"/>
              <a:t> </a:t>
            </a:r>
            <a:r>
              <a:rPr lang="cs-CZ" dirty="0" err="1"/>
              <a:t>Weight</a:t>
            </a:r>
            <a:r>
              <a:rPr lang="cs-CZ" dirty="0"/>
              <a:t>. Do horní části tabulky zapíšeme výrobcem uvedené MZFW, MTOW, MLW a postupujeme směrem dolů. K MZWF přičteme </a:t>
            </a:r>
            <a:r>
              <a:rPr lang="cs-CZ" dirty="0" err="1"/>
              <a:t>Take</a:t>
            </a:r>
            <a:r>
              <a:rPr lang="cs-CZ" dirty="0"/>
              <a:t> </a:t>
            </a:r>
            <a:r>
              <a:rPr lang="cs-CZ" dirty="0" err="1"/>
              <a:t>Off</a:t>
            </a:r>
            <a:r>
              <a:rPr lang="cs-CZ" dirty="0"/>
              <a:t> </a:t>
            </a:r>
            <a:r>
              <a:rPr lang="cs-CZ" dirty="0" err="1"/>
              <a:t>Fuel</a:t>
            </a:r>
            <a:r>
              <a:rPr lang="cs-CZ" dirty="0"/>
              <a:t>, pro MTOW není vyžadována další výpočet, k LDW je přičtena hodnota </a:t>
            </a:r>
            <a:r>
              <a:rPr lang="cs-CZ" dirty="0" err="1"/>
              <a:t>Trip</a:t>
            </a:r>
            <a:r>
              <a:rPr lang="cs-CZ" dirty="0"/>
              <a:t> </a:t>
            </a:r>
            <a:r>
              <a:rPr lang="cs-CZ" dirty="0" err="1"/>
              <a:t>Fuel</a:t>
            </a:r>
            <a:r>
              <a:rPr lang="cs-CZ" dirty="0"/>
              <a:t>, která je zadaná. Tyto hodnoty jsou vypsány do řádku </a:t>
            </a:r>
            <a:r>
              <a:rPr lang="cs-CZ" dirty="0" err="1"/>
              <a:t>Allowed</a:t>
            </a:r>
            <a:r>
              <a:rPr lang="cs-CZ" dirty="0"/>
              <a:t> </a:t>
            </a:r>
            <a:r>
              <a:rPr lang="cs-CZ" dirty="0" err="1"/>
              <a:t>Weight</a:t>
            </a:r>
            <a:r>
              <a:rPr lang="cs-CZ" dirty="0"/>
              <a:t> </a:t>
            </a:r>
            <a:r>
              <a:rPr lang="cs-CZ" dirty="0" err="1"/>
              <a:t>For</a:t>
            </a:r>
            <a:r>
              <a:rPr lang="cs-CZ" dirty="0"/>
              <a:t> </a:t>
            </a:r>
            <a:r>
              <a:rPr lang="cs-CZ" dirty="0" err="1"/>
              <a:t>Take</a:t>
            </a:r>
            <a:r>
              <a:rPr lang="cs-CZ" dirty="0"/>
              <a:t> </a:t>
            </a:r>
            <a:r>
              <a:rPr lang="cs-CZ" dirty="0" err="1"/>
              <a:t>Off</a:t>
            </a:r>
            <a:r>
              <a:rPr lang="cs-CZ" dirty="0"/>
              <a:t>. Každá z těchto tří hodnot je označena písmenem </a:t>
            </a:r>
            <a:r>
              <a:rPr lang="cs-CZ" i="1" dirty="0"/>
              <a:t>„</a:t>
            </a:r>
            <a:r>
              <a:rPr lang="cs-CZ" i="1" dirty="0" err="1"/>
              <a:t>a,b,c</a:t>
            </a:r>
            <a:r>
              <a:rPr lang="cs-CZ" i="1" dirty="0"/>
              <a:t>.“ </a:t>
            </a:r>
            <a:r>
              <a:rPr lang="cs-CZ" dirty="0"/>
              <a:t>Poté je vybrána nejnižší hodnota, se kterou probíhá další výpočet. Zbylé dvě hodnoty budou použité v následující části. Od nejnižší hodnoty je odečtena vypočítaná hodnota </a:t>
            </a:r>
            <a:r>
              <a:rPr lang="cs-CZ" dirty="0" err="1"/>
              <a:t>Operating</a:t>
            </a:r>
            <a:r>
              <a:rPr lang="cs-CZ" dirty="0"/>
              <a:t> </a:t>
            </a:r>
            <a:r>
              <a:rPr lang="cs-CZ" dirty="0" err="1"/>
              <a:t>Weight</a:t>
            </a:r>
            <a:r>
              <a:rPr lang="cs-CZ" dirty="0"/>
              <a:t> a výsledkem je </a:t>
            </a:r>
            <a:r>
              <a:rPr lang="cs-CZ" dirty="0" err="1"/>
              <a:t>Allowed</a:t>
            </a:r>
            <a:r>
              <a:rPr lang="cs-CZ" dirty="0"/>
              <a:t> </a:t>
            </a:r>
            <a:r>
              <a:rPr lang="cs-CZ" dirty="0" err="1"/>
              <a:t>Traffic</a:t>
            </a:r>
            <a:r>
              <a:rPr lang="cs-CZ" dirty="0"/>
              <a:t> </a:t>
            </a:r>
            <a:r>
              <a:rPr lang="cs-CZ" dirty="0" err="1"/>
              <a:t>Load</a:t>
            </a:r>
            <a:r>
              <a:rPr lang="cs-CZ" dirty="0"/>
              <a:t>. </a:t>
            </a:r>
          </a:p>
          <a:p>
            <a:r>
              <a:rPr lang="cs-CZ" dirty="0" err="1"/>
              <a:t>Allow</a:t>
            </a:r>
            <a:r>
              <a:rPr lang="cs-CZ" dirty="0"/>
              <a:t> </a:t>
            </a:r>
            <a:r>
              <a:rPr lang="cs-CZ" dirty="0" err="1"/>
              <a:t>Traffic</a:t>
            </a:r>
            <a:r>
              <a:rPr lang="cs-CZ" dirty="0"/>
              <a:t> </a:t>
            </a:r>
            <a:r>
              <a:rPr lang="cs-CZ" dirty="0" err="1"/>
              <a:t>Load</a:t>
            </a:r>
            <a:r>
              <a:rPr lang="cs-CZ" dirty="0"/>
              <a:t> – hmotnost pošty, zboží, zavazadel a cestujících, kterou je možné do letadla navíc naložit.</a:t>
            </a:r>
            <a:endParaRPr lang="en-GB" dirty="0"/>
          </a:p>
        </p:txBody>
      </p:sp>
      <p:graphicFrame>
        <p:nvGraphicFramePr>
          <p:cNvPr id="6" name="Tabulka 5">
            <a:extLst>
              <a:ext uri="{FF2B5EF4-FFF2-40B4-BE49-F238E27FC236}">
                <a16:creationId xmlns:a16="http://schemas.microsoft.com/office/drawing/2014/main" id="{2D162AA7-57F9-7377-8BB8-2104A4782223}"/>
              </a:ext>
            </a:extLst>
          </p:cNvPr>
          <p:cNvGraphicFramePr>
            <a:graphicFrameLocks noGrp="1"/>
          </p:cNvGraphicFramePr>
          <p:nvPr>
            <p:extLst>
              <p:ext uri="{D42A27DB-BD31-4B8C-83A1-F6EECF244321}">
                <p14:modId xmlns:p14="http://schemas.microsoft.com/office/powerpoint/2010/main" val="4212251360"/>
              </p:ext>
            </p:extLst>
          </p:nvPr>
        </p:nvGraphicFramePr>
        <p:xfrm>
          <a:off x="460883" y="3817631"/>
          <a:ext cx="11166991" cy="2412460"/>
        </p:xfrm>
        <a:graphic>
          <a:graphicData uri="http://schemas.openxmlformats.org/drawingml/2006/table">
            <a:tbl>
              <a:tblPr/>
              <a:tblGrid>
                <a:gridCol w="656882">
                  <a:extLst>
                    <a:ext uri="{9D8B030D-6E8A-4147-A177-3AD203B41FA5}">
                      <a16:colId xmlns:a16="http://schemas.microsoft.com/office/drawing/2014/main" val="1173561394"/>
                    </a:ext>
                  </a:extLst>
                </a:gridCol>
                <a:gridCol w="656882">
                  <a:extLst>
                    <a:ext uri="{9D8B030D-6E8A-4147-A177-3AD203B41FA5}">
                      <a16:colId xmlns:a16="http://schemas.microsoft.com/office/drawing/2014/main" val="804289209"/>
                    </a:ext>
                  </a:extLst>
                </a:gridCol>
                <a:gridCol w="656882">
                  <a:extLst>
                    <a:ext uri="{9D8B030D-6E8A-4147-A177-3AD203B41FA5}">
                      <a16:colId xmlns:a16="http://schemas.microsoft.com/office/drawing/2014/main" val="2975719891"/>
                    </a:ext>
                  </a:extLst>
                </a:gridCol>
                <a:gridCol w="656882">
                  <a:extLst>
                    <a:ext uri="{9D8B030D-6E8A-4147-A177-3AD203B41FA5}">
                      <a16:colId xmlns:a16="http://schemas.microsoft.com/office/drawing/2014/main" val="3718042087"/>
                    </a:ext>
                  </a:extLst>
                </a:gridCol>
                <a:gridCol w="656882">
                  <a:extLst>
                    <a:ext uri="{9D8B030D-6E8A-4147-A177-3AD203B41FA5}">
                      <a16:colId xmlns:a16="http://schemas.microsoft.com/office/drawing/2014/main" val="1931623851"/>
                    </a:ext>
                  </a:extLst>
                </a:gridCol>
                <a:gridCol w="1313763">
                  <a:extLst>
                    <a:ext uri="{9D8B030D-6E8A-4147-A177-3AD203B41FA5}">
                      <a16:colId xmlns:a16="http://schemas.microsoft.com/office/drawing/2014/main" val="1238506425"/>
                    </a:ext>
                  </a:extLst>
                </a:gridCol>
                <a:gridCol w="656882">
                  <a:extLst>
                    <a:ext uri="{9D8B030D-6E8A-4147-A177-3AD203B41FA5}">
                      <a16:colId xmlns:a16="http://schemas.microsoft.com/office/drawing/2014/main" val="2137220471"/>
                    </a:ext>
                  </a:extLst>
                </a:gridCol>
                <a:gridCol w="1313763">
                  <a:extLst>
                    <a:ext uri="{9D8B030D-6E8A-4147-A177-3AD203B41FA5}">
                      <a16:colId xmlns:a16="http://schemas.microsoft.com/office/drawing/2014/main" val="3656894399"/>
                    </a:ext>
                  </a:extLst>
                </a:gridCol>
                <a:gridCol w="656882">
                  <a:extLst>
                    <a:ext uri="{9D8B030D-6E8A-4147-A177-3AD203B41FA5}">
                      <a16:colId xmlns:a16="http://schemas.microsoft.com/office/drawing/2014/main" val="1399111324"/>
                    </a:ext>
                  </a:extLst>
                </a:gridCol>
                <a:gridCol w="656882">
                  <a:extLst>
                    <a:ext uri="{9D8B030D-6E8A-4147-A177-3AD203B41FA5}">
                      <a16:colId xmlns:a16="http://schemas.microsoft.com/office/drawing/2014/main" val="3495358389"/>
                    </a:ext>
                  </a:extLst>
                </a:gridCol>
                <a:gridCol w="1313763">
                  <a:extLst>
                    <a:ext uri="{9D8B030D-6E8A-4147-A177-3AD203B41FA5}">
                      <a16:colId xmlns:a16="http://schemas.microsoft.com/office/drawing/2014/main" val="1564364706"/>
                    </a:ext>
                  </a:extLst>
                </a:gridCol>
                <a:gridCol w="656882">
                  <a:extLst>
                    <a:ext uri="{9D8B030D-6E8A-4147-A177-3AD203B41FA5}">
                      <a16:colId xmlns:a16="http://schemas.microsoft.com/office/drawing/2014/main" val="556241053"/>
                    </a:ext>
                  </a:extLst>
                </a:gridCol>
                <a:gridCol w="656882">
                  <a:extLst>
                    <a:ext uri="{9D8B030D-6E8A-4147-A177-3AD203B41FA5}">
                      <a16:colId xmlns:a16="http://schemas.microsoft.com/office/drawing/2014/main" val="2825186274"/>
                    </a:ext>
                  </a:extLst>
                </a:gridCol>
                <a:gridCol w="656882">
                  <a:extLst>
                    <a:ext uri="{9D8B030D-6E8A-4147-A177-3AD203B41FA5}">
                      <a16:colId xmlns:a16="http://schemas.microsoft.com/office/drawing/2014/main" val="3001467991"/>
                    </a:ext>
                  </a:extLst>
                </a:gridCol>
              </a:tblGrid>
              <a:tr h="241246">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dirty="0">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rowSpan="2" gridSpan="2">
                  <a:txBody>
                    <a:bodyPr/>
                    <a:lstStyle/>
                    <a:p>
                      <a:pPr algn="ctr" fontAlgn="ctr"/>
                      <a:r>
                        <a:rPr lang="cs-CZ" sz="1100" b="0" i="0" u="none" strike="noStrike">
                          <a:solidFill>
                            <a:srgbClr val="000000"/>
                          </a:solidFill>
                          <a:effectLst/>
                          <a:latin typeface="Aptos Narrow" panose="020B0004020202020204" pitchFamily="34" charset="0"/>
                        </a:rPr>
                        <a:t>Maximum Weights For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a:txBody>
                    <a:bodyPr/>
                    <a:lstStyle/>
                    <a:p>
                      <a:pPr algn="ctr" fontAlgn="ctr"/>
                      <a:r>
                        <a:rPr lang="cs-CZ" sz="1100" b="1" i="0" u="none" strike="noStrike">
                          <a:solidFill>
                            <a:srgbClr val="000000"/>
                          </a:solidFill>
                          <a:effectLst/>
                          <a:latin typeface="Aptos Narrow" panose="020B0004020202020204" pitchFamily="34" charset="0"/>
                        </a:rPr>
                        <a:t>Zero Fuel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Take Off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1" i="0" u="none" strike="noStrike">
                          <a:solidFill>
                            <a:srgbClr val="000000"/>
                          </a:solidFill>
                          <a:effectLst/>
                          <a:latin typeface="Aptos Narrow" panose="020B0004020202020204" pitchFamily="34" charset="0"/>
                        </a:rPr>
                        <a:t>Landing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2874430445"/>
                  </a:ext>
                </a:extLst>
              </a:tr>
              <a:tr h="241246">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a:txBody>
                    <a:bodyPr/>
                    <a:lstStyle/>
                    <a:p>
                      <a:pPr algn="ctr" fontAlgn="ctr"/>
                      <a:r>
                        <a:rPr lang="cs-CZ" sz="1100" b="0" i="0" u="none" strike="noStrike">
                          <a:solidFill>
                            <a:srgbClr val="000000"/>
                          </a:solidFill>
                          <a:effectLst/>
                          <a:latin typeface="Aptos Narrow" panose="020B0004020202020204" pitchFamily="34" charset="0"/>
                        </a:rPr>
                        <a:t>62500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dirty="0">
                          <a:solidFill>
                            <a:srgbClr val="000000"/>
                          </a:solidFill>
                          <a:effectLst/>
                          <a:latin typeface="Aptos Narrow" panose="020B0004020202020204" pitchFamily="34" charset="0"/>
                        </a:rPr>
                        <a:t>75500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0" i="0" u="none" strike="noStrike">
                          <a:solidFill>
                            <a:srgbClr val="000000"/>
                          </a:solidFill>
                          <a:effectLst/>
                          <a:latin typeface="Aptos Narrow" panose="020B0004020202020204" pitchFamily="34" charset="0"/>
                        </a:rPr>
                        <a:t>66000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9557856"/>
                  </a:ext>
                </a:extLst>
              </a:tr>
              <a:tr h="241246">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Take Off Fuel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10800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a:txBody>
                    <a:bodyPr/>
                    <a:lstStyle/>
                    <a:p>
                      <a:pPr algn="ctr" fontAlgn="ctr"/>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a:txBody>
                    <a:bodyPr/>
                    <a:lstStyle/>
                    <a:p>
                      <a:pPr algn="ctr" fontAlgn="ctr"/>
                      <a:r>
                        <a:rPr lang="cs-CZ" sz="1100" b="0" i="0" u="none" strike="noStrike">
                          <a:solidFill>
                            <a:srgbClr val="000000"/>
                          </a:solidFill>
                          <a:effectLst/>
                          <a:latin typeface="Aptos Narrow" panose="020B0004020202020204" pitchFamily="34" charset="0"/>
                        </a:rPr>
                        <a:t>8000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Trip Fuel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456272212"/>
                  </a:ext>
                </a:extLst>
              </a:tr>
              <a:tr h="241246">
                <a:tc rowSpan="3" gridSpan="3">
                  <a:txBody>
                    <a:bodyPr/>
                    <a:lstStyle/>
                    <a:p>
                      <a:pPr algn="ctr" fontAlgn="ctr"/>
                      <a:r>
                        <a:rPr lang="cs-CZ" sz="1100" b="1" i="0" u="none" strike="noStrike">
                          <a:solidFill>
                            <a:srgbClr val="000000"/>
                          </a:solidFill>
                          <a:effectLst/>
                          <a:latin typeface="Aptos Narrow" panose="020B0004020202020204" pitchFamily="34" charset="0"/>
                        </a:rPr>
                        <a:t>Corrected DOW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hMerge="1">
                  <a:txBody>
                    <a:bodyPr/>
                    <a:lstStyle/>
                    <a:p>
                      <a:endParaRPr lang="cs-CZ"/>
                    </a:p>
                  </a:txBody>
                  <a:tcPr/>
                </a:tc>
                <a:tc rowSpan="3" hMerge="1">
                  <a:txBody>
                    <a:bodyPr/>
                    <a:lstStyle/>
                    <a:p>
                      <a:endParaRPr lang="cs-CZ"/>
                    </a:p>
                  </a:txBody>
                  <a:tcPr/>
                </a:tc>
                <a:tc rowSpan="3" gridSpan="2">
                  <a:txBody>
                    <a:bodyPr/>
                    <a:lstStyle/>
                    <a:p>
                      <a:pPr algn="ctr" fontAlgn="ctr"/>
                      <a:r>
                        <a:rPr lang="cs-CZ" sz="1100" b="0" i="0" u="none" strike="noStrike">
                          <a:solidFill>
                            <a:srgbClr val="000000"/>
                          </a:solidFill>
                          <a:effectLst/>
                          <a:latin typeface="Aptos Narrow" panose="020B0004020202020204" pitchFamily="34" charset="0"/>
                        </a:rPr>
                        <a:t>45400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hMerge="1">
                  <a:txBody>
                    <a:bodyPr/>
                    <a:lstStyle/>
                    <a:p>
                      <a:endParaRPr lang="cs-CZ"/>
                    </a:p>
                  </a:txBody>
                  <a:tcPr/>
                </a:tc>
                <a:tc rowSpan="3" gridSpan="2">
                  <a:txBody>
                    <a:bodyPr/>
                    <a:lstStyle/>
                    <a:p>
                      <a:pPr algn="ctr" fontAlgn="ctr"/>
                      <a:r>
                        <a:rPr lang="en-US" sz="1100" b="0" i="0" u="none" strike="noStrike" dirty="0">
                          <a:solidFill>
                            <a:srgbClr val="000000"/>
                          </a:solidFill>
                          <a:effectLst/>
                          <a:latin typeface="Aptos Narrow" panose="020B0004020202020204" pitchFamily="34" charset="0"/>
                        </a:rPr>
                        <a:t>Allowed Weight For Take Off</a:t>
                      </a:r>
                      <a:br>
                        <a:rPr lang="en-US" sz="1100" b="0" i="0" u="none" strike="noStrike" dirty="0">
                          <a:solidFill>
                            <a:srgbClr val="000000"/>
                          </a:solidFill>
                          <a:effectLst/>
                          <a:latin typeface="Aptos Narrow" panose="020B0004020202020204" pitchFamily="34" charset="0"/>
                        </a:rPr>
                      </a:br>
                      <a:r>
                        <a:rPr lang="en-US" sz="1100" b="0" i="0" u="none" strike="noStrike" dirty="0">
                          <a:solidFill>
                            <a:srgbClr val="000000"/>
                          </a:solidFill>
                          <a:effectLst/>
                          <a:latin typeface="Aptos Narrow" panose="020B0004020202020204" pitchFamily="34" charset="0"/>
                        </a:rPr>
                        <a:t>(choose lowest </a:t>
                      </a:r>
                      <a:r>
                        <a:rPr lang="en-US" sz="1100" b="0" i="0" u="none" strike="noStrike" dirty="0" err="1">
                          <a:solidFill>
                            <a:srgbClr val="000000"/>
                          </a:solidFill>
                          <a:effectLst/>
                          <a:latin typeface="Aptos Narrow" panose="020B0004020202020204" pitchFamily="34" charset="0"/>
                        </a:rPr>
                        <a:t>a,b,c</a:t>
                      </a:r>
                      <a:r>
                        <a:rPr lang="en-US" sz="1100" b="0" i="0" u="none" strike="noStrike" dirty="0">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hMerge="1">
                  <a:txBody>
                    <a:bodyPr/>
                    <a:lstStyle/>
                    <a:p>
                      <a:endParaRPr lang="cs-CZ"/>
                    </a:p>
                  </a:txBody>
                  <a:tcPr/>
                </a:tc>
                <a:tc>
                  <a:txBody>
                    <a:bodyPr/>
                    <a:lstStyle/>
                    <a:p>
                      <a:pPr algn="ctr" fontAlgn="ctr"/>
                      <a:r>
                        <a:rPr lang="cs-CZ" sz="1100" b="0" i="0" u="none" strike="noStrike">
                          <a:solidFill>
                            <a:srgbClr val="000000"/>
                          </a:solidFill>
                          <a:effectLst/>
                          <a:latin typeface="Aptos Narrow" panose="020B0004020202020204" pitchFamily="34" charset="0"/>
                        </a:rPr>
                        <a: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0" i="0" u="none" strike="noStrike">
                          <a:solidFill>
                            <a:srgbClr val="000000"/>
                          </a:solidFill>
                          <a:effectLst/>
                          <a:latin typeface="Aptos Narrow" panose="020B0004020202020204" pitchFamily="34" charset="0"/>
                        </a:rPr>
                        <a:t>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28183838"/>
                  </a:ext>
                </a:extLst>
              </a:tr>
              <a:tr h="241246">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rowSpan="2">
                  <a:txBody>
                    <a:bodyPr/>
                    <a:lstStyle/>
                    <a:p>
                      <a:pPr algn="ctr" fontAlgn="ctr"/>
                      <a:r>
                        <a:rPr lang="cs-CZ" sz="1100" b="0" i="0" u="none" strike="noStrike">
                          <a:solidFill>
                            <a:srgbClr val="000000"/>
                          </a:solidFill>
                          <a:effectLst/>
                          <a:latin typeface="Aptos Narrow" panose="020B0004020202020204" pitchFamily="34" charset="0"/>
                        </a:rPr>
                        <a:t>73300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1100" b="0" i="0" u="none" strike="noStrike">
                          <a:solidFill>
                            <a:srgbClr val="000000"/>
                          </a:solidFill>
                          <a:effectLst/>
                          <a:latin typeface="Aptos Narrow" panose="020B0004020202020204" pitchFamily="34" charset="0"/>
                        </a:rPr>
                        <a:t>75500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1100" b="0" i="0" u="none" strike="noStrike">
                          <a:solidFill>
                            <a:srgbClr val="000000"/>
                          </a:solidFill>
                          <a:effectLst/>
                          <a:latin typeface="Aptos Narrow" panose="020B0004020202020204" pitchFamily="34" charset="0"/>
                        </a:rPr>
                        <a:t>74000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680375127"/>
                  </a:ext>
                </a:extLst>
              </a:tr>
              <a:tr h="241246">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2379354953"/>
                  </a:ext>
                </a:extLst>
              </a:tr>
              <a:tr h="241246">
                <a:tc rowSpan="2" gridSpan="2">
                  <a:txBody>
                    <a:bodyPr/>
                    <a:lstStyle/>
                    <a:p>
                      <a:pPr algn="ctr" fontAlgn="ctr"/>
                      <a:r>
                        <a:rPr lang="cs-CZ" sz="1100" b="0" i="0" u="none" strike="noStrike">
                          <a:solidFill>
                            <a:srgbClr val="000000"/>
                          </a:solidFill>
                          <a:effectLst/>
                          <a:latin typeface="Aptos Narrow" panose="020B0004020202020204" pitchFamily="34" charset="0"/>
                        </a:rPr>
                        <a:t>Take Off Fuel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1100" b="0" i="0" u="none" strike="noStrike" dirty="0">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1100" b="0" i="0" u="none" strike="noStrike">
                          <a:solidFill>
                            <a:srgbClr val="000000"/>
                          </a:solidFill>
                          <a:effectLst/>
                          <a:latin typeface="Aptos Narrow" panose="020B0004020202020204" pitchFamily="34" charset="0"/>
                        </a:rPr>
                        <a:t>10800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1100" b="0" i="0" u="none" strike="noStrike">
                          <a:solidFill>
                            <a:srgbClr val="000000"/>
                          </a:solidFill>
                          <a:effectLst/>
                          <a:latin typeface="Aptos Narrow" panose="020B0004020202020204" pitchFamily="34" charset="0"/>
                        </a:rPr>
                        <a:t>Operating Weight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1100" b="0" i="0" u="none" strike="noStrike">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1100" b="0" i="0" u="none" strike="noStrike">
                          <a:solidFill>
                            <a:srgbClr val="000000"/>
                          </a:solidFill>
                          <a:effectLst/>
                          <a:latin typeface="Aptos Narrow" panose="020B0004020202020204" pitchFamily="34" charset="0"/>
                        </a:rPr>
                        <a:t>56200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rowSpan="2" hMerge="1">
                  <a:txBody>
                    <a:bodyPr/>
                    <a:lstStyle/>
                    <a:p>
                      <a:endParaRPr lang="cs-CZ"/>
                    </a:p>
                  </a:txBody>
                  <a:tcPr/>
                </a:tc>
                <a:tc rowSpan="2">
                  <a:txBody>
                    <a:bodyPr/>
                    <a:lstStyle/>
                    <a:p>
                      <a:pPr algn="ctr" fontAlgn="ctr"/>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871903862"/>
                  </a:ext>
                </a:extLst>
              </a:tr>
              <a:tr h="241246">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607257465"/>
                  </a:ext>
                </a:extLst>
              </a:tr>
              <a:tr h="241246">
                <a:tc rowSpan="2" gridSpan="2">
                  <a:txBody>
                    <a:bodyPr/>
                    <a:lstStyle/>
                    <a:p>
                      <a:pPr algn="ctr" fontAlgn="ctr"/>
                      <a:r>
                        <a:rPr lang="cs-CZ" sz="1100" b="0" i="0" u="none" strike="noStrike">
                          <a:solidFill>
                            <a:srgbClr val="000000"/>
                          </a:solidFill>
                          <a:effectLst/>
                          <a:latin typeface="Aptos Narrow" panose="020B0004020202020204" pitchFamily="34" charset="0"/>
                        </a:rPr>
                        <a:t>Operating Weight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1100" b="0" i="0" u="none" strike="noStrike" dirty="0">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1100" b="0" i="0" u="none" strike="noStrike" dirty="0">
                          <a:solidFill>
                            <a:srgbClr val="000000"/>
                          </a:solidFill>
                          <a:effectLst/>
                          <a:latin typeface="Aptos Narrow" panose="020B0004020202020204" pitchFamily="34" charset="0"/>
                        </a:rPr>
                        <a:t>56200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1100" b="1" i="0" u="none" strike="noStrike">
                          <a:solidFill>
                            <a:srgbClr val="000000"/>
                          </a:solidFill>
                          <a:effectLst/>
                          <a:latin typeface="Aptos Narrow" panose="020B0004020202020204" pitchFamily="34" charset="0"/>
                        </a:rPr>
                        <a:t>Allowed Traffic Load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1100" b="0" i="0" u="none" strike="noStrike">
                          <a:solidFill>
                            <a:srgbClr val="000000"/>
                          </a:solidFill>
                          <a:effectLst/>
                          <a:latin typeface="Aptos Narrow" panose="020B000402020202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1100" b="0" i="0" u="none" strike="noStrike">
                          <a:solidFill>
                            <a:srgbClr val="000000"/>
                          </a:solidFill>
                          <a:effectLst/>
                          <a:latin typeface="Aptos Narrow" panose="020B0004020202020204" pitchFamily="34" charset="0"/>
                        </a:rPr>
                        <a:t>17100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rowSpan="2" hMerge="1">
                  <a:txBody>
                    <a:bodyPr/>
                    <a:lstStyle/>
                    <a:p>
                      <a:endParaRPr lang="cs-CZ"/>
                    </a:p>
                  </a:txBody>
                  <a:tcPr/>
                </a:tc>
                <a:tc rowSpan="2">
                  <a:txBody>
                    <a:bodyPr/>
                    <a:lstStyle/>
                    <a:p>
                      <a:pPr algn="ctr" fontAlgn="ctr"/>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801554611"/>
                  </a:ext>
                </a:extLst>
              </a:tr>
              <a:tr h="241246">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ctr" fontAlgn="ctr"/>
                      <a:endParaRPr lang="cs-CZ" sz="1100" b="0" i="0" u="none" strike="noStrike" dirty="0">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299401259"/>
                  </a:ext>
                </a:extLst>
              </a:tr>
            </a:tbl>
          </a:graphicData>
        </a:graphic>
      </p:graphicFrame>
    </p:spTree>
    <p:extLst>
      <p:ext uri="{BB962C8B-B14F-4D97-AF65-F5344CB8AC3E}">
        <p14:creationId xmlns:p14="http://schemas.microsoft.com/office/powerpoint/2010/main" val="3418164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1288909-5921-B68C-810E-234F36033EC2}"/>
              </a:ext>
            </a:extLst>
          </p:cNvPr>
          <p:cNvSpPr>
            <a:spLocks noGrp="1"/>
          </p:cNvSpPr>
          <p:nvPr>
            <p:ph type="title"/>
          </p:nvPr>
        </p:nvSpPr>
        <p:spPr>
          <a:xfrm>
            <a:off x="0" y="0"/>
            <a:ext cx="11807825" cy="719138"/>
          </a:xfrm>
        </p:spPr>
        <p:txBody>
          <a:bodyPr/>
          <a:lstStyle/>
          <a:p>
            <a:r>
              <a:rPr lang="cs-CZ" dirty="0"/>
              <a:t>Fáze plánování – výpočet plánovacího formuláře </a:t>
            </a:r>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6D18DC70-5157-872C-F499-243033455331}"/>
                  </a:ext>
                </a:extLst>
              </p:cNvPr>
              <p:cNvSpPr>
                <a:spLocks noGrp="1"/>
              </p:cNvSpPr>
              <p:nvPr>
                <p:ph idx="1"/>
              </p:nvPr>
            </p:nvSpPr>
            <p:spPr>
              <a:xfrm>
                <a:off x="91460" y="719138"/>
                <a:ext cx="11807825" cy="4420675"/>
              </a:xfrm>
            </p:spPr>
            <p:txBody>
              <a:bodyPr>
                <a:normAutofit fontScale="92500" lnSpcReduction="20000"/>
              </a:bodyPr>
              <a:lstStyle/>
              <a:p>
                <a:r>
                  <a:rPr lang="cs-CZ" dirty="0"/>
                  <a:t>V poslední části je vypočítána hodnota </a:t>
                </a:r>
                <a:r>
                  <a:rPr lang="cs-CZ" dirty="0" err="1"/>
                  <a:t>Allowed</a:t>
                </a:r>
                <a:r>
                  <a:rPr lang="cs-CZ" dirty="0"/>
                  <a:t> </a:t>
                </a:r>
                <a:r>
                  <a:rPr lang="cs-CZ" dirty="0" err="1"/>
                  <a:t>Take</a:t>
                </a:r>
                <a:r>
                  <a:rPr lang="cs-CZ" dirty="0"/>
                  <a:t> </a:t>
                </a:r>
                <a:r>
                  <a:rPr lang="cs-CZ" dirty="0" err="1"/>
                  <a:t>Off</a:t>
                </a:r>
                <a:r>
                  <a:rPr lang="cs-CZ" dirty="0"/>
                  <a:t> </a:t>
                </a:r>
                <a:r>
                  <a:rPr lang="cs-CZ" dirty="0" err="1"/>
                  <a:t>Fuel</a:t>
                </a:r>
                <a:r>
                  <a:rPr lang="cs-CZ" dirty="0"/>
                  <a:t>. Výpočet probíhá vybráním nejnižší hodnoty „</a:t>
                </a:r>
                <a:r>
                  <a:rPr lang="cs-CZ" i="1" dirty="0" err="1"/>
                  <a:t>b,c</a:t>
                </a:r>
                <a:r>
                  <a:rPr lang="cs-CZ" dirty="0"/>
                  <a:t>“ z předchozí části a odečtena hodnota EZFW. </a:t>
                </a:r>
              </a:p>
              <a:p>
                <a:r>
                  <a:rPr lang="cs-CZ" dirty="0"/>
                  <a:t>Dále je nutné aplikovat metodu standartního </a:t>
                </a:r>
                <a:r>
                  <a:rPr lang="cs-CZ" dirty="0" err="1"/>
                  <a:t>rozesazení</a:t>
                </a:r>
                <a:r>
                  <a:rPr lang="cs-CZ" dirty="0"/>
                  <a:t> cestujících. Tato metoda zajistí rovnoměrné přidělení sedadel na palubě cestujícím. Dělí se na 4 kroky:</a:t>
                </a:r>
              </a:p>
              <a:p>
                <a:pPr marL="457200" indent="-457200">
                  <a:buAutoNum type="arabicPeriod"/>
                </a:pPr>
                <a:r>
                  <a:rPr lang="cs-CZ" dirty="0"/>
                  <a:t>Výpočet Indexu Obsazenosti:</a:t>
                </a:r>
              </a:p>
              <a:p>
                <a:r>
                  <a:rPr lang="cs-CZ" dirty="0"/>
                  <a:t>	Index Obsazenosti (</a:t>
                </a:r>
                <a14:m>
                  <m:oMath xmlns:m="http://schemas.openxmlformats.org/officeDocument/2006/math">
                    <m:sSub>
                      <m:sSubPr>
                        <m:ctrlPr>
                          <a:rPr lang="cs-CZ" i="1" smtClean="0">
                            <a:latin typeface="Cambria Math" panose="02040503050406030204" pitchFamily="18" charset="0"/>
                          </a:rPr>
                        </m:ctrlPr>
                      </m:sSubPr>
                      <m:e>
                        <m:r>
                          <a:rPr lang="cs-CZ" b="0" i="1" smtClean="0">
                            <a:latin typeface="Cambria Math" panose="02040503050406030204" pitchFamily="18" charset="0"/>
                          </a:rPr>
                          <m:t>𝐼</m:t>
                        </m:r>
                      </m:e>
                      <m:sub>
                        <m:r>
                          <a:rPr lang="cs-CZ" b="0" i="1" smtClean="0">
                            <a:latin typeface="Cambria Math" panose="02040503050406030204" pitchFamily="18" charset="0"/>
                          </a:rPr>
                          <m:t>𝑜</m:t>
                        </m:r>
                      </m:sub>
                    </m:sSub>
                  </m:oMath>
                </a14:m>
                <a:r>
                  <a:rPr lang="cs-CZ" dirty="0"/>
                  <a:t>) je podíl očekávaného počtu cestujících(</a:t>
                </a:r>
                <a:r>
                  <a:rPr lang="cs-CZ" dirty="0" err="1"/>
                  <a:t>bookovaní</a:t>
                </a:r>
                <a:r>
                  <a:rPr lang="cs-CZ" dirty="0"/>
                  <a:t>) na letu a sedadlové kapacity </a:t>
                </a:r>
              </a:p>
              <a:p>
                <a:pPr/>
                <a14:m>
                  <m:oMathPara xmlns:m="http://schemas.openxmlformats.org/officeDocument/2006/math">
                    <m:oMathParaPr>
                      <m:jc m:val="centerGroup"/>
                    </m:oMathParaPr>
                    <m:oMath xmlns:m="http://schemas.openxmlformats.org/officeDocument/2006/math">
                      <m:sSub>
                        <m:sSubPr>
                          <m:ctrlPr>
                            <a:rPr lang="cs-CZ" i="1" smtClean="0">
                              <a:latin typeface="Cambria Math" panose="02040503050406030204" pitchFamily="18" charset="0"/>
                            </a:rPr>
                          </m:ctrlPr>
                        </m:sSubPr>
                        <m:e>
                          <m:r>
                            <a:rPr lang="cs-CZ" b="0" i="1" smtClean="0">
                              <a:latin typeface="Cambria Math" panose="02040503050406030204" pitchFamily="18" charset="0"/>
                            </a:rPr>
                            <m:t>𝐼</m:t>
                          </m:r>
                        </m:e>
                        <m:sub>
                          <m:r>
                            <a:rPr lang="cs-CZ" b="0" i="1" smtClean="0">
                              <a:latin typeface="Cambria Math" panose="02040503050406030204" pitchFamily="18" charset="0"/>
                            </a:rPr>
                            <m:t>𝑜</m:t>
                          </m:r>
                        </m:sub>
                      </m:sSub>
                      <m:r>
                        <a:rPr lang="cs-CZ" b="0" i="1" smtClean="0">
                          <a:latin typeface="Cambria Math" panose="02040503050406030204" pitchFamily="18" charset="0"/>
                        </a:rPr>
                        <m:t>=</m:t>
                      </m:r>
                      <m:f>
                        <m:fPr>
                          <m:ctrlPr>
                            <a:rPr lang="cs-CZ" b="0" i="1" smtClean="0">
                              <a:latin typeface="Cambria Math" panose="02040503050406030204" pitchFamily="18" charset="0"/>
                            </a:rPr>
                          </m:ctrlPr>
                        </m:fPr>
                        <m:num>
                          <m:r>
                            <a:rPr lang="cs-CZ" b="0" i="1" smtClean="0">
                              <a:latin typeface="Cambria Math" panose="02040503050406030204" pitchFamily="18" charset="0"/>
                            </a:rPr>
                            <m:t>𝑃𝐴𝑋</m:t>
                          </m:r>
                        </m:num>
                        <m:den>
                          <m:r>
                            <a:rPr lang="cs-CZ" b="0" i="1" smtClean="0">
                              <a:latin typeface="Cambria Math" panose="02040503050406030204" pitchFamily="18" charset="0"/>
                            </a:rPr>
                            <m:t>𝑆𝑒𝑎𝑡𝑠</m:t>
                          </m:r>
                        </m:den>
                      </m:f>
                      <m:r>
                        <a:rPr lang="cs-CZ" b="0" i="1" smtClean="0">
                          <a:latin typeface="Cambria Math" panose="02040503050406030204" pitchFamily="18" charset="0"/>
                        </a:rPr>
                        <m:t>=</m:t>
                      </m:r>
                      <m:f>
                        <m:fPr>
                          <m:ctrlPr>
                            <a:rPr lang="cs-CZ" b="0" i="1" smtClean="0">
                              <a:latin typeface="Cambria Math" panose="02040503050406030204" pitchFamily="18" charset="0"/>
                            </a:rPr>
                          </m:ctrlPr>
                        </m:fPr>
                        <m:num>
                          <m:r>
                            <a:rPr lang="cs-CZ" b="0" i="1" smtClean="0">
                              <a:latin typeface="Cambria Math" panose="02040503050406030204" pitchFamily="18" charset="0"/>
                            </a:rPr>
                            <m:t>140</m:t>
                          </m:r>
                        </m:num>
                        <m:den>
                          <m:r>
                            <a:rPr lang="cs-CZ" b="0" i="1" smtClean="0">
                              <a:latin typeface="Cambria Math" panose="02040503050406030204" pitchFamily="18" charset="0"/>
                            </a:rPr>
                            <m:t>165</m:t>
                          </m:r>
                        </m:den>
                      </m:f>
                      <m:r>
                        <a:rPr lang="cs-CZ" b="0" i="1" smtClean="0">
                          <a:latin typeface="Cambria Math" panose="02040503050406030204" pitchFamily="18" charset="0"/>
                        </a:rPr>
                        <m:t>=0,848485</m:t>
                      </m:r>
                    </m:oMath>
                  </m:oMathPara>
                </a14:m>
                <a:endParaRPr lang="cs-CZ" dirty="0"/>
              </a:p>
              <a:p>
                <a:r>
                  <a:rPr lang="cs-CZ" dirty="0"/>
                  <a:t>2. Výpočet obsazených sedadel cestujícími:</a:t>
                </a:r>
              </a:p>
              <a:p>
                <a:r>
                  <a:rPr lang="cs-CZ" dirty="0"/>
                  <a:t>Pro každou palubní zónu probíhá zvlášť dle níže uvedených vzorců. Pro palubní zónu 0A a 0B jsou výsledky zaokrouhleny na celé číslo. </a:t>
                </a:r>
              </a:p>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0</m:t>
                      </m:r>
                      <m:r>
                        <a:rPr lang="cs-CZ" b="0" i="1" smtClean="0">
                          <a:latin typeface="Cambria Math" panose="02040503050406030204" pitchFamily="18" charset="0"/>
                        </a:rPr>
                        <m:t>𝐴</m:t>
                      </m:r>
                      <m:r>
                        <a:rPr lang="cs-CZ" b="0" i="1" smtClean="0">
                          <a:latin typeface="Cambria Math" panose="02040503050406030204" pitchFamily="18" charset="0"/>
                        </a:rPr>
                        <m:t>=</m:t>
                      </m:r>
                      <m:sSub>
                        <m:sSubPr>
                          <m:ctrlPr>
                            <a:rPr lang="cs-CZ" i="1">
                              <a:latin typeface="Cambria Math" panose="02040503050406030204" pitchFamily="18" charset="0"/>
                            </a:rPr>
                          </m:ctrlPr>
                        </m:sSubPr>
                        <m:e>
                          <m:r>
                            <a:rPr lang="cs-CZ" i="1">
                              <a:latin typeface="Cambria Math" panose="02040503050406030204" pitchFamily="18" charset="0"/>
                            </a:rPr>
                            <m:t>𝐼</m:t>
                          </m:r>
                        </m:e>
                        <m:sub>
                          <m:r>
                            <a:rPr lang="cs-CZ" i="1">
                              <a:latin typeface="Cambria Math" panose="02040503050406030204" pitchFamily="18" charset="0"/>
                            </a:rPr>
                            <m:t>𝑜</m:t>
                          </m:r>
                        </m:sub>
                      </m:sSub>
                      <m:r>
                        <a:rPr lang="cs-CZ" b="0" i="1" smtClean="0">
                          <a:latin typeface="Cambria Math" panose="02040503050406030204" pitchFamily="18" charset="0"/>
                        </a:rPr>
                        <m:t>∗57</m:t>
                      </m:r>
                      <m:r>
                        <a:rPr lang="cs-CZ" b="0" i="1" smtClean="0">
                          <a:latin typeface="Cambria Math" panose="02040503050406030204" pitchFamily="18" charset="0"/>
                          <a:ea typeface="Cambria Math" panose="02040503050406030204" pitchFamily="18" charset="0"/>
                        </a:rPr>
                        <m:t>≅48</m:t>
                      </m:r>
                    </m:oMath>
                  </m:oMathPara>
                </a14:m>
                <a:endParaRPr lang="cs-CZ"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0</m:t>
                      </m:r>
                      <m:r>
                        <a:rPr lang="cs-CZ" b="0" i="1" smtClean="0">
                          <a:latin typeface="Cambria Math" panose="02040503050406030204" pitchFamily="18" charset="0"/>
                        </a:rPr>
                        <m:t>𝐵</m:t>
                      </m:r>
                      <m:r>
                        <a:rPr lang="cs-CZ" b="0" i="1" smtClean="0">
                          <a:latin typeface="Cambria Math" panose="02040503050406030204" pitchFamily="18" charset="0"/>
                        </a:rPr>
                        <m:t>=</m:t>
                      </m:r>
                      <m:sSub>
                        <m:sSubPr>
                          <m:ctrlPr>
                            <a:rPr lang="cs-CZ" i="1">
                              <a:latin typeface="Cambria Math" panose="02040503050406030204" pitchFamily="18" charset="0"/>
                            </a:rPr>
                          </m:ctrlPr>
                        </m:sSubPr>
                        <m:e>
                          <m:r>
                            <a:rPr lang="cs-CZ" i="1">
                              <a:latin typeface="Cambria Math" panose="02040503050406030204" pitchFamily="18" charset="0"/>
                            </a:rPr>
                            <m:t>𝐼</m:t>
                          </m:r>
                        </m:e>
                        <m:sub>
                          <m:r>
                            <a:rPr lang="cs-CZ" i="1">
                              <a:latin typeface="Cambria Math" panose="02040503050406030204" pitchFamily="18" charset="0"/>
                            </a:rPr>
                            <m:t>𝑜</m:t>
                          </m:r>
                        </m:sub>
                      </m:sSub>
                      <m:r>
                        <a:rPr lang="cs-CZ" b="0" i="1" smtClean="0">
                          <a:latin typeface="Cambria Math" panose="02040503050406030204" pitchFamily="18" charset="0"/>
                        </a:rPr>
                        <m:t>∗54</m:t>
                      </m:r>
                      <m:r>
                        <a:rPr lang="cs-CZ" b="0" i="1" smtClean="0">
                          <a:latin typeface="Cambria Math" panose="02040503050406030204" pitchFamily="18" charset="0"/>
                          <a:ea typeface="Cambria Math" panose="02040503050406030204" pitchFamily="18" charset="0"/>
                        </a:rPr>
                        <m:t>≅46</m:t>
                      </m:r>
                    </m:oMath>
                  </m:oMathPara>
                </a14:m>
                <a:endParaRPr lang="cs-CZ"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0</m:t>
                      </m:r>
                      <m:r>
                        <a:rPr lang="cs-CZ" b="0" i="1" smtClean="0">
                          <a:latin typeface="Cambria Math" panose="02040503050406030204" pitchFamily="18" charset="0"/>
                        </a:rPr>
                        <m:t>𝐶</m:t>
                      </m:r>
                      <m:r>
                        <a:rPr lang="cs-CZ" b="0" i="1" smtClean="0">
                          <a:latin typeface="Cambria Math" panose="02040503050406030204" pitchFamily="18" charset="0"/>
                        </a:rPr>
                        <m:t>=</m:t>
                      </m:r>
                      <m:r>
                        <a:rPr lang="cs-CZ" b="0" i="1" smtClean="0">
                          <a:latin typeface="Cambria Math" panose="02040503050406030204" pitchFamily="18" charset="0"/>
                        </a:rPr>
                        <m:t>𝑃𝐴𝑋</m:t>
                      </m:r>
                      <m:r>
                        <a:rPr lang="cs-CZ" b="0" i="1" smtClean="0">
                          <a:latin typeface="Cambria Math" panose="02040503050406030204" pitchFamily="18" charset="0"/>
                        </a:rPr>
                        <m:t>−</m:t>
                      </m:r>
                      <m:d>
                        <m:dPr>
                          <m:ctrlPr>
                            <a:rPr lang="cs-CZ" b="0" i="1" smtClean="0">
                              <a:latin typeface="Cambria Math" panose="02040503050406030204" pitchFamily="18" charset="0"/>
                            </a:rPr>
                          </m:ctrlPr>
                        </m:dPr>
                        <m:e>
                          <m:r>
                            <a:rPr lang="cs-CZ" b="0" i="1" smtClean="0">
                              <a:latin typeface="Cambria Math" panose="02040503050406030204" pitchFamily="18" charset="0"/>
                            </a:rPr>
                            <m:t>0</m:t>
                          </m:r>
                          <m:r>
                            <a:rPr lang="cs-CZ" b="0" i="1" smtClean="0">
                              <a:latin typeface="Cambria Math" panose="02040503050406030204" pitchFamily="18" charset="0"/>
                            </a:rPr>
                            <m:t>𝐴</m:t>
                          </m:r>
                          <m:r>
                            <a:rPr lang="cs-CZ" b="0" i="1" smtClean="0">
                              <a:latin typeface="Cambria Math" panose="02040503050406030204" pitchFamily="18" charset="0"/>
                            </a:rPr>
                            <m:t>+0</m:t>
                          </m:r>
                          <m:r>
                            <a:rPr lang="cs-CZ" b="0" i="1" smtClean="0">
                              <a:latin typeface="Cambria Math" panose="02040503050406030204" pitchFamily="18" charset="0"/>
                            </a:rPr>
                            <m:t>𝐵</m:t>
                          </m:r>
                        </m:e>
                      </m:d>
                      <m:r>
                        <a:rPr lang="cs-CZ" b="0" i="1" smtClean="0">
                          <a:latin typeface="Cambria Math" panose="02040503050406030204" pitchFamily="18" charset="0"/>
                        </a:rPr>
                        <m:t>=140−</m:t>
                      </m:r>
                      <m:d>
                        <m:dPr>
                          <m:ctrlPr>
                            <a:rPr lang="cs-CZ" b="0" i="1" smtClean="0">
                              <a:latin typeface="Cambria Math" panose="02040503050406030204" pitchFamily="18" charset="0"/>
                            </a:rPr>
                          </m:ctrlPr>
                        </m:dPr>
                        <m:e>
                          <m:r>
                            <a:rPr lang="cs-CZ" b="0" i="1" smtClean="0">
                              <a:latin typeface="Cambria Math" panose="02040503050406030204" pitchFamily="18" charset="0"/>
                            </a:rPr>
                            <m:t>57+54</m:t>
                          </m:r>
                        </m:e>
                      </m:d>
                      <m:r>
                        <a:rPr lang="cs-CZ" b="0" i="1" smtClean="0">
                          <a:latin typeface="Cambria Math" panose="02040503050406030204" pitchFamily="18" charset="0"/>
                        </a:rPr>
                        <m:t>=</m:t>
                      </m:r>
                      <m:r>
                        <a:rPr lang="cs-CZ" b="0" i="1" smtClean="0">
                          <a:latin typeface="Cambria Math" panose="02040503050406030204" pitchFamily="18" charset="0"/>
                          <a:ea typeface="Cambria Math" panose="02040503050406030204" pitchFamily="18" charset="0"/>
                        </a:rPr>
                        <m:t>46</m:t>
                      </m:r>
                    </m:oMath>
                  </m:oMathPara>
                </a14:m>
                <a:endParaRPr lang="cs-CZ" dirty="0"/>
              </a:p>
              <a:p>
                <a:r>
                  <a:rPr lang="cs-CZ" dirty="0"/>
                  <a:t>Výsledkem je rovnoměrné přidělení sedadel na palubě cestujícím. </a:t>
                </a:r>
              </a:p>
            </p:txBody>
          </p:sp>
        </mc:Choice>
        <mc:Fallback xmlns="">
          <p:sp>
            <p:nvSpPr>
              <p:cNvPr id="3" name="Zástupný obsah 2">
                <a:extLst>
                  <a:ext uri="{FF2B5EF4-FFF2-40B4-BE49-F238E27FC236}">
                    <a16:creationId xmlns:a16="http://schemas.microsoft.com/office/drawing/2014/main" id="{6D18DC70-5157-872C-F499-243033455331}"/>
                  </a:ext>
                </a:extLst>
              </p:cNvPr>
              <p:cNvSpPr>
                <a:spLocks noGrp="1" noRot="1" noChangeAspect="1" noMove="1" noResize="1" noEditPoints="1" noAdjustHandles="1" noChangeArrowheads="1" noChangeShapeType="1" noTextEdit="1"/>
              </p:cNvSpPr>
              <p:nvPr>
                <p:ph idx="1"/>
              </p:nvPr>
            </p:nvSpPr>
            <p:spPr>
              <a:xfrm>
                <a:off x="91460" y="719138"/>
                <a:ext cx="11807825" cy="4420675"/>
              </a:xfrm>
              <a:blipFill>
                <a:blip r:embed="rId2"/>
                <a:stretch>
                  <a:fillRect l="-516" t="-2345"/>
                </a:stretch>
              </a:blipFill>
            </p:spPr>
            <p:txBody>
              <a:bodyPr/>
              <a:lstStyle/>
              <a:p>
                <a:r>
                  <a:rPr lang="cs-CZ">
                    <a:noFill/>
                  </a:rPr>
                  <a:t> </a:t>
                </a:r>
              </a:p>
            </p:txBody>
          </p:sp>
        </mc:Fallback>
      </mc:AlternateContent>
      <p:graphicFrame>
        <p:nvGraphicFramePr>
          <p:cNvPr id="5" name="Tabulka 4">
            <a:extLst>
              <a:ext uri="{FF2B5EF4-FFF2-40B4-BE49-F238E27FC236}">
                <a16:creationId xmlns:a16="http://schemas.microsoft.com/office/drawing/2014/main" id="{EDF6F940-B9D4-15BC-E889-7941CDEB1B41}"/>
              </a:ext>
            </a:extLst>
          </p:cNvPr>
          <p:cNvGraphicFramePr>
            <a:graphicFrameLocks noGrp="1"/>
          </p:cNvGraphicFramePr>
          <p:nvPr>
            <p:extLst>
              <p:ext uri="{D42A27DB-BD31-4B8C-83A1-F6EECF244321}">
                <p14:modId xmlns:p14="http://schemas.microsoft.com/office/powerpoint/2010/main" val="1151274035"/>
              </p:ext>
            </p:extLst>
          </p:nvPr>
        </p:nvGraphicFramePr>
        <p:xfrm>
          <a:off x="2337773" y="5916074"/>
          <a:ext cx="7315200" cy="571500"/>
        </p:xfrm>
        <a:graphic>
          <a:graphicData uri="http://schemas.openxmlformats.org/drawingml/2006/table">
            <a:tbl>
              <a:tblPr/>
              <a:tblGrid>
                <a:gridCol w="1828800">
                  <a:extLst>
                    <a:ext uri="{9D8B030D-6E8A-4147-A177-3AD203B41FA5}">
                      <a16:colId xmlns:a16="http://schemas.microsoft.com/office/drawing/2014/main" val="3473440636"/>
                    </a:ext>
                  </a:extLst>
                </a:gridCol>
                <a:gridCol w="609600">
                  <a:extLst>
                    <a:ext uri="{9D8B030D-6E8A-4147-A177-3AD203B41FA5}">
                      <a16:colId xmlns:a16="http://schemas.microsoft.com/office/drawing/2014/main" val="4165755499"/>
                    </a:ext>
                  </a:extLst>
                </a:gridCol>
                <a:gridCol w="1219200">
                  <a:extLst>
                    <a:ext uri="{9D8B030D-6E8A-4147-A177-3AD203B41FA5}">
                      <a16:colId xmlns:a16="http://schemas.microsoft.com/office/drawing/2014/main" val="4159217438"/>
                    </a:ext>
                  </a:extLst>
                </a:gridCol>
                <a:gridCol w="609600">
                  <a:extLst>
                    <a:ext uri="{9D8B030D-6E8A-4147-A177-3AD203B41FA5}">
                      <a16:colId xmlns:a16="http://schemas.microsoft.com/office/drawing/2014/main" val="4040182379"/>
                    </a:ext>
                  </a:extLst>
                </a:gridCol>
                <a:gridCol w="609600">
                  <a:extLst>
                    <a:ext uri="{9D8B030D-6E8A-4147-A177-3AD203B41FA5}">
                      <a16:colId xmlns:a16="http://schemas.microsoft.com/office/drawing/2014/main" val="4210588877"/>
                    </a:ext>
                  </a:extLst>
                </a:gridCol>
                <a:gridCol w="609600">
                  <a:extLst>
                    <a:ext uri="{9D8B030D-6E8A-4147-A177-3AD203B41FA5}">
                      <a16:colId xmlns:a16="http://schemas.microsoft.com/office/drawing/2014/main" val="2089663678"/>
                    </a:ext>
                  </a:extLst>
                </a:gridCol>
                <a:gridCol w="609600">
                  <a:extLst>
                    <a:ext uri="{9D8B030D-6E8A-4147-A177-3AD203B41FA5}">
                      <a16:colId xmlns:a16="http://schemas.microsoft.com/office/drawing/2014/main" val="1872313431"/>
                    </a:ext>
                  </a:extLst>
                </a:gridCol>
                <a:gridCol w="609600">
                  <a:extLst>
                    <a:ext uri="{9D8B030D-6E8A-4147-A177-3AD203B41FA5}">
                      <a16:colId xmlns:a16="http://schemas.microsoft.com/office/drawing/2014/main" val="3839227336"/>
                    </a:ext>
                  </a:extLst>
                </a:gridCol>
                <a:gridCol w="609600">
                  <a:extLst>
                    <a:ext uri="{9D8B030D-6E8A-4147-A177-3AD203B41FA5}">
                      <a16:colId xmlns:a16="http://schemas.microsoft.com/office/drawing/2014/main" val="2103649627"/>
                    </a:ext>
                  </a:extLst>
                </a:gridCol>
              </a:tblGrid>
              <a:tr h="190500">
                <a:tc gridSpan="2">
                  <a:txBody>
                    <a:bodyPr/>
                    <a:lstStyle/>
                    <a:p>
                      <a:pPr algn="ctr" fontAlgn="b"/>
                      <a:r>
                        <a:rPr lang="cs-CZ" sz="1100" b="0" i="0" u="none" strike="noStrike">
                          <a:solidFill>
                            <a:srgbClr val="000000"/>
                          </a:solidFill>
                          <a:effectLst/>
                          <a:latin typeface="Aptos Narrow" panose="020B0004020202020204" pitchFamily="34" charset="0"/>
                        </a:rPr>
                        <a:t>Lowest of b,c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1100" b="0" i="0" u="none" strike="noStrike">
                          <a:solidFill>
                            <a:srgbClr val="000000"/>
                          </a:solidFill>
                          <a:effectLst/>
                          <a:latin typeface="Aptos Narrow" panose="020B0004020202020204" pitchFamily="34" charset="0"/>
                        </a:rPr>
                        <a:t>74000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dirty="0">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0A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0B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0C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3865355"/>
                  </a:ext>
                </a:extLst>
              </a:tr>
              <a:tr h="190500">
                <a:tc>
                  <a:txBody>
                    <a:bodyPr/>
                    <a:lstStyle/>
                    <a:p>
                      <a:pPr algn="ctr" fontAlgn="b"/>
                      <a:r>
                        <a:rPr lang="cs-CZ" sz="1100" b="0" i="0" u="none" strike="noStrike">
                          <a:solidFill>
                            <a:srgbClr val="000000"/>
                          </a:solidFill>
                          <a:effectLst/>
                          <a:latin typeface="Aptos Narrow" panose="020B0004020202020204" pitchFamily="34" charset="0"/>
                        </a:rPr>
                        <a:t>EZFW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58000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1100" b="0" i="0" u="none" strike="noStrike" dirty="0" err="1">
                          <a:solidFill>
                            <a:srgbClr val="000000"/>
                          </a:solidFill>
                          <a:effectLst/>
                          <a:latin typeface="Aptos Narrow" panose="020B0004020202020204" pitchFamily="34" charset="0"/>
                        </a:rPr>
                        <a:t>Seats</a:t>
                      </a:r>
                      <a:endParaRPr lang="cs-CZ" sz="1100" b="0" i="0" u="none" strike="noStrike" dirty="0">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9684841"/>
                  </a:ext>
                </a:extLst>
              </a:tr>
              <a:tr h="190500">
                <a:tc>
                  <a:txBody>
                    <a:bodyPr/>
                    <a:lstStyle/>
                    <a:p>
                      <a:pPr algn="ctr" fontAlgn="b"/>
                      <a:r>
                        <a:rPr lang="cs-CZ" sz="1100" b="1" i="0" u="none" strike="noStrike">
                          <a:solidFill>
                            <a:srgbClr val="000000"/>
                          </a:solidFill>
                          <a:effectLst/>
                          <a:latin typeface="Aptos Narrow" panose="020B0004020202020204" pitchFamily="34" charset="0"/>
                        </a:rPr>
                        <a:t>Allowed Take Off Fuel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16000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1100" b="0" i="0" u="none" strike="noStrike" dirty="0">
                          <a:solidFill>
                            <a:srgbClr val="000000"/>
                          </a:solidFill>
                          <a:effectLst/>
                          <a:latin typeface="Aptos Narrow" panose="020B0004020202020204" pitchFamily="34" charset="0"/>
                        </a:rPr>
                        <a:t>PAX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5499068"/>
                  </a:ext>
                </a:extLst>
              </a:tr>
            </a:tbl>
          </a:graphicData>
        </a:graphic>
      </p:graphicFrame>
    </p:spTree>
    <p:extLst>
      <p:ext uri="{BB962C8B-B14F-4D97-AF65-F5344CB8AC3E}">
        <p14:creationId xmlns:p14="http://schemas.microsoft.com/office/powerpoint/2010/main" val="2139477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A2F07D-DAE2-B235-E077-EF9CE1437DB0}"/>
              </a:ext>
            </a:extLst>
          </p:cNvPr>
          <p:cNvSpPr>
            <a:spLocks noGrp="1"/>
          </p:cNvSpPr>
          <p:nvPr>
            <p:ph type="title"/>
          </p:nvPr>
        </p:nvSpPr>
        <p:spPr>
          <a:xfrm>
            <a:off x="0" y="0"/>
            <a:ext cx="11807825" cy="719138"/>
          </a:xfrm>
        </p:spPr>
        <p:txBody>
          <a:bodyPr/>
          <a:lstStyle/>
          <a:p>
            <a:r>
              <a:rPr lang="cs-CZ" dirty="0"/>
              <a:t>Fáze plánování – příprava nakládacích instrukcí</a:t>
            </a:r>
          </a:p>
        </p:txBody>
      </p:sp>
      <p:sp>
        <p:nvSpPr>
          <p:cNvPr id="3" name="Zástupný obsah 2">
            <a:extLst>
              <a:ext uri="{FF2B5EF4-FFF2-40B4-BE49-F238E27FC236}">
                <a16:creationId xmlns:a16="http://schemas.microsoft.com/office/drawing/2014/main" id="{3970BFB0-EBB7-179A-DAD0-1A5DA945BA3E}"/>
              </a:ext>
            </a:extLst>
          </p:cNvPr>
          <p:cNvSpPr>
            <a:spLocks noGrp="1"/>
          </p:cNvSpPr>
          <p:nvPr>
            <p:ph idx="1"/>
          </p:nvPr>
        </p:nvSpPr>
        <p:spPr>
          <a:xfrm>
            <a:off x="192087" y="719138"/>
            <a:ext cx="11807825" cy="5481637"/>
          </a:xfrm>
        </p:spPr>
        <p:txBody>
          <a:bodyPr>
            <a:normAutofit lnSpcReduction="10000"/>
          </a:bodyPr>
          <a:lstStyle/>
          <a:p>
            <a:r>
              <a:rPr lang="cs-CZ" dirty="0"/>
              <a:t>Každý letecký dopravce má svůj vlastní formulář sloužící jako nakládací instrukce. Podoba tohoto formuláře závisí od typu letadla (počet nákladových prostorů, kapacita, uspořádaní) a typu ložení (volně ložené, kontejnerově ložené). Nakládací instrukce mají čtyři části. První část je záhlaví, druhá část se užívá pro lety s mezipřistáním, třetí část je plánovací (jak bude letadlo naloženo), poslední část je finální </a:t>
            </a:r>
            <a:r>
              <a:rPr lang="cs-CZ" dirty="0" err="1"/>
              <a:t>loading</a:t>
            </a:r>
            <a:r>
              <a:rPr lang="cs-CZ" dirty="0"/>
              <a:t> report (jak je letadlo fyzicky naloženo).</a:t>
            </a:r>
          </a:p>
          <a:p>
            <a:r>
              <a:rPr lang="cs-CZ" dirty="0"/>
              <a:t>Letecký dopravce má své vlastní postupy jak vypracovat nakládací instrukce, například dle priorit zavazadel, pokud je ložný prostor ventilovaný, vyhřívaný, riziko převážení letadla (viz obrázek).</a:t>
            </a:r>
          </a:p>
          <a:p>
            <a:r>
              <a:rPr lang="cs-CZ" dirty="0"/>
              <a:t> Obecně platí následující pravidla, která budou užita v řešených příkladech:</a:t>
            </a:r>
          </a:p>
          <a:p>
            <a:pPr marL="457200" indent="-457200">
              <a:buAutoNum type="arabicPeriod"/>
            </a:pPr>
            <a:r>
              <a:rPr lang="cs-CZ" dirty="0"/>
              <a:t>Pošta a zboží se nakládají nejdál od dveří ložného prostoru,</a:t>
            </a:r>
          </a:p>
          <a:p>
            <a:pPr marL="457200" indent="-457200">
              <a:buAutoNum type="arabicPeriod"/>
            </a:pPr>
            <a:r>
              <a:rPr lang="cs-CZ" dirty="0"/>
              <a:t>Nákladový prostor se plní od konce po dveře, </a:t>
            </a:r>
          </a:p>
          <a:p>
            <a:pPr marL="457200" indent="-457200">
              <a:buAutoNum type="arabicPeriod"/>
            </a:pPr>
            <a:r>
              <a:rPr lang="cs-CZ" dirty="0"/>
              <a:t>Kapacita jednotlivých částí nákladového prostoru je stanovená</a:t>
            </a:r>
            <a:br>
              <a:rPr lang="cs-CZ" dirty="0"/>
            </a:br>
            <a:r>
              <a:rPr lang="cs-CZ" dirty="0"/>
              <a:t>na 40 zavazadel. </a:t>
            </a:r>
          </a:p>
          <a:p>
            <a:pPr marL="457200" indent="-457200">
              <a:buAutoNum type="arabicPeriod"/>
            </a:pPr>
            <a:r>
              <a:rPr lang="cs-CZ" dirty="0"/>
              <a:t>Pokud nastane nutnost vyložení z důvodu nedostatku místa</a:t>
            </a:r>
            <a:br>
              <a:rPr lang="cs-CZ" dirty="0"/>
            </a:br>
            <a:r>
              <a:rPr lang="cs-CZ" dirty="0"/>
              <a:t>v ložném prostoru, nebo přesáhnutí maximálních vah, tak bude </a:t>
            </a:r>
            <a:br>
              <a:rPr lang="cs-CZ" dirty="0"/>
            </a:br>
            <a:r>
              <a:rPr lang="cs-CZ" dirty="0"/>
              <a:t>nejdříve vyložena pošta, poté zboží a nakonec zavazadla.</a:t>
            </a:r>
          </a:p>
          <a:p>
            <a:pPr marL="457200" indent="-457200">
              <a:buAutoNum type="arabicPeriod"/>
            </a:pPr>
            <a:r>
              <a:rPr lang="cs-CZ" dirty="0"/>
              <a:t>První se nakládá přední ložný prostor, poté zadní ložný prostor.</a:t>
            </a:r>
            <a:br>
              <a:rPr lang="cs-CZ" dirty="0"/>
            </a:br>
            <a:r>
              <a:rPr lang="cs-CZ" dirty="0"/>
              <a:t>U vyložení v cílové destinaci je postup obrácený. </a:t>
            </a:r>
          </a:p>
        </p:txBody>
      </p:sp>
      <p:pic>
        <p:nvPicPr>
          <p:cNvPr id="3074" name="Picture 2" descr="post_title #separator_sa #site_title">
            <a:hlinkClick r:id="rId2"/>
            <a:extLst>
              <a:ext uri="{FF2B5EF4-FFF2-40B4-BE49-F238E27FC236}">
                <a16:creationId xmlns:a16="http://schemas.microsoft.com/office/drawing/2014/main" id="{8FE332ED-C175-B4E7-829D-7974BCD0EA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5239" y="3300873"/>
            <a:ext cx="4322586" cy="2760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640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F06EDF-E06C-D1E0-48D8-60E026937E8C}"/>
              </a:ext>
            </a:extLst>
          </p:cNvPr>
          <p:cNvSpPr>
            <a:spLocks noGrp="1"/>
          </p:cNvSpPr>
          <p:nvPr>
            <p:ph type="title"/>
          </p:nvPr>
        </p:nvSpPr>
        <p:spPr>
          <a:xfrm>
            <a:off x="0" y="0"/>
            <a:ext cx="11807825" cy="719138"/>
          </a:xfrm>
        </p:spPr>
        <p:txBody>
          <a:bodyPr/>
          <a:lstStyle/>
          <a:p>
            <a:r>
              <a:rPr lang="cs-CZ" dirty="0"/>
              <a:t>Fáze plánování – příprava nakládacích instrukcí</a:t>
            </a:r>
          </a:p>
        </p:txBody>
      </p:sp>
      <p:sp>
        <p:nvSpPr>
          <p:cNvPr id="3" name="Zástupný obsah 2">
            <a:extLst>
              <a:ext uri="{FF2B5EF4-FFF2-40B4-BE49-F238E27FC236}">
                <a16:creationId xmlns:a16="http://schemas.microsoft.com/office/drawing/2014/main" id="{9D32C874-770A-7421-E0A0-6AB62A1D6353}"/>
              </a:ext>
            </a:extLst>
          </p:cNvPr>
          <p:cNvSpPr>
            <a:spLocks noGrp="1"/>
          </p:cNvSpPr>
          <p:nvPr>
            <p:ph idx="1"/>
          </p:nvPr>
        </p:nvSpPr>
        <p:spPr>
          <a:xfrm>
            <a:off x="51977" y="719138"/>
            <a:ext cx="11807825" cy="4211637"/>
          </a:xfrm>
        </p:spPr>
        <p:txBody>
          <a:bodyPr/>
          <a:lstStyle/>
          <a:p>
            <a:r>
              <a:rPr lang="cs-CZ" dirty="0"/>
              <a:t>Na obrázku je plánovací část nakládacích instrukcí pro letadlo A320. Levá část(AFT) vyobrazuje zadní ložný prostor a jeho dílčí části. Analogicky, pravá část (FWD) vyobrazuje přední ložný prostor. Dílčí části ložného prostoru jsou fyzicky v letadle odděleny sítí. Pro efektivní vytvoření nakládacích instrukcí je nutné prát v potaz pozici dveří ložného prostoru (DOOR), šipka směřující doprava určuje směr letadla. Výsledkem je efektivní rozplánování nákladu a výpočet hmotností tohoto nákladu pro dílčí části ložného prostoru (1,3,4,5). </a:t>
            </a:r>
          </a:p>
        </p:txBody>
      </p:sp>
      <p:pic>
        <p:nvPicPr>
          <p:cNvPr id="5" name="Obrázek 4">
            <a:extLst>
              <a:ext uri="{FF2B5EF4-FFF2-40B4-BE49-F238E27FC236}">
                <a16:creationId xmlns:a16="http://schemas.microsoft.com/office/drawing/2014/main" id="{BC994F8F-67CC-A036-C53E-0BA0D25A3BC5}"/>
              </a:ext>
            </a:extLst>
          </p:cNvPr>
          <p:cNvPicPr>
            <a:picLocks noChangeAspect="1"/>
          </p:cNvPicPr>
          <p:nvPr/>
        </p:nvPicPr>
        <p:blipFill>
          <a:blip r:embed="rId2"/>
          <a:stretch>
            <a:fillRect/>
          </a:stretch>
        </p:blipFill>
        <p:spPr>
          <a:xfrm>
            <a:off x="131096" y="2154087"/>
            <a:ext cx="12060903" cy="1739487"/>
          </a:xfrm>
          <a:prstGeom prst="rect">
            <a:avLst/>
          </a:prstGeom>
        </p:spPr>
      </p:pic>
      <p:pic>
        <p:nvPicPr>
          <p:cNvPr id="4098" name="Picture 2" descr="Why Are Loose Bags Only Loaded On Some Planes?">
            <a:hlinkClick r:id="rId3"/>
            <a:extLst>
              <a:ext uri="{FF2B5EF4-FFF2-40B4-BE49-F238E27FC236}">
                <a16:creationId xmlns:a16="http://schemas.microsoft.com/office/drawing/2014/main" id="{91946B62-FA62-B508-9F7D-D33D0E31D7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323" y="4223316"/>
            <a:ext cx="2947218" cy="221041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1,423 Airbus Loading Stock Photos - Free &amp; Royalty-Free Stock Photos from  Dreamstime - Page 14">
            <a:hlinkClick r:id="rId5"/>
            <a:extLst>
              <a:ext uri="{FF2B5EF4-FFF2-40B4-BE49-F238E27FC236}">
                <a16:creationId xmlns:a16="http://schemas.microsoft.com/office/drawing/2014/main" id="{84C0CC98-C51B-1B48-B69A-5F0B44F9834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0575" y="4223316"/>
            <a:ext cx="3317695" cy="2210414"/>
          </a:xfrm>
          <a:prstGeom prst="rect">
            <a:avLst/>
          </a:prstGeom>
          <a:noFill/>
          <a:extLst>
            <a:ext uri="{909E8E84-426E-40DD-AFC4-6F175D3DCCD1}">
              <a14:hiddenFill xmlns:a14="http://schemas.microsoft.com/office/drawing/2010/main">
                <a:solidFill>
                  <a:srgbClr val="FFFFFF"/>
                </a:solidFill>
              </a14:hiddenFill>
            </a:ext>
          </a:extLst>
        </p:spPr>
      </p:pic>
      <p:cxnSp>
        <p:nvCxnSpPr>
          <p:cNvPr id="7" name="Přímá spojnice se šipkou 6">
            <a:extLst>
              <a:ext uri="{FF2B5EF4-FFF2-40B4-BE49-F238E27FC236}">
                <a16:creationId xmlns:a16="http://schemas.microsoft.com/office/drawing/2014/main" id="{F74616B0-BC41-7086-E5DF-7A426534E573}"/>
              </a:ext>
            </a:extLst>
          </p:cNvPr>
          <p:cNvCxnSpPr>
            <a:cxnSpLocks/>
          </p:cNvCxnSpPr>
          <p:nvPr/>
        </p:nvCxnSpPr>
        <p:spPr>
          <a:xfrm flipH="1">
            <a:off x="6496665" y="4387645"/>
            <a:ext cx="2241754" cy="4657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Přímá spojnice se šipkou 7">
            <a:extLst>
              <a:ext uri="{FF2B5EF4-FFF2-40B4-BE49-F238E27FC236}">
                <a16:creationId xmlns:a16="http://schemas.microsoft.com/office/drawing/2014/main" id="{29C852C2-8B40-5394-06FC-3DC57400DBA8}"/>
              </a:ext>
            </a:extLst>
          </p:cNvPr>
          <p:cNvCxnSpPr>
            <a:cxnSpLocks/>
          </p:cNvCxnSpPr>
          <p:nvPr/>
        </p:nvCxnSpPr>
        <p:spPr>
          <a:xfrm flipH="1" flipV="1">
            <a:off x="7182465" y="5508523"/>
            <a:ext cx="1710812" cy="57518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ovéPole 13">
            <a:extLst>
              <a:ext uri="{FF2B5EF4-FFF2-40B4-BE49-F238E27FC236}">
                <a16:creationId xmlns:a16="http://schemas.microsoft.com/office/drawing/2014/main" id="{EF1D76B0-8AB3-A764-1D1D-21E2C17F61B3}"/>
              </a:ext>
            </a:extLst>
          </p:cNvPr>
          <p:cNvSpPr txBox="1"/>
          <p:nvPr/>
        </p:nvSpPr>
        <p:spPr>
          <a:xfrm>
            <a:off x="8738419" y="4202979"/>
            <a:ext cx="2819400" cy="369332"/>
          </a:xfrm>
          <a:prstGeom prst="rect">
            <a:avLst/>
          </a:prstGeom>
          <a:noFill/>
        </p:spPr>
        <p:txBody>
          <a:bodyPr wrap="square" rtlCol="0">
            <a:spAutoFit/>
          </a:bodyPr>
          <a:lstStyle/>
          <a:p>
            <a:r>
              <a:rPr lang="cs-CZ" dirty="0"/>
              <a:t>AFT – zadní ložný prostor</a:t>
            </a:r>
          </a:p>
        </p:txBody>
      </p:sp>
      <p:sp>
        <p:nvSpPr>
          <p:cNvPr id="15" name="TextovéPole 14">
            <a:extLst>
              <a:ext uri="{FF2B5EF4-FFF2-40B4-BE49-F238E27FC236}">
                <a16:creationId xmlns:a16="http://schemas.microsoft.com/office/drawing/2014/main" id="{E54DCB60-CF25-DC22-9A4D-40A2CC28DE02}"/>
              </a:ext>
            </a:extLst>
          </p:cNvPr>
          <p:cNvSpPr txBox="1"/>
          <p:nvPr/>
        </p:nvSpPr>
        <p:spPr>
          <a:xfrm>
            <a:off x="8893277" y="5899044"/>
            <a:ext cx="2819400" cy="369332"/>
          </a:xfrm>
          <a:prstGeom prst="rect">
            <a:avLst/>
          </a:prstGeom>
          <a:noFill/>
        </p:spPr>
        <p:txBody>
          <a:bodyPr wrap="square" rtlCol="0">
            <a:spAutoFit/>
          </a:bodyPr>
          <a:lstStyle/>
          <a:p>
            <a:r>
              <a:rPr lang="cs-CZ" dirty="0"/>
              <a:t>FWD – přední ložný prostor</a:t>
            </a:r>
          </a:p>
        </p:txBody>
      </p:sp>
    </p:spTree>
    <p:extLst>
      <p:ext uri="{BB962C8B-B14F-4D97-AF65-F5344CB8AC3E}">
        <p14:creationId xmlns:p14="http://schemas.microsoft.com/office/powerpoint/2010/main" val="3260813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DECDD95-B83E-C06F-AEC5-98EE4C013B16}"/>
              </a:ext>
            </a:extLst>
          </p:cNvPr>
          <p:cNvSpPr>
            <a:spLocks noGrp="1"/>
          </p:cNvSpPr>
          <p:nvPr>
            <p:ph type="title"/>
          </p:nvPr>
        </p:nvSpPr>
        <p:spPr>
          <a:xfrm>
            <a:off x="0" y="0"/>
            <a:ext cx="11807825" cy="719138"/>
          </a:xfrm>
        </p:spPr>
        <p:txBody>
          <a:bodyPr/>
          <a:lstStyle/>
          <a:p>
            <a:r>
              <a:rPr lang="cs-CZ" dirty="0"/>
              <a:t>Fáze plánování – příprava nakládacích instrukcí</a:t>
            </a:r>
          </a:p>
        </p:txBody>
      </p:sp>
      <p:sp>
        <p:nvSpPr>
          <p:cNvPr id="3" name="Zástupný obsah 2">
            <a:extLst>
              <a:ext uri="{FF2B5EF4-FFF2-40B4-BE49-F238E27FC236}">
                <a16:creationId xmlns:a16="http://schemas.microsoft.com/office/drawing/2014/main" id="{127FC224-655D-A4E6-5AEB-25D41EA525D0}"/>
              </a:ext>
            </a:extLst>
          </p:cNvPr>
          <p:cNvSpPr>
            <a:spLocks noGrp="1"/>
          </p:cNvSpPr>
          <p:nvPr>
            <p:ph idx="1"/>
          </p:nvPr>
        </p:nvSpPr>
        <p:spPr>
          <a:xfrm>
            <a:off x="0" y="719138"/>
            <a:ext cx="11807825" cy="4211637"/>
          </a:xfrm>
        </p:spPr>
        <p:txBody>
          <a:bodyPr/>
          <a:lstStyle/>
          <a:p>
            <a:r>
              <a:rPr lang="cs-CZ" dirty="0"/>
              <a:t>V následující části bude naplánován náklad a vyplněn nákladový list, který má pouze jinou grafickou úpravu. </a:t>
            </a:r>
          </a:p>
          <a:p>
            <a:r>
              <a:rPr lang="cs-CZ" dirty="0"/>
              <a:t>Informace ze zadání – Počet zavazadel – 140 ks, průměrná hmotnost zavazadla – 10kg, celková hmotnost zavazadel – 1400 kg. </a:t>
            </a:r>
          </a:p>
          <a:p>
            <a:pPr algn="just"/>
            <a:r>
              <a:rPr lang="cs-CZ" dirty="0"/>
              <a:t>Nakládací instrukce jsou vyplněny následovně po aplikaci výše zmíněných pravidel a byly spočítány hmotnosti v každé části ložného prostoru. Pokud dílčí část ložného prostoru zůstane prázdná, je zde symbol „</a:t>
            </a:r>
            <a:r>
              <a:rPr lang="cs-CZ" b="1" dirty="0"/>
              <a:t>N</a:t>
            </a:r>
            <a:r>
              <a:rPr lang="cs-CZ" dirty="0"/>
              <a:t>“, zkratka pro NIL. Pokud je v dílčí části naplánováno naložit určitý počet zavazadel, je zde napsán symbol „</a:t>
            </a:r>
            <a:r>
              <a:rPr lang="cs-CZ" b="1" dirty="0"/>
              <a:t>BE</a:t>
            </a:r>
            <a:r>
              <a:rPr lang="cs-CZ" dirty="0"/>
              <a:t>“ a číslovka. Symbol je zkratkou pro </a:t>
            </a:r>
            <a:r>
              <a:rPr lang="cs-CZ" i="1" dirty="0" err="1"/>
              <a:t>Bags</a:t>
            </a:r>
            <a:r>
              <a:rPr lang="cs-CZ" i="1" dirty="0"/>
              <a:t> </a:t>
            </a:r>
            <a:r>
              <a:rPr lang="cs-CZ" i="1" dirty="0" err="1"/>
              <a:t>Economy</a:t>
            </a:r>
            <a:r>
              <a:rPr lang="cs-CZ" dirty="0"/>
              <a:t>, číslovka udává kusový počet zavazadel do dílčí části naplánovaný k naložení. Zkratka CPT (</a:t>
            </a:r>
            <a:r>
              <a:rPr lang="cs-CZ" dirty="0" err="1"/>
              <a:t>Compartment</a:t>
            </a:r>
            <a:r>
              <a:rPr lang="cs-CZ" dirty="0"/>
              <a:t>) označuje část ložného prostoru skládající se z dílčích částí a číslovka udává o které dílčí části se jedná. Hmotnosti zapsané pod „</a:t>
            </a:r>
            <a:r>
              <a:rPr lang="cs-CZ" b="1" dirty="0" err="1"/>
              <a:t>Total</a:t>
            </a:r>
            <a:r>
              <a:rPr lang="cs-CZ" b="1" dirty="0"/>
              <a:t> CPT_</a:t>
            </a:r>
            <a:r>
              <a:rPr lang="cs-CZ" dirty="0"/>
              <a:t>“ je součet hmotností v části ložného prostoru naplánovaném. Např. </a:t>
            </a:r>
            <a:r>
              <a:rPr lang="cs-CZ" dirty="0" err="1"/>
              <a:t>Total</a:t>
            </a:r>
            <a:r>
              <a:rPr lang="cs-CZ" dirty="0"/>
              <a:t> CPT1 = 60 ks*10 kg = 600kg. </a:t>
            </a:r>
          </a:p>
          <a:p>
            <a:endParaRPr lang="cs-CZ" dirty="0"/>
          </a:p>
        </p:txBody>
      </p:sp>
      <p:graphicFrame>
        <p:nvGraphicFramePr>
          <p:cNvPr id="7" name="Tabulka 6">
            <a:extLst>
              <a:ext uri="{FF2B5EF4-FFF2-40B4-BE49-F238E27FC236}">
                <a16:creationId xmlns:a16="http://schemas.microsoft.com/office/drawing/2014/main" id="{0C8FEDB4-E9BD-DBB0-037B-B526EF28C494}"/>
              </a:ext>
            </a:extLst>
          </p:cNvPr>
          <p:cNvGraphicFramePr>
            <a:graphicFrameLocks noGrp="1"/>
          </p:cNvGraphicFramePr>
          <p:nvPr>
            <p:extLst>
              <p:ext uri="{D42A27DB-BD31-4B8C-83A1-F6EECF244321}">
                <p14:modId xmlns:p14="http://schemas.microsoft.com/office/powerpoint/2010/main" val="4283406304"/>
              </p:ext>
            </p:extLst>
          </p:nvPr>
        </p:nvGraphicFramePr>
        <p:xfrm>
          <a:off x="722312" y="3998784"/>
          <a:ext cx="10363200" cy="2476500"/>
        </p:xfrm>
        <a:graphic>
          <a:graphicData uri="http://schemas.openxmlformats.org/drawingml/2006/table">
            <a:tbl>
              <a:tblPr/>
              <a:tblGrid>
                <a:gridCol w="609600">
                  <a:extLst>
                    <a:ext uri="{9D8B030D-6E8A-4147-A177-3AD203B41FA5}">
                      <a16:colId xmlns:a16="http://schemas.microsoft.com/office/drawing/2014/main" val="3170116712"/>
                    </a:ext>
                  </a:extLst>
                </a:gridCol>
                <a:gridCol w="609600">
                  <a:extLst>
                    <a:ext uri="{9D8B030D-6E8A-4147-A177-3AD203B41FA5}">
                      <a16:colId xmlns:a16="http://schemas.microsoft.com/office/drawing/2014/main" val="2364788765"/>
                    </a:ext>
                  </a:extLst>
                </a:gridCol>
                <a:gridCol w="609600">
                  <a:extLst>
                    <a:ext uri="{9D8B030D-6E8A-4147-A177-3AD203B41FA5}">
                      <a16:colId xmlns:a16="http://schemas.microsoft.com/office/drawing/2014/main" val="3377297951"/>
                    </a:ext>
                  </a:extLst>
                </a:gridCol>
                <a:gridCol w="609600">
                  <a:extLst>
                    <a:ext uri="{9D8B030D-6E8A-4147-A177-3AD203B41FA5}">
                      <a16:colId xmlns:a16="http://schemas.microsoft.com/office/drawing/2014/main" val="2018649195"/>
                    </a:ext>
                  </a:extLst>
                </a:gridCol>
                <a:gridCol w="1219200">
                  <a:extLst>
                    <a:ext uri="{9D8B030D-6E8A-4147-A177-3AD203B41FA5}">
                      <a16:colId xmlns:a16="http://schemas.microsoft.com/office/drawing/2014/main" val="1627152512"/>
                    </a:ext>
                  </a:extLst>
                </a:gridCol>
                <a:gridCol w="609600">
                  <a:extLst>
                    <a:ext uri="{9D8B030D-6E8A-4147-A177-3AD203B41FA5}">
                      <a16:colId xmlns:a16="http://schemas.microsoft.com/office/drawing/2014/main" val="1767366185"/>
                    </a:ext>
                  </a:extLst>
                </a:gridCol>
                <a:gridCol w="609600">
                  <a:extLst>
                    <a:ext uri="{9D8B030D-6E8A-4147-A177-3AD203B41FA5}">
                      <a16:colId xmlns:a16="http://schemas.microsoft.com/office/drawing/2014/main" val="991653965"/>
                    </a:ext>
                  </a:extLst>
                </a:gridCol>
                <a:gridCol w="609600">
                  <a:extLst>
                    <a:ext uri="{9D8B030D-6E8A-4147-A177-3AD203B41FA5}">
                      <a16:colId xmlns:a16="http://schemas.microsoft.com/office/drawing/2014/main" val="2694565150"/>
                    </a:ext>
                  </a:extLst>
                </a:gridCol>
                <a:gridCol w="609600">
                  <a:extLst>
                    <a:ext uri="{9D8B030D-6E8A-4147-A177-3AD203B41FA5}">
                      <a16:colId xmlns:a16="http://schemas.microsoft.com/office/drawing/2014/main" val="766406781"/>
                    </a:ext>
                  </a:extLst>
                </a:gridCol>
                <a:gridCol w="609600">
                  <a:extLst>
                    <a:ext uri="{9D8B030D-6E8A-4147-A177-3AD203B41FA5}">
                      <a16:colId xmlns:a16="http://schemas.microsoft.com/office/drawing/2014/main" val="302490211"/>
                    </a:ext>
                  </a:extLst>
                </a:gridCol>
                <a:gridCol w="609600">
                  <a:extLst>
                    <a:ext uri="{9D8B030D-6E8A-4147-A177-3AD203B41FA5}">
                      <a16:colId xmlns:a16="http://schemas.microsoft.com/office/drawing/2014/main" val="2549442590"/>
                    </a:ext>
                  </a:extLst>
                </a:gridCol>
                <a:gridCol w="609600">
                  <a:extLst>
                    <a:ext uri="{9D8B030D-6E8A-4147-A177-3AD203B41FA5}">
                      <a16:colId xmlns:a16="http://schemas.microsoft.com/office/drawing/2014/main" val="1006096909"/>
                    </a:ext>
                  </a:extLst>
                </a:gridCol>
                <a:gridCol w="609600">
                  <a:extLst>
                    <a:ext uri="{9D8B030D-6E8A-4147-A177-3AD203B41FA5}">
                      <a16:colId xmlns:a16="http://schemas.microsoft.com/office/drawing/2014/main" val="34240686"/>
                    </a:ext>
                  </a:extLst>
                </a:gridCol>
                <a:gridCol w="609600">
                  <a:extLst>
                    <a:ext uri="{9D8B030D-6E8A-4147-A177-3AD203B41FA5}">
                      <a16:colId xmlns:a16="http://schemas.microsoft.com/office/drawing/2014/main" val="3355065574"/>
                    </a:ext>
                  </a:extLst>
                </a:gridCol>
                <a:gridCol w="609600">
                  <a:extLst>
                    <a:ext uri="{9D8B030D-6E8A-4147-A177-3AD203B41FA5}">
                      <a16:colId xmlns:a16="http://schemas.microsoft.com/office/drawing/2014/main" val="848014122"/>
                    </a:ext>
                  </a:extLst>
                </a:gridCol>
                <a:gridCol w="609600">
                  <a:extLst>
                    <a:ext uri="{9D8B030D-6E8A-4147-A177-3AD203B41FA5}">
                      <a16:colId xmlns:a16="http://schemas.microsoft.com/office/drawing/2014/main" val="1502942795"/>
                    </a:ext>
                  </a:extLst>
                </a:gridCol>
              </a:tblGrid>
              <a:tr h="190500">
                <a:tc gridSpan="16">
                  <a:txBody>
                    <a:bodyPr/>
                    <a:lstStyle/>
                    <a:p>
                      <a:pPr algn="ctr" fontAlgn="ctr"/>
                      <a:r>
                        <a:rPr lang="cs-CZ" sz="1100" b="1" i="0" u="none" strike="noStrike">
                          <a:solidFill>
                            <a:srgbClr val="000000"/>
                          </a:solidFill>
                          <a:effectLst/>
                          <a:latin typeface="Aptos Narrow" panose="020B0004020202020204" pitchFamily="34" charset="0"/>
                        </a:rPr>
                        <a:t>DEPARTURE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1430353730"/>
                  </a:ext>
                </a:extLst>
              </a:tr>
              <a:tr h="190500">
                <a:tc gridSpan="9">
                  <a:txBody>
                    <a:bodyPr/>
                    <a:lstStyle/>
                    <a:p>
                      <a:pPr algn="ctr" fontAlgn="ctr"/>
                      <a:r>
                        <a:rPr lang="cs-CZ" sz="1100" b="0" i="0" u="none" strike="noStrike">
                          <a:solidFill>
                            <a:srgbClr val="000000"/>
                          </a:solidFill>
                          <a:effectLst/>
                          <a:latin typeface="Aptos Narrow" panose="020B0004020202020204" pitchFamily="34" charset="0"/>
                        </a:rPr>
                        <a:t>AFT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gridSpan="6">
                  <a:txBody>
                    <a:bodyPr/>
                    <a:lstStyle/>
                    <a:p>
                      <a:pPr algn="ctr" fontAlgn="ctr"/>
                      <a:r>
                        <a:rPr lang="cs-CZ" sz="1100" b="0" i="0" u="none" strike="noStrike">
                          <a:solidFill>
                            <a:srgbClr val="000000"/>
                          </a:solidFill>
                          <a:effectLst/>
                          <a:latin typeface="Aptos Narrow" panose="020B0004020202020204" pitchFamily="34" charset="0"/>
                        </a:rPr>
                        <a:t>FWD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2084970959"/>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0" i="0" u="none" strike="noStrike">
                          <a:solidFill>
                            <a:srgbClr val="000000"/>
                          </a:solidFill>
                          <a:effectLst/>
                          <a:latin typeface="Aptos Narrow" panose="020B0004020202020204" pitchFamily="34" charset="0"/>
                        </a:rPr>
                        <a:t>CPT41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515266638"/>
                  </a:ext>
                </a:extLst>
              </a:tr>
              <a:tr h="190500">
                <a:tc rowSpan="5" gridSpan="2">
                  <a:txBody>
                    <a:bodyPr/>
                    <a:lstStyle/>
                    <a:p>
                      <a:pPr algn="ctr" fontAlgn="ctr"/>
                      <a:r>
                        <a:rPr lang="cs-CZ" sz="1100" b="1" i="0" u="none" strike="noStrike">
                          <a:solidFill>
                            <a:srgbClr val="000000"/>
                          </a:solidFill>
                          <a:effectLst/>
                          <a:latin typeface="Aptos Narrow" panose="020B000402020202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BE30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BE30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extLst>
                  <a:ext uri="{0D108BD9-81ED-4DB2-BD59-A6C34878D82A}">
                    <a16:rowId xmlns:a16="http://schemas.microsoft.com/office/drawing/2014/main" val="2699132953"/>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940024723"/>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2119273442"/>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294049979"/>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440550524"/>
                  </a:ext>
                </a:extLst>
              </a:tr>
              <a:tr h="190500">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404774107"/>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Total 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Total CPT4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1" i="0" u="none" strike="noStrike">
                          <a:solidFill>
                            <a:srgbClr val="000000"/>
                          </a:solidFill>
                          <a:effectLst/>
                          <a:latin typeface="Aptos Narrow" panose="020B0004020202020204" pitchFamily="34" charset="0"/>
                        </a:rPr>
                        <a:t>Total CPT3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Total CPT1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371756673"/>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200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1" i="0" u="none" strike="noStrike">
                          <a:solidFill>
                            <a:srgbClr val="000000"/>
                          </a:solidFill>
                          <a:effectLst/>
                          <a:latin typeface="Aptos Narrow" panose="020B0004020202020204" pitchFamily="34" charset="0"/>
                        </a:rPr>
                        <a:t>600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600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2528406339"/>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3">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1820148125"/>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1500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3">
                  <a:txBody>
                    <a:bodyPr/>
                    <a:lstStyle/>
                    <a:p>
                      <a:pPr algn="ctr" fontAlgn="ctr"/>
                      <a:r>
                        <a:rPr lang="cs-CZ" sz="1100" b="0" i="0" u="none" strike="noStrike">
                          <a:solidFill>
                            <a:srgbClr val="000000"/>
                          </a:solidFill>
                          <a:effectLst/>
                          <a:latin typeface="Aptos Narrow" panose="020B0004020202020204" pitchFamily="34" charset="0"/>
                        </a:rPr>
                        <a:t>4500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3400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dirty="0">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1572544188"/>
                  </a:ext>
                </a:extLst>
              </a:tr>
            </a:tbl>
          </a:graphicData>
        </a:graphic>
      </p:graphicFrame>
    </p:spTree>
    <p:extLst>
      <p:ext uri="{BB962C8B-B14F-4D97-AF65-F5344CB8AC3E}">
        <p14:creationId xmlns:p14="http://schemas.microsoft.com/office/powerpoint/2010/main" val="750188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7A676F4-D613-82ED-DD8E-46DEB14D0112}"/>
              </a:ext>
            </a:extLst>
          </p:cNvPr>
          <p:cNvSpPr>
            <a:spLocks noGrp="1"/>
          </p:cNvSpPr>
          <p:nvPr>
            <p:ph type="title"/>
          </p:nvPr>
        </p:nvSpPr>
        <p:spPr>
          <a:xfrm>
            <a:off x="0" y="5019"/>
            <a:ext cx="11807825" cy="719138"/>
          </a:xfrm>
        </p:spPr>
        <p:txBody>
          <a:bodyPr/>
          <a:lstStyle/>
          <a:p>
            <a:r>
              <a:rPr lang="cs-CZ" dirty="0"/>
              <a:t>Fáze plánování – výpočet preliminárního </a:t>
            </a:r>
            <a:r>
              <a:rPr lang="cs-CZ" dirty="0" err="1"/>
              <a:t>trim</a:t>
            </a:r>
            <a:r>
              <a:rPr lang="cs-CZ" dirty="0"/>
              <a:t> </a:t>
            </a:r>
            <a:r>
              <a:rPr lang="cs-CZ" dirty="0" err="1"/>
              <a:t>sheetu</a:t>
            </a:r>
            <a:endParaRPr lang="cs-CZ" dirty="0"/>
          </a:p>
        </p:txBody>
      </p:sp>
      <p:sp>
        <p:nvSpPr>
          <p:cNvPr id="3" name="Zástupný obsah 2">
            <a:extLst>
              <a:ext uri="{FF2B5EF4-FFF2-40B4-BE49-F238E27FC236}">
                <a16:creationId xmlns:a16="http://schemas.microsoft.com/office/drawing/2014/main" id="{B51EC2A3-CD85-576A-EB9A-D83CB7284386}"/>
              </a:ext>
            </a:extLst>
          </p:cNvPr>
          <p:cNvSpPr>
            <a:spLocks noGrp="1"/>
          </p:cNvSpPr>
          <p:nvPr>
            <p:ph idx="1"/>
          </p:nvPr>
        </p:nvSpPr>
        <p:spPr>
          <a:xfrm>
            <a:off x="0" y="729637"/>
            <a:ext cx="11807825" cy="5612169"/>
          </a:xfrm>
        </p:spPr>
        <p:txBody>
          <a:bodyPr>
            <a:normAutofit/>
          </a:bodyPr>
          <a:lstStyle/>
          <a:p>
            <a:r>
              <a:rPr lang="cs-CZ" dirty="0"/>
              <a:t>V následujícím kroku bude graficky vyřešen preliminární </a:t>
            </a:r>
            <a:r>
              <a:rPr lang="cs-CZ" dirty="0" err="1"/>
              <a:t>trim</a:t>
            </a:r>
            <a:r>
              <a:rPr lang="cs-CZ" dirty="0"/>
              <a:t> </a:t>
            </a:r>
            <a:r>
              <a:rPr lang="cs-CZ" dirty="0" err="1"/>
              <a:t>sheet</a:t>
            </a:r>
            <a:r>
              <a:rPr lang="cs-CZ" dirty="0"/>
              <a:t>. </a:t>
            </a:r>
          </a:p>
          <a:p>
            <a:r>
              <a:rPr lang="cs-CZ" dirty="0"/>
              <a:t>Hodnoty, které známe:</a:t>
            </a:r>
          </a:p>
          <a:p>
            <a:r>
              <a:rPr lang="cs-CZ" dirty="0" err="1"/>
              <a:t>Corrected</a:t>
            </a:r>
            <a:r>
              <a:rPr lang="cs-CZ" dirty="0"/>
              <a:t> DOW – 57,0</a:t>
            </a:r>
          </a:p>
          <a:p>
            <a:r>
              <a:rPr lang="cs-CZ" dirty="0" err="1"/>
              <a:t>Total</a:t>
            </a:r>
            <a:r>
              <a:rPr lang="cs-CZ" dirty="0"/>
              <a:t> in CPT1 – 600 kg,</a:t>
            </a:r>
          </a:p>
          <a:p>
            <a:r>
              <a:rPr lang="cs-CZ" dirty="0" err="1"/>
              <a:t>Total</a:t>
            </a:r>
            <a:r>
              <a:rPr lang="cs-CZ" dirty="0"/>
              <a:t> in CPT3 – 600 kg, </a:t>
            </a:r>
          </a:p>
          <a:p>
            <a:r>
              <a:rPr lang="cs-CZ" dirty="0" err="1"/>
              <a:t>Total</a:t>
            </a:r>
            <a:r>
              <a:rPr lang="cs-CZ" dirty="0"/>
              <a:t> in CPT4 – 200 kg, </a:t>
            </a:r>
          </a:p>
          <a:p>
            <a:r>
              <a:rPr lang="cs-CZ" dirty="0"/>
              <a:t>0A – 48,</a:t>
            </a:r>
          </a:p>
          <a:p>
            <a:r>
              <a:rPr lang="cs-CZ" dirty="0"/>
              <a:t>0B – 46,</a:t>
            </a:r>
          </a:p>
          <a:p>
            <a:r>
              <a:rPr lang="cs-CZ" dirty="0"/>
              <a:t>0C – 46,</a:t>
            </a:r>
          </a:p>
          <a:p>
            <a:r>
              <a:rPr lang="cs-CZ" dirty="0" err="1"/>
              <a:t>Take</a:t>
            </a:r>
            <a:r>
              <a:rPr lang="cs-CZ" dirty="0"/>
              <a:t> </a:t>
            </a:r>
            <a:r>
              <a:rPr lang="cs-CZ" dirty="0" err="1"/>
              <a:t>off</a:t>
            </a:r>
            <a:r>
              <a:rPr lang="cs-CZ" dirty="0"/>
              <a:t> </a:t>
            </a:r>
            <a:r>
              <a:rPr lang="cs-CZ" dirty="0" err="1"/>
              <a:t>fuel</a:t>
            </a:r>
            <a:r>
              <a:rPr lang="cs-CZ" dirty="0"/>
              <a:t> – 10 800kg.</a:t>
            </a:r>
          </a:p>
          <a:p>
            <a:r>
              <a:rPr lang="cs-CZ" dirty="0"/>
              <a:t>Šipky značí pozici, kam budou známé hodnoty vepsány.</a:t>
            </a:r>
          </a:p>
          <a:p>
            <a:endParaRPr lang="cs-CZ" dirty="0"/>
          </a:p>
          <a:p>
            <a:endParaRPr lang="cs-CZ" dirty="0"/>
          </a:p>
        </p:txBody>
      </p:sp>
      <p:pic>
        <p:nvPicPr>
          <p:cNvPr id="4" name="Obrázek 3">
            <a:extLst>
              <a:ext uri="{FF2B5EF4-FFF2-40B4-BE49-F238E27FC236}">
                <a16:creationId xmlns:a16="http://schemas.microsoft.com/office/drawing/2014/main" id="{9B7F62CC-329F-F05B-66E9-3DCD881C00D0}"/>
              </a:ext>
            </a:extLst>
          </p:cNvPr>
          <p:cNvPicPr>
            <a:picLocks noChangeAspect="1"/>
          </p:cNvPicPr>
          <p:nvPr/>
        </p:nvPicPr>
        <p:blipFill>
          <a:blip r:embed="rId2"/>
          <a:stretch>
            <a:fillRect/>
          </a:stretch>
        </p:blipFill>
        <p:spPr>
          <a:xfrm>
            <a:off x="7729547" y="619432"/>
            <a:ext cx="4386252" cy="6238568"/>
          </a:xfrm>
          <a:prstGeom prst="rect">
            <a:avLst/>
          </a:prstGeom>
        </p:spPr>
      </p:pic>
      <p:cxnSp>
        <p:nvCxnSpPr>
          <p:cNvPr id="5" name="Přímá spojnice se šipkou 4">
            <a:extLst>
              <a:ext uri="{FF2B5EF4-FFF2-40B4-BE49-F238E27FC236}">
                <a16:creationId xmlns:a16="http://schemas.microsoft.com/office/drawing/2014/main" id="{87B96C88-4FC4-6E02-D185-A9AE95BD2DF5}"/>
              </a:ext>
            </a:extLst>
          </p:cNvPr>
          <p:cNvCxnSpPr>
            <a:cxnSpLocks/>
          </p:cNvCxnSpPr>
          <p:nvPr/>
        </p:nvCxnSpPr>
        <p:spPr>
          <a:xfrm>
            <a:off x="2499852" y="2093220"/>
            <a:ext cx="5229695" cy="305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Přímá spojnice se šipkou 7">
            <a:extLst>
              <a:ext uri="{FF2B5EF4-FFF2-40B4-BE49-F238E27FC236}">
                <a16:creationId xmlns:a16="http://schemas.microsoft.com/office/drawing/2014/main" id="{9AA8DF49-18F6-3829-0CAE-730EDADA2950}"/>
              </a:ext>
            </a:extLst>
          </p:cNvPr>
          <p:cNvCxnSpPr>
            <a:cxnSpLocks/>
          </p:cNvCxnSpPr>
          <p:nvPr/>
        </p:nvCxnSpPr>
        <p:spPr>
          <a:xfrm flipV="1">
            <a:off x="2462981" y="2337619"/>
            <a:ext cx="5266566" cy="1793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Přímá spojnice se šipkou 10">
            <a:extLst>
              <a:ext uri="{FF2B5EF4-FFF2-40B4-BE49-F238E27FC236}">
                <a16:creationId xmlns:a16="http://schemas.microsoft.com/office/drawing/2014/main" id="{DBF95EEE-D322-5324-FD01-BB11D7FD3F1E}"/>
              </a:ext>
            </a:extLst>
          </p:cNvPr>
          <p:cNvCxnSpPr>
            <a:cxnSpLocks/>
          </p:cNvCxnSpPr>
          <p:nvPr/>
        </p:nvCxnSpPr>
        <p:spPr>
          <a:xfrm flipV="1">
            <a:off x="2426110" y="2524328"/>
            <a:ext cx="5303437" cy="3884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Přímá spojnice se šipkou 12">
            <a:extLst>
              <a:ext uri="{FF2B5EF4-FFF2-40B4-BE49-F238E27FC236}">
                <a16:creationId xmlns:a16="http://schemas.microsoft.com/office/drawing/2014/main" id="{80860893-0F64-5834-E753-6208F7FDAD85}"/>
              </a:ext>
            </a:extLst>
          </p:cNvPr>
          <p:cNvCxnSpPr>
            <a:cxnSpLocks/>
          </p:cNvCxnSpPr>
          <p:nvPr/>
        </p:nvCxnSpPr>
        <p:spPr>
          <a:xfrm flipV="1">
            <a:off x="995516" y="2920181"/>
            <a:ext cx="6734031" cy="43743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Přímá spojnice se šipkou 15">
            <a:extLst>
              <a:ext uri="{FF2B5EF4-FFF2-40B4-BE49-F238E27FC236}">
                <a16:creationId xmlns:a16="http://schemas.microsoft.com/office/drawing/2014/main" id="{E59D88BA-4D51-8723-20FC-164FBAD18149}"/>
              </a:ext>
            </a:extLst>
          </p:cNvPr>
          <p:cNvCxnSpPr>
            <a:cxnSpLocks/>
          </p:cNvCxnSpPr>
          <p:nvPr/>
        </p:nvCxnSpPr>
        <p:spPr>
          <a:xfrm flipV="1">
            <a:off x="1054510" y="3106891"/>
            <a:ext cx="6675037" cy="6248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Přímá spojnice se šipkou 18">
            <a:extLst>
              <a:ext uri="{FF2B5EF4-FFF2-40B4-BE49-F238E27FC236}">
                <a16:creationId xmlns:a16="http://schemas.microsoft.com/office/drawing/2014/main" id="{7EB58DE5-9B4E-BF9E-5F18-48067255383C}"/>
              </a:ext>
            </a:extLst>
          </p:cNvPr>
          <p:cNvCxnSpPr>
            <a:cxnSpLocks/>
          </p:cNvCxnSpPr>
          <p:nvPr/>
        </p:nvCxnSpPr>
        <p:spPr>
          <a:xfrm flipV="1">
            <a:off x="995516" y="3316034"/>
            <a:ext cx="6734031" cy="8011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Přímá spojnice se šipkou 21">
            <a:extLst>
              <a:ext uri="{FF2B5EF4-FFF2-40B4-BE49-F238E27FC236}">
                <a16:creationId xmlns:a16="http://schemas.microsoft.com/office/drawing/2014/main" id="{F3691251-23DF-1D1A-99C3-DE19CDD465FD}"/>
              </a:ext>
            </a:extLst>
          </p:cNvPr>
          <p:cNvCxnSpPr>
            <a:cxnSpLocks/>
            <a:endCxn id="4" idx="1"/>
          </p:cNvCxnSpPr>
          <p:nvPr/>
        </p:nvCxnSpPr>
        <p:spPr>
          <a:xfrm flipV="1">
            <a:off x="2676832" y="3738716"/>
            <a:ext cx="5052715" cy="78166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Přímá spojnice se šipkou 31">
            <a:extLst>
              <a:ext uri="{FF2B5EF4-FFF2-40B4-BE49-F238E27FC236}">
                <a16:creationId xmlns:a16="http://schemas.microsoft.com/office/drawing/2014/main" id="{2D9F8555-318C-C838-31CC-8085735FD452}"/>
              </a:ext>
            </a:extLst>
          </p:cNvPr>
          <p:cNvCxnSpPr>
            <a:cxnSpLocks/>
          </p:cNvCxnSpPr>
          <p:nvPr/>
        </p:nvCxnSpPr>
        <p:spPr>
          <a:xfrm flipV="1">
            <a:off x="2499852" y="1706383"/>
            <a:ext cx="8981767" cy="127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3030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65534577-0156-88EA-6917-E674FB050615}"/>
              </a:ext>
            </a:extLst>
          </p:cNvPr>
          <p:cNvSpPr>
            <a:spLocks noGrp="1"/>
          </p:cNvSpPr>
          <p:nvPr>
            <p:ph idx="1"/>
          </p:nvPr>
        </p:nvSpPr>
        <p:spPr>
          <a:xfrm>
            <a:off x="1" y="17145"/>
            <a:ext cx="7369624" cy="6787515"/>
          </a:xfrm>
        </p:spPr>
        <p:txBody>
          <a:bodyPr/>
          <a:lstStyle/>
          <a:p>
            <a:pPr marL="457200" indent="-457200">
              <a:buAutoNum type="arabicPeriod"/>
            </a:pPr>
            <a:r>
              <a:rPr lang="cs-CZ" dirty="0"/>
              <a:t>Zapíšeme známé hodnoty na své pozice dle předchozí slidu. </a:t>
            </a:r>
          </a:p>
          <a:p>
            <a:pPr marL="457200" indent="-457200">
              <a:buAutoNum type="arabicPeriod"/>
            </a:pPr>
            <a:r>
              <a:rPr lang="cs-CZ" dirty="0"/>
              <a:t>Hodnotu </a:t>
            </a:r>
            <a:r>
              <a:rPr lang="cs-CZ" dirty="0" err="1"/>
              <a:t>Corrected</a:t>
            </a:r>
            <a:r>
              <a:rPr lang="cs-CZ" dirty="0"/>
              <a:t> DOI zaneseme na osu, kam směruje šipka. </a:t>
            </a:r>
          </a:p>
          <a:p>
            <a:pPr marL="457200" indent="-457200">
              <a:buAutoNum type="arabicPeriod"/>
            </a:pPr>
            <a:r>
              <a:rPr lang="cs-CZ" dirty="0"/>
              <a:t>Postupujeme po řádcích a zanášíme korekci pro každou známou hodnotu. Korekční šipka uprostřed řádku mi značí směr korekce a délku. Posun o jedno malé pole je korekce o 100kg, posun o jedno velké pole je korekce o 500kg. Pro řádek označený 1, provedeme korekci o 1 velké a 1 malé pole doleva, případně 6 malých doleva. Analogicky pokračujeme s výpočtem dále, je nutné si vždy ověřit směr korekční smyčky. Řádek 5 nemá vepsanou žádnou hodnotu, proto vynecháváme a na řádku není korekce. </a:t>
            </a:r>
          </a:p>
          <a:p>
            <a:pPr marL="457200" indent="-457200">
              <a:buAutoNum type="arabicPeriod"/>
            </a:pPr>
            <a:r>
              <a:rPr lang="cs-CZ" dirty="0"/>
              <a:t>Stejným způsobem vyřešíme řádky 0A-0C. Řádek označený 0B a počet cestujících v dané sekci nemá vliv na polohu těžiště v tomto případě. Při grafickém řešení řádku 0A bychom se dostali za levý limit škály, proto řádek vynecháme, vyřešíme první řádek 0C a poté se vrátíme k řešení řádku 0A.</a:t>
            </a:r>
          </a:p>
          <a:p>
            <a:pPr marL="457200" indent="-457200">
              <a:buAutoNum type="arabicPeriod"/>
            </a:pPr>
            <a:r>
              <a:rPr lang="cs-CZ" dirty="0"/>
              <a:t>Po vyřešení vedeme kolmici na spodní osu označenou „Index“</a:t>
            </a:r>
          </a:p>
          <a:p>
            <a:pPr marL="457200" indent="-457200">
              <a:buAutoNum type="arabicPeriod"/>
            </a:pPr>
            <a:r>
              <a:rPr lang="cs-CZ" dirty="0"/>
              <a:t>Nyní jsme dostali hodnotu </a:t>
            </a:r>
            <a:r>
              <a:rPr lang="cs-CZ" dirty="0" err="1"/>
              <a:t>Loaded</a:t>
            </a:r>
            <a:r>
              <a:rPr lang="cs-CZ" dirty="0"/>
              <a:t> Index </a:t>
            </a:r>
            <a:r>
              <a:rPr lang="cs-CZ" dirty="0" err="1"/>
              <a:t>for</a:t>
            </a:r>
            <a:r>
              <a:rPr lang="cs-CZ" dirty="0"/>
              <a:t> </a:t>
            </a:r>
            <a:r>
              <a:rPr lang="cs-CZ" dirty="0" err="1"/>
              <a:t>Estimated</a:t>
            </a:r>
            <a:r>
              <a:rPr lang="cs-CZ" dirty="0"/>
              <a:t> </a:t>
            </a:r>
            <a:r>
              <a:rPr lang="cs-CZ" dirty="0" err="1"/>
              <a:t>Zero</a:t>
            </a:r>
            <a:r>
              <a:rPr lang="cs-CZ" dirty="0"/>
              <a:t> </a:t>
            </a:r>
            <a:r>
              <a:rPr lang="cs-CZ" dirty="0" err="1"/>
              <a:t>Fuel</a:t>
            </a:r>
            <a:r>
              <a:rPr lang="cs-CZ" dirty="0"/>
              <a:t> </a:t>
            </a:r>
            <a:r>
              <a:rPr lang="cs-CZ" dirty="0" err="1"/>
              <a:t>Weight</a:t>
            </a:r>
            <a:r>
              <a:rPr lang="cs-CZ" dirty="0"/>
              <a:t>, který je 59.</a:t>
            </a:r>
          </a:p>
          <a:p>
            <a:pPr marL="457200" indent="-457200">
              <a:buAutoNum type="arabicPeriod"/>
            </a:pPr>
            <a:r>
              <a:rPr lang="cs-CZ" dirty="0"/>
              <a:t>Na levou osu zaneseme hodnotu EZFW – 58 000 kg. </a:t>
            </a:r>
          </a:p>
          <a:p>
            <a:pPr marL="457200" indent="-457200">
              <a:buAutoNum type="arabicPeriod"/>
            </a:pPr>
            <a:r>
              <a:rPr lang="cs-CZ" dirty="0"/>
              <a:t>Výsledkem je poloha těžiště v provozní obálce pro EZFW. </a:t>
            </a:r>
          </a:p>
          <a:p>
            <a:pPr marL="457200" indent="-457200">
              <a:buAutoNum type="arabicPeriod"/>
            </a:pPr>
            <a:endParaRPr lang="cs-CZ" dirty="0"/>
          </a:p>
        </p:txBody>
      </p:sp>
      <p:pic>
        <p:nvPicPr>
          <p:cNvPr id="4" name="Obrázek 3">
            <a:extLst>
              <a:ext uri="{FF2B5EF4-FFF2-40B4-BE49-F238E27FC236}">
                <a16:creationId xmlns:a16="http://schemas.microsoft.com/office/drawing/2014/main" id="{FBB43FDC-6EAE-8D68-1A5D-FA19DBD293B7}"/>
              </a:ext>
            </a:extLst>
          </p:cNvPr>
          <p:cNvPicPr>
            <a:picLocks noChangeAspect="1"/>
          </p:cNvPicPr>
          <p:nvPr/>
        </p:nvPicPr>
        <p:blipFill>
          <a:blip r:embed="rId2"/>
          <a:stretch>
            <a:fillRect/>
          </a:stretch>
        </p:blipFill>
        <p:spPr>
          <a:xfrm>
            <a:off x="7499964" y="378296"/>
            <a:ext cx="4386252" cy="6238568"/>
          </a:xfrm>
          <a:prstGeom prst="rect">
            <a:avLst/>
          </a:prstGeom>
        </p:spPr>
      </p:pic>
      <p:sp>
        <p:nvSpPr>
          <p:cNvPr id="5" name="Obdélník 4">
            <a:extLst>
              <a:ext uri="{FF2B5EF4-FFF2-40B4-BE49-F238E27FC236}">
                <a16:creationId xmlns:a16="http://schemas.microsoft.com/office/drawing/2014/main" id="{47027587-143E-3C00-D82F-B169D69ADF36}"/>
              </a:ext>
            </a:extLst>
          </p:cNvPr>
          <p:cNvSpPr/>
          <p:nvPr/>
        </p:nvSpPr>
        <p:spPr>
          <a:xfrm>
            <a:off x="7830410" y="180888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600</a:t>
            </a:r>
            <a:endParaRPr lang="cs-CZ" sz="1400" dirty="0"/>
          </a:p>
        </p:txBody>
      </p:sp>
      <p:sp>
        <p:nvSpPr>
          <p:cNvPr id="6" name="Obdélník 5">
            <a:extLst>
              <a:ext uri="{FF2B5EF4-FFF2-40B4-BE49-F238E27FC236}">
                <a16:creationId xmlns:a16="http://schemas.microsoft.com/office/drawing/2014/main" id="{FA45DD1F-EF26-8C37-3E5F-EF489F5B4E06}"/>
              </a:ext>
            </a:extLst>
          </p:cNvPr>
          <p:cNvSpPr/>
          <p:nvPr/>
        </p:nvSpPr>
        <p:spPr>
          <a:xfrm>
            <a:off x="7830410" y="200573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600</a:t>
            </a:r>
            <a:endParaRPr lang="cs-CZ" sz="1400" dirty="0"/>
          </a:p>
        </p:txBody>
      </p:sp>
      <p:sp>
        <p:nvSpPr>
          <p:cNvPr id="7" name="Obdélník 6">
            <a:extLst>
              <a:ext uri="{FF2B5EF4-FFF2-40B4-BE49-F238E27FC236}">
                <a16:creationId xmlns:a16="http://schemas.microsoft.com/office/drawing/2014/main" id="{EE90E847-CD6B-C821-771D-98CF466D6404}"/>
              </a:ext>
            </a:extLst>
          </p:cNvPr>
          <p:cNvSpPr/>
          <p:nvPr/>
        </p:nvSpPr>
        <p:spPr>
          <a:xfrm>
            <a:off x="7830410" y="2180364"/>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200</a:t>
            </a:r>
            <a:endParaRPr lang="cs-CZ" sz="1400" dirty="0"/>
          </a:p>
        </p:txBody>
      </p:sp>
      <p:sp>
        <p:nvSpPr>
          <p:cNvPr id="8" name="Obdélník 7">
            <a:extLst>
              <a:ext uri="{FF2B5EF4-FFF2-40B4-BE49-F238E27FC236}">
                <a16:creationId xmlns:a16="http://schemas.microsoft.com/office/drawing/2014/main" id="{8AE8797D-08FC-1DD6-D837-9ACF039AB4CF}"/>
              </a:ext>
            </a:extLst>
          </p:cNvPr>
          <p:cNvSpPr/>
          <p:nvPr/>
        </p:nvSpPr>
        <p:spPr>
          <a:xfrm>
            <a:off x="7830410" y="255818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48</a:t>
            </a:r>
            <a:endParaRPr lang="cs-CZ" sz="1400" dirty="0"/>
          </a:p>
        </p:txBody>
      </p:sp>
      <p:sp>
        <p:nvSpPr>
          <p:cNvPr id="9" name="Obdélník 8">
            <a:extLst>
              <a:ext uri="{FF2B5EF4-FFF2-40B4-BE49-F238E27FC236}">
                <a16:creationId xmlns:a16="http://schemas.microsoft.com/office/drawing/2014/main" id="{91A18084-7720-B748-F7BB-7D31612E4664}"/>
              </a:ext>
            </a:extLst>
          </p:cNvPr>
          <p:cNvSpPr/>
          <p:nvPr/>
        </p:nvSpPr>
        <p:spPr>
          <a:xfrm>
            <a:off x="7830410" y="273598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46</a:t>
            </a:r>
            <a:endParaRPr lang="cs-CZ" sz="1400" dirty="0"/>
          </a:p>
        </p:txBody>
      </p:sp>
      <p:sp>
        <p:nvSpPr>
          <p:cNvPr id="10" name="Obdélník 9">
            <a:extLst>
              <a:ext uri="{FF2B5EF4-FFF2-40B4-BE49-F238E27FC236}">
                <a16:creationId xmlns:a16="http://schemas.microsoft.com/office/drawing/2014/main" id="{7987DCFC-7DF0-8431-824D-31FB1F65A434}"/>
              </a:ext>
            </a:extLst>
          </p:cNvPr>
          <p:cNvSpPr/>
          <p:nvPr/>
        </p:nvSpPr>
        <p:spPr>
          <a:xfrm>
            <a:off x="7830410" y="2933248"/>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46</a:t>
            </a:r>
            <a:endParaRPr lang="cs-CZ" sz="1400" dirty="0"/>
          </a:p>
        </p:txBody>
      </p:sp>
      <p:sp>
        <p:nvSpPr>
          <p:cNvPr id="11" name="Obdélník 10">
            <a:extLst>
              <a:ext uri="{FF2B5EF4-FFF2-40B4-BE49-F238E27FC236}">
                <a16:creationId xmlns:a16="http://schemas.microsoft.com/office/drawing/2014/main" id="{D4B42244-9CD6-CCAF-D573-8A5D8EBBF996}"/>
              </a:ext>
            </a:extLst>
          </p:cNvPr>
          <p:cNvSpPr/>
          <p:nvPr/>
        </p:nvSpPr>
        <p:spPr>
          <a:xfrm>
            <a:off x="11396344" y="1405664"/>
            <a:ext cx="44132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100" dirty="0">
                <a:ln w="0"/>
                <a:solidFill>
                  <a:schemeClr val="tx1"/>
                </a:solidFill>
                <a:effectLst>
                  <a:outerShdw blurRad="38100" dist="19050" dir="2700000" algn="tl" rotWithShape="0">
                    <a:schemeClr val="dk1">
                      <a:alpha val="40000"/>
                    </a:schemeClr>
                  </a:outerShdw>
                </a:effectLst>
              </a:rPr>
              <a:t>57,0</a:t>
            </a:r>
            <a:endParaRPr lang="cs-CZ" sz="1100" dirty="0"/>
          </a:p>
        </p:txBody>
      </p:sp>
      <p:sp>
        <p:nvSpPr>
          <p:cNvPr id="12" name="Obdélník 11">
            <a:extLst>
              <a:ext uri="{FF2B5EF4-FFF2-40B4-BE49-F238E27FC236}">
                <a16:creationId xmlns:a16="http://schemas.microsoft.com/office/drawing/2014/main" id="{91FDECBE-2E3E-FA3A-9AAF-F2A49DE20358}"/>
              </a:ext>
            </a:extLst>
          </p:cNvPr>
          <p:cNvSpPr/>
          <p:nvPr/>
        </p:nvSpPr>
        <p:spPr>
          <a:xfrm>
            <a:off x="7830409" y="3447598"/>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10800</a:t>
            </a:r>
            <a:endParaRPr lang="cs-CZ" sz="800" dirty="0"/>
          </a:p>
        </p:txBody>
      </p:sp>
      <p:sp>
        <p:nvSpPr>
          <p:cNvPr id="13" name="Obdélník 12">
            <a:extLst>
              <a:ext uri="{FF2B5EF4-FFF2-40B4-BE49-F238E27FC236}">
                <a16:creationId xmlns:a16="http://schemas.microsoft.com/office/drawing/2014/main" id="{3B20618B-1C42-BBE6-EDC1-4B4D23F8C0D1}"/>
              </a:ext>
            </a:extLst>
          </p:cNvPr>
          <p:cNvSpPr/>
          <p:nvPr/>
        </p:nvSpPr>
        <p:spPr>
          <a:xfrm>
            <a:off x="8291194" y="3447598"/>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-3</a:t>
            </a:r>
          </a:p>
        </p:txBody>
      </p:sp>
      <p:sp>
        <p:nvSpPr>
          <p:cNvPr id="14" name="Ovál 13">
            <a:extLst>
              <a:ext uri="{FF2B5EF4-FFF2-40B4-BE49-F238E27FC236}">
                <a16:creationId xmlns:a16="http://schemas.microsoft.com/office/drawing/2014/main" id="{D6FBFB5B-E4BD-23E4-ADA2-D56709B0CF58}"/>
              </a:ext>
            </a:extLst>
          </p:cNvPr>
          <p:cNvSpPr/>
          <p:nvPr/>
        </p:nvSpPr>
        <p:spPr>
          <a:xfrm>
            <a:off x="8113395" y="4697730"/>
            <a:ext cx="317500" cy="889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6" name="Přímá spojnice 15">
            <a:extLst>
              <a:ext uri="{FF2B5EF4-FFF2-40B4-BE49-F238E27FC236}">
                <a16:creationId xmlns:a16="http://schemas.microsoft.com/office/drawing/2014/main" id="{61080592-A69A-A830-BBBA-6EA852FB6436}"/>
              </a:ext>
            </a:extLst>
          </p:cNvPr>
          <p:cNvCxnSpPr>
            <a:cxnSpLocks/>
          </p:cNvCxnSpPr>
          <p:nvPr/>
        </p:nvCxnSpPr>
        <p:spPr>
          <a:xfrm>
            <a:off x="10020300" y="1676400"/>
            <a:ext cx="0" cy="23336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Přímá spojnice se šipkou 18">
            <a:extLst>
              <a:ext uri="{FF2B5EF4-FFF2-40B4-BE49-F238E27FC236}">
                <a16:creationId xmlns:a16="http://schemas.microsoft.com/office/drawing/2014/main" id="{E7CE3C79-4EBE-B24B-963C-74E066DBD67A}"/>
              </a:ext>
            </a:extLst>
          </p:cNvPr>
          <p:cNvCxnSpPr>
            <a:cxnSpLocks/>
          </p:cNvCxnSpPr>
          <p:nvPr/>
        </p:nvCxnSpPr>
        <p:spPr>
          <a:xfrm flipH="1">
            <a:off x="10058400" y="1546634"/>
            <a:ext cx="1289397" cy="15199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Přímá spojnice 23">
            <a:extLst>
              <a:ext uri="{FF2B5EF4-FFF2-40B4-BE49-F238E27FC236}">
                <a16:creationId xmlns:a16="http://schemas.microsoft.com/office/drawing/2014/main" id="{5F3EE4AD-493D-56AA-F61B-84AC289411D7}"/>
              </a:ext>
            </a:extLst>
          </p:cNvPr>
          <p:cNvCxnSpPr>
            <a:cxnSpLocks/>
          </p:cNvCxnSpPr>
          <p:nvPr/>
        </p:nvCxnSpPr>
        <p:spPr>
          <a:xfrm flipH="1">
            <a:off x="9829800" y="1909763"/>
            <a:ext cx="190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Přímá spojnice 26">
            <a:extLst>
              <a:ext uri="{FF2B5EF4-FFF2-40B4-BE49-F238E27FC236}">
                <a16:creationId xmlns:a16="http://schemas.microsoft.com/office/drawing/2014/main" id="{3288FD6A-EDE7-397B-1025-CC8B1F1D4A39}"/>
              </a:ext>
            </a:extLst>
          </p:cNvPr>
          <p:cNvCxnSpPr>
            <a:cxnSpLocks/>
          </p:cNvCxnSpPr>
          <p:nvPr/>
        </p:nvCxnSpPr>
        <p:spPr>
          <a:xfrm flipV="1">
            <a:off x="9829800" y="1909763"/>
            <a:ext cx="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Přímá spojnice 29">
            <a:extLst>
              <a:ext uri="{FF2B5EF4-FFF2-40B4-BE49-F238E27FC236}">
                <a16:creationId xmlns:a16="http://schemas.microsoft.com/office/drawing/2014/main" id="{75B0ED43-26EF-16DF-6685-871345490B14}"/>
              </a:ext>
            </a:extLst>
          </p:cNvPr>
          <p:cNvCxnSpPr>
            <a:cxnSpLocks/>
          </p:cNvCxnSpPr>
          <p:nvPr/>
        </p:nvCxnSpPr>
        <p:spPr>
          <a:xfrm flipH="1">
            <a:off x="9829800" y="2062163"/>
            <a:ext cx="1143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Přímá spojnice 33">
            <a:extLst>
              <a:ext uri="{FF2B5EF4-FFF2-40B4-BE49-F238E27FC236}">
                <a16:creationId xmlns:a16="http://schemas.microsoft.com/office/drawing/2014/main" id="{B556056B-9397-12D9-6F76-858B1B28314C}"/>
              </a:ext>
            </a:extLst>
          </p:cNvPr>
          <p:cNvCxnSpPr>
            <a:cxnSpLocks/>
          </p:cNvCxnSpPr>
          <p:nvPr/>
        </p:nvCxnSpPr>
        <p:spPr>
          <a:xfrm flipV="1">
            <a:off x="9944100" y="2062163"/>
            <a:ext cx="0" cy="1905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Přímá spojnice 36">
            <a:extLst>
              <a:ext uri="{FF2B5EF4-FFF2-40B4-BE49-F238E27FC236}">
                <a16:creationId xmlns:a16="http://schemas.microsoft.com/office/drawing/2014/main" id="{87F52362-AA4F-D89A-E5E8-ACD144DA7908}"/>
              </a:ext>
            </a:extLst>
          </p:cNvPr>
          <p:cNvCxnSpPr>
            <a:cxnSpLocks/>
          </p:cNvCxnSpPr>
          <p:nvPr/>
        </p:nvCxnSpPr>
        <p:spPr>
          <a:xfrm flipH="1">
            <a:off x="9944100" y="2252663"/>
            <a:ext cx="76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Přímá spojnice 39">
            <a:extLst>
              <a:ext uri="{FF2B5EF4-FFF2-40B4-BE49-F238E27FC236}">
                <a16:creationId xmlns:a16="http://schemas.microsoft.com/office/drawing/2014/main" id="{5998C838-205C-ACBE-2940-6666D5D98390}"/>
              </a:ext>
            </a:extLst>
          </p:cNvPr>
          <p:cNvCxnSpPr>
            <a:cxnSpLocks/>
          </p:cNvCxnSpPr>
          <p:nvPr/>
        </p:nvCxnSpPr>
        <p:spPr>
          <a:xfrm flipV="1">
            <a:off x="10020300" y="2252663"/>
            <a:ext cx="0" cy="3429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Přímá spojnice 42">
            <a:extLst>
              <a:ext uri="{FF2B5EF4-FFF2-40B4-BE49-F238E27FC236}">
                <a16:creationId xmlns:a16="http://schemas.microsoft.com/office/drawing/2014/main" id="{82970C14-40BA-0A74-EFB6-A88E5D8A0E25}"/>
              </a:ext>
            </a:extLst>
          </p:cNvPr>
          <p:cNvCxnSpPr>
            <a:cxnSpLocks/>
          </p:cNvCxnSpPr>
          <p:nvPr/>
        </p:nvCxnSpPr>
        <p:spPr>
          <a:xfrm>
            <a:off x="10020300" y="2595563"/>
            <a:ext cx="0" cy="41433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Přímá spojnice 44">
            <a:extLst>
              <a:ext uri="{FF2B5EF4-FFF2-40B4-BE49-F238E27FC236}">
                <a16:creationId xmlns:a16="http://schemas.microsoft.com/office/drawing/2014/main" id="{C5FFAF78-9BC9-C716-A22E-37DAEF157007}"/>
              </a:ext>
            </a:extLst>
          </p:cNvPr>
          <p:cNvCxnSpPr>
            <a:cxnSpLocks/>
          </p:cNvCxnSpPr>
          <p:nvPr/>
        </p:nvCxnSpPr>
        <p:spPr>
          <a:xfrm>
            <a:off x="10020300" y="3009900"/>
            <a:ext cx="15001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Přímá spojnice 47">
            <a:extLst>
              <a:ext uri="{FF2B5EF4-FFF2-40B4-BE49-F238E27FC236}">
                <a16:creationId xmlns:a16="http://schemas.microsoft.com/office/drawing/2014/main" id="{D9B824E8-951C-0F26-F738-58F11DDD078B}"/>
              </a:ext>
            </a:extLst>
          </p:cNvPr>
          <p:cNvCxnSpPr>
            <a:cxnSpLocks/>
          </p:cNvCxnSpPr>
          <p:nvPr/>
        </p:nvCxnSpPr>
        <p:spPr>
          <a:xfrm flipH="1">
            <a:off x="11518107" y="2626519"/>
            <a:ext cx="2381" cy="3881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Přímá spojnice 49">
            <a:extLst>
              <a:ext uri="{FF2B5EF4-FFF2-40B4-BE49-F238E27FC236}">
                <a16:creationId xmlns:a16="http://schemas.microsoft.com/office/drawing/2014/main" id="{01F5CDE2-F796-5BFD-6F59-95FAC22605A0}"/>
              </a:ext>
            </a:extLst>
          </p:cNvPr>
          <p:cNvCxnSpPr>
            <a:cxnSpLocks/>
          </p:cNvCxnSpPr>
          <p:nvPr/>
        </p:nvCxnSpPr>
        <p:spPr>
          <a:xfrm flipH="1">
            <a:off x="10125075" y="2643188"/>
            <a:ext cx="139541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Přímá spojnice 52">
            <a:extLst>
              <a:ext uri="{FF2B5EF4-FFF2-40B4-BE49-F238E27FC236}">
                <a16:creationId xmlns:a16="http://schemas.microsoft.com/office/drawing/2014/main" id="{F1414520-2F9F-E71C-D101-DE7FCA4BDAE7}"/>
              </a:ext>
            </a:extLst>
          </p:cNvPr>
          <p:cNvCxnSpPr>
            <a:cxnSpLocks/>
          </p:cNvCxnSpPr>
          <p:nvPr/>
        </p:nvCxnSpPr>
        <p:spPr>
          <a:xfrm flipV="1">
            <a:off x="10139362" y="2643188"/>
            <a:ext cx="0" cy="37354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Přímá spojnice se šipkou 56">
            <a:extLst>
              <a:ext uri="{FF2B5EF4-FFF2-40B4-BE49-F238E27FC236}">
                <a16:creationId xmlns:a16="http://schemas.microsoft.com/office/drawing/2014/main" id="{BB338B72-95CC-1866-AC28-AA13741AA555}"/>
              </a:ext>
            </a:extLst>
          </p:cNvPr>
          <p:cNvCxnSpPr>
            <a:cxnSpLocks/>
          </p:cNvCxnSpPr>
          <p:nvPr/>
        </p:nvCxnSpPr>
        <p:spPr>
          <a:xfrm>
            <a:off x="6968613" y="5117690"/>
            <a:ext cx="1843548" cy="126098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Přímá spojnice 59">
            <a:extLst>
              <a:ext uri="{FF2B5EF4-FFF2-40B4-BE49-F238E27FC236}">
                <a16:creationId xmlns:a16="http://schemas.microsoft.com/office/drawing/2014/main" id="{2BB17406-F1F4-A406-D5AD-D8D3606649D1}"/>
              </a:ext>
            </a:extLst>
          </p:cNvPr>
          <p:cNvCxnSpPr>
            <a:cxnSpLocks/>
          </p:cNvCxnSpPr>
          <p:nvPr/>
        </p:nvCxnSpPr>
        <p:spPr>
          <a:xfrm>
            <a:off x="8715314" y="4927600"/>
            <a:ext cx="317090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Ovál 61">
            <a:extLst>
              <a:ext uri="{FF2B5EF4-FFF2-40B4-BE49-F238E27FC236}">
                <a16:creationId xmlns:a16="http://schemas.microsoft.com/office/drawing/2014/main" id="{18ACA261-34D0-2538-59B3-CA43FE3EDC79}"/>
              </a:ext>
            </a:extLst>
          </p:cNvPr>
          <p:cNvSpPr/>
          <p:nvPr/>
        </p:nvSpPr>
        <p:spPr>
          <a:xfrm>
            <a:off x="10002200" y="4809513"/>
            <a:ext cx="292101" cy="23617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134778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E835AD8D-CE7A-03B3-1514-DB6BA97791F4}"/>
              </a:ext>
            </a:extLst>
          </p:cNvPr>
          <p:cNvSpPr>
            <a:spLocks noGrp="1"/>
          </p:cNvSpPr>
          <p:nvPr>
            <p:ph idx="1"/>
          </p:nvPr>
        </p:nvSpPr>
        <p:spPr>
          <a:xfrm>
            <a:off x="192087" y="91440"/>
            <a:ext cx="7142102" cy="6652260"/>
          </a:xfrm>
        </p:spPr>
        <p:txBody>
          <a:bodyPr/>
          <a:lstStyle/>
          <a:p>
            <a:r>
              <a:rPr lang="cs-CZ" dirty="0"/>
              <a:t>9. Nyní je nutné zjistit polohu těžiště v provozní obálku pro ETOW. </a:t>
            </a:r>
          </a:p>
          <a:p>
            <a:r>
              <a:rPr lang="cs-CZ" dirty="0"/>
              <a:t>10. Do kolonky </a:t>
            </a:r>
            <a:r>
              <a:rPr lang="cs-CZ" dirty="0" err="1"/>
              <a:t>Take</a:t>
            </a:r>
            <a:r>
              <a:rPr lang="cs-CZ" dirty="0"/>
              <a:t> </a:t>
            </a:r>
            <a:r>
              <a:rPr lang="cs-CZ" dirty="0" err="1"/>
              <a:t>Off</a:t>
            </a:r>
            <a:r>
              <a:rPr lang="cs-CZ" dirty="0"/>
              <a:t> </a:t>
            </a:r>
            <a:r>
              <a:rPr lang="cs-CZ" dirty="0" err="1"/>
              <a:t>Fuel</a:t>
            </a:r>
            <a:r>
              <a:rPr lang="cs-CZ" dirty="0"/>
              <a:t> byla zapsána hodnota 10 800 kg a ve sloupci pod ním zjistíme korekční index. Hodnotu zaokrouhlíme směrem nahoru na 11 000 kg a korekční index -3 je odečten. </a:t>
            </a:r>
          </a:p>
          <a:p>
            <a:r>
              <a:rPr lang="cs-CZ" dirty="0"/>
              <a:t>11. Korekce bude provedena zde. A grafický výpočet bude modře.</a:t>
            </a:r>
          </a:p>
          <a:p>
            <a:r>
              <a:rPr lang="cs-CZ" dirty="0"/>
              <a:t>12. Na Indexové ose nalezneme </a:t>
            </a:r>
            <a:r>
              <a:rPr lang="cs-CZ" dirty="0" err="1"/>
              <a:t>Loaded</a:t>
            </a:r>
            <a:r>
              <a:rPr lang="cs-CZ" dirty="0"/>
              <a:t> Index </a:t>
            </a:r>
            <a:r>
              <a:rPr lang="cs-CZ" dirty="0" err="1"/>
              <a:t>for</a:t>
            </a:r>
            <a:r>
              <a:rPr lang="cs-CZ" dirty="0"/>
              <a:t> </a:t>
            </a:r>
            <a:r>
              <a:rPr lang="cs-CZ" dirty="0" err="1"/>
              <a:t>Estimated</a:t>
            </a:r>
            <a:r>
              <a:rPr lang="cs-CZ" dirty="0"/>
              <a:t> </a:t>
            </a:r>
            <a:r>
              <a:rPr lang="cs-CZ" dirty="0" err="1"/>
              <a:t>Take</a:t>
            </a:r>
            <a:r>
              <a:rPr lang="cs-CZ" dirty="0"/>
              <a:t> </a:t>
            </a:r>
            <a:r>
              <a:rPr lang="cs-CZ" dirty="0" err="1"/>
              <a:t>Off</a:t>
            </a:r>
            <a:r>
              <a:rPr lang="cs-CZ" dirty="0"/>
              <a:t> </a:t>
            </a:r>
            <a:r>
              <a:rPr lang="cs-CZ" dirty="0" err="1"/>
              <a:t>Weight</a:t>
            </a:r>
            <a:r>
              <a:rPr lang="cs-CZ" dirty="0"/>
              <a:t>. </a:t>
            </a:r>
          </a:p>
          <a:p>
            <a:r>
              <a:rPr lang="cs-CZ" dirty="0"/>
              <a:t>13. Na levou (hmotnostní) osu zaneseme vypočítanou hodnotu ETOW.</a:t>
            </a:r>
          </a:p>
          <a:p>
            <a:r>
              <a:rPr lang="cs-CZ" dirty="0"/>
              <a:t>14. Označený průsečík je poloha těžiště v rámci provozní obálky.</a:t>
            </a:r>
          </a:p>
          <a:p>
            <a:r>
              <a:rPr lang="cs-CZ" dirty="0"/>
              <a:t>15. Pokud se obě polohy těžiště nachází uvnitř provozní obálky, je výpočet v plánovací fázi ukončen. Ovšem pokud se těžiště nachází mimo provozní obálku, je nutné změnit nakládací instrukce a graficky vyřešit preliminární </a:t>
            </a:r>
            <a:r>
              <a:rPr lang="cs-CZ" dirty="0" err="1"/>
              <a:t>trim</a:t>
            </a:r>
            <a:r>
              <a:rPr lang="cs-CZ" dirty="0"/>
              <a:t> </a:t>
            </a:r>
            <a:r>
              <a:rPr lang="cs-CZ" dirty="0" err="1"/>
              <a:t>sheet</a:t>
            </a:r>
            <a:r>
              <a:rPr lang="cs-CZ" dirty="0"/>
              <a:t> znovu. </a:t>
            </a:r>
          </a:p>
        </p:txBody>
      </p:sp>
      <p:pic>
        <p:nvPicPr>
          <p:cNvPr id="4" name="Obrázek 3">
            <a:extLst>
              <a:ext uri="{FF2B5EF4-FFF2-40B4-BE49-F238E27FC236}">
                <a16:creationId xmlns:a16="http://schemas.microsoft.com/office/drawing/2014/main" id="{92F42853-3E28-6751-B2B7-80BEFA812DA3}"/>
              </a:ext>
            </a:extLst>
          </p:cNvPr>
          <p:cNvPicPr>
            <a:picLocks noChangeAspect="1"/>
          </p:cNvPicPr>
          <p:nvPr/>
        </p:nvPicPr>
        <p:blipFill>
          <a:blip r:embed="rId2"/>
          <a:stretch>
            <a:fillRect/>
          </a:stretch>
        </p:blipFill>
        <p:spPr>
          <a:xfrm>
            <a:off x="7499964" y="378296"/>
            <a:ext cx="4386252" cy="6238568"/>
          </a:xfrm>
          <a:prstGeom prst="rect">
            <a:avLst/>
          </a:prstGeom>
        </p:spPr>
      </p:pic>
      <p:sp>
        <p:nvSpPr>
          <p:cNvPr id="5" name="Obdélník 4">
            <a:extLst>
              <a:ext uri="{FF2B5EF4-FFF2-40B4-BE49-F238E27FC236}">
                <a16:creationId xmlns:a16="http://schemas.microsoft.com/office/drawing/2014/main" id="{F947F114-1E21-6CB4-F7A2-1E1734FCE597}"/>
              </a:ext>
            </a:extLst>
          </p:cNvPr>
          <p:cNvSpPr/>
          <p:nvPr/>
        </p:nvSpPr>
        <p:spPr>
          <a:xfrm>
            <a:off x="7830410" y="180888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600</a:t>
            </a:r>
            <a:endParaRPr lang="cs-CZ" sz="1400" dirty="0"/>
          </a:p>
        </p:txBody>
      </p:sp>
      <p:sp>
        <p:nvSpPr>
          <p:cNvPr id="6" name="Obdélník 5">
            <a:extLst>
              <a:ext uri="{FF2B5EF4-FFF2-40B4-BE49-F238E27FC236}">
                <a16:creationId xmlns:a16="http://schemas.microsoft.com/office/drawing/2014/main" id="{8A4F8838-5D10-1E04-1A81-7269EF103452}"/>
              </a:ext>
            </a:extLst>
          </p:cNvPr>
          <p:cNvSpPr/>
          <p:nvPr/>
        </p:nvSpPr>
        <p:spPr>
          <a:xfrm>
            <a:off x="7830410" y="200573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600</a:t>
            </a:r>
            <a:endParaRPr lang="cs-CZ" sz="1400" dirty="0"/>
          </a:p>
        </p:txBody>
      </p:sp>
      <p:sp>
        <p:nvSpPr>
          <p:cNvPr id="7" name="Obdélník 6">
            <a:extLst>
              <a:ext uri="{FF2B5EF4-FFF2-40B4-BE49-F238E27FC236}">
                <a16:creationId xmlns:a16="http://schemas.microsoft.com/office/drawing/2014/main" id="{B176B363-E821-DE89-C0E2-C18F51DEFEB8}"/>
              </a:ext>
            </a:extLst>
          </p:cNvPr>
          <p:cNvSpPr/>
          <p:nvPr/>
        </p:nvSpPr>
        <p:spPr>
          <a:xfrm>
            <a:off x="7830410" y="2180364"/>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200</a:t>
            </a:r>
            <a:endParaRPr lang="cs-CZ" sz="1400" dirty="0"/>
          </a:p>
        </p:txBody>
      </p:sp>
      <p:sp>
        <p:nvSpPr>
          <p:cNvPr id="8" name="Obdélník 7">
            <a:extLst>
              <a:ext uri="{FF2B5EF4-FFF2-40B4-BE49-F238E27FC236}">
                <a16:creationId xmlns:a16="http://schemas.microsoft.com/office/drawing/2014/main" id="{D71C7903-AECE-E446-2420-6A1A059BA60C}"/>
              </a:ext>
            </a:extLst>
          </p:cNvPr>
          <p:cNvSpPr/>
          <p:nvPr/>
        </p:nvSpPr>
        <p:spPr>
          <a:xfrm>
            <a:off x="7830410" y="255818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48</a:t>
            </a:r>
            <a:endParaRPr lang="cs-CZ" sz="1400" dirty="0"/>
          </a:p>
        </p:txBody>
      </p:sp>
      <p:sp>
        <p:nvSpPr>
          <p:cNvPr id="9" name="Obdélník 8">
            <a:extLst>
              <a:ext uri="{FF2B5EF4-FFF2-40B4-BE49-F238E27FC236}">
                <a16:creationId xmlns:a16="http://schemas.microsoft.com/office/drawing/2014/main" id="{59CD7C33-06BB-6749-5ABE-91598A175A66}"/>
              </a:ext>
            </a:extLst>
          </p:cNvPr>
          <p:cNvSpPr/>
          <p:nvPr/>
        </p:nvSpPr>
        <p:spPr>
          <a:xfrm>
            <a:off x="7830410" y="2735989"/>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46</a:t>
            </a:r>
            <a:endParaRPr lang="cs-CZ" sz="1400" dirty="0"/>
          </a:p>
        </p:txBody>
      </p:sp>
      <p:sp>
        <p:nvSpPr>
          <p:cNvPr id="10" name="Obdélník 9">
            <a:extLst>
              <a:ext uri="{FF2B5EF4-FFF2-40B4-BE49-F238E27FC236}">
                <a16:creationId xmlns:a16="http://schemas.microsoft.com/office/drawing/2014/main" id="{EA26871F-0C4F-F494-815A-ADDD2341BE98}"/>
              </a:ext>
            </a:extLst>
          </p:cNvPr>
          <p:cNvSpPr/>
          <p:nvPr/>
        </p:nvSpPr>
        <p:spPr>
          <a:xfrm>
            <a:off x="7830410" y="2933248"/>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46</a:t>
            </a:r>
            <a:endParaRPr lang="cs-CZ" sz="1400" dirty="0"/>
          </a:p>
        </p:txBody>
      </p:sp>
      <p:sp>
        <p:nvSpPr>
          <p:cNvPr id="11" name="Obdélník 10">
            <a:extLst>
              <a:ext uri="{FF2B5EF4-FFF2-40B4-BE49-F238E27FC236}">
                <a16:creationId xmlns:a16="http://schemas.microsoft.com/office/drawing/2014/main" id="{A3A16F51-3938-F01E-8BAE-DD3B7C16DE88}"/>
              </a:ext>
            </a:extLst>
          </p:cNvPr>
          <p:cNvSpPr/>
          <p:nvPr/>
        </p:nvSpPr>
        <p:spPr>
          <a:xfrm>
            <a:off x="11396344" y="1405664"/>
            <a:ext cx="44132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100" dirty="0">
                <a:ln w="0"/>
                <a:solidFill>
                  <a:schemeClr val="tx1"/>
                </a:solidFill>
                <a:effectLst>
                  <a:outerShdw blurRad="38100" dist="19050" dir="2700000" algn="tl" rotWithShape="0">
                    <a:schemeClr val="dk1">
                      <a:alpha val="40000"/>
                    </a:schemeClr>
                  </a:outerShdw>
                </a:effectLst>
              </a:rPr>
              <a:t>57,0</a:t>
            </a:r>
            <a:endParaRPr lang="cs-CZ" sz="1100" dirty="0"/>
          </a:p>
        </p:txBody>
      </p:sp>
      <p:sp>
        <p:nvSpPr>
          <p:cNvPr id="12" name="Obdélník 11">
            <a:extLst>
              <a:ext uri="{FF2B5EF4-FFF2-40B4-BE49-F238E27FC236}">
                <a16:creationId xmlns:a16="http://schemas.microsoft.com/office/drawing/2014/main" id="{ADB3B284-C211-791A-D528-F5799CD57C25}"/>
              </a:ext>
            </a:extLst>
          </p:cNvPr>
          <p:cNvSpPr/>
          <p:nvPr/>
        </p:nvSpPr>
        <p:spPr>
          <a:xfrm>
            <a:off x="7830409" y="3447598"/>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10800</a:t>
            </a:r>
            <a:endParaRPr lang="cs-CZ" sz="800" dirty="0"/>
          </a:p>
        </p:txBody>
      </p:sp>
      <p:sp>
        <p:nvSpPr>
          <p:cNvPr id="13" name="Obdélník 12">
            <a:extLst>
              <a:ext uri="{FF2B5EF4-FFF2-40B4-BE49-F238E27FC236}">
                <a16:creationId xmlns:a16="http://schemas.microsoft.com/office/drawing/2014/main" id="{DBD04C05-D7AB-5F0E-85A7-E0960996B563}"/>
              </a:ext>
            </a:extLst>
          </p:cNvPr>
          <p:cNvSpPr/>
          <p:nvPr/>
        </p:nvSpPr>
        <p:spPr>
          <a:xfrm>
            <a:off x="8291194" y="3447598"/>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-3</a:t>
            </a:r>
          </a:p>
        </p:txBody>
      </p:sp>
      <p:sp>
        <p:nvSpPr>
          <p:cNvPr id="14" name="Ovál 13">
            <a:extLst>
              <a:ext uri="{FF2B5EF4-FFF2-40B4-BE49-F238E27FC236}">
                <a16:creationId xmlns:a16="http://schemas.microsoft.com/office/drawing/2014/main" id="{2AB5B1D1-8BD0-C64E-9DB9-FC6BFBED1F8A}"/>
              </a:ext>
            </a:extLst>
          </p:cNvPr>
          <p:cNvSpPr/>
          <p:nvPr/>
        </p:nvSpPr>
        <p:spPr>
          <a:xfrm>
            <a:off x="8113395" y="4697730"/>
            <a:ext cx="317500" cy="889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5" name="Přímá spojnice 14">
            <a:extLst>
              <a:ext uri="{FF2B5EF4-FFF2-40B4-BE49-F238E27FC236}">
                <a16:creationId xmlns:a16="http://schemas.microsoft.com/office/drawing/2014/main" id="{7DC2B507-4E59-1EA1-96E7-3EABAE0DC3C1}"/>
              </a:ext>
            </a:extLst>
          </p:cNvPr>
          <p:cNvCxnSpPr>
            <a:cxnSpLocks/>
          </p:cNvCxnSpPr>
          <p:nvPr/>
        </p:nvCxnSpPr>
        <p:spPr>
          <a:xfrm>
            <a:off x="10020300" y="1676400"/>
            <a:ext cx="0" cy="23336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Přímá spojnice se šipkou 15">
            <a:extLst>
              <a:ext uri="{FF2B5EF4-FFF2-40B4-BE49-F238E27FC236}">
                <a16:creationId xmlns:a16="http://schemas.microsoft.com/office/drawing/2014/main" id="{A8F588FE-A832-E5FB-6A77-2C60565124D1}"/>
              </a:ext>
            </a:extLst>
          </p:cNvPr>
          <p:cNvCxnSpPr>
            <a:cxnSpLocks/>
          </p:cNvCxnSpPr>
          <p:nvPr/>
        </p:nvCxnSpPr>
        <p:spPr>
          <a:xfrm flipH="1">
            <a:off x="10058400" y="1546634"/>
            <a:ext cx="1289397" cy="15199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Přímá spojnice 16">
            <a:extLst>
              <a:ext uri="{FF2B5EF4-FFF2-40B4-BE49-F238E27FC236}">
                <a16:creationId xmlns:a16="http://schemas.microsoft.com/office/drawing/2014/main" id="{9B34305A-B47A-C393-7EBA-0DEC29FB3BC1}"/>
              </a:ext>
            </a:extLst>
          </p:cNvPr>
          <p:cNvCxnSpPr>
            <a:cxnSpLocks/>
          </p:cNvCxnSpPr>
          <p:nvPr/>
        </p:nvCxnSpPr>
        <p:spPr>
          <a:xfrm flipH="1">
            <a:off x="9829800" y="1909763"/>
            <a:ext cx="190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Přímá spojnice 17">
            <a:extLst>
              <a:ext uri="{FF2B5EF4-FFF2-40B4-BE49-F238E27FC236}">
                <a16:creationId xmlns:a16="http://schemas.microsoft.com/office/drawing/2014/main" id="{8562B580-DCBD-74D7-C9C2-EBACD370B8A8}"/>
              </a:ext>
            </a:extLst>
          </p:cNvPr>
          <p:cNvCxnSpPr>
            <a:cxnSpLocks/>
          </p:cNvCxnSpPr>
          <p:nvPr/>
        </p:nvCxnSpPr>
        <p:spPr>
          <a:xfrm flipV="1">
            <a:off x="9829800" y="1909763"/>
            <a:ext cx="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Přímá spojnice 18">
            <a:extLst>
              <a:ext uri="{FF2B5EF4-FFF2-40B4-BE49-F238E27FC236}">
                <a16:creationId xmlns:a16="http://schemas.microsoft.com/office/drawing/2014/main" id="{2C67E3E2-73C6-E12D-6AE6-99BA4AB53B26}"/>
              </a:ext>
            </a:extLst>
          </p:cNvPr>
          <p:cNvCxnSpPr>
            <a:cxnSpLocks/>
          </p:cNvCxnSpPr>
          <p:nvPr/>
        </p:nvCxnSpPr>
        <p:spPr>
          <a:xfrm flipH="1">
            <a:off x="9829800" y="2062163"/>
            <a:ext cx="1143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Přímá spojnice 19">
            <a:extLst>
              <a:ext uri="{FF2B5EF4-FFF2-40B4-BE49-F238E27FC236}">
                <a16:creationId xmlns:a16="http://schemas.microsoft.com/office/drawing/2014/main" id="{7C1CD069-20EA-1B5E-6D2E-A2DBCA984CB4}"/>
              </a:ext>
            </a:extLst>
          </p:cNvPr>
          <p:cNvCxnSpPr>
            <a:cxnSpLocks/>
          </p:cNvCxnSpPr>
          <p:nvPr/>
        </p:nvCxnSpPr>
        <p:spPr>
          <a:xfrm flipV="1">
            <a:off x="9944100" y="2062163"/>
            <a:ext cx="0" cy="1905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Přímá spojnice 20">
            <a:extLst>
              <a:ext uri="{FF2B5EF4-FFF2-40B4-BE49-F238E27FC236}">
                <a16:creationId xmlns:a16="http://schemas.microsoft.com/office/drawing/2014/main" id="{A29FB7C4-471C-8A95-37B6-D7A670109F77}"/>
              </a:ext>
            </a:extLst>
          </p:cNvPr>
          <p:cNvCxnSpPr>
            <a:cxnSpLocks/>
          </p:cNvCxnSpPr>
          <p:nvPr/>
        </p:nvCxnSpPr>
        <p:spPr>
          <a:xfrm flipH="1">
            <a:off x="9944100" y="2252663"/>
            <a:ext cx="762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Přímá spojnice 21">
            <a:extLst>
              <a:ext uri="{FF2B5EF4-FFF2-40B4-BE49-F238E27FC236}">
                <a16:creationId xmlns:a16="http://schemas.microsoft.com/office/drawing/2014/main" id="{0F7E198D-DE5D-1CC1-FA9E-780BCAD3696E}"/>
              </a:ext>
            </a:extLst>
          </p:cNvPr>
          <p:cNvCxnSpPr>
            <a:cxnSpLocks/>
          </p:cNvCxnSpPr>
          <p:nvPr/>
        </p:nvCxnSpPr>
        <p:spPr>
          <a:xfrm flipV="1">
            <a:off x="10020300" y="2252663"/>
            <a:ext cx="0" cy="3429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Přímá spojnice 22">
            <a:extLst>
              <a:ext uri="{FF2B5EF4-FFF2-40B4-BE49-F238E27FC236}">
                <a16:creationId xmlns:a16="http://schemas.microsoft.com/office/drawing/2014/main" id="{00F91C01-BF1C-EADC-F996-ED691977A545}"/>
              </a:ext>
            </a:extLst>
          </p:cNvPr>
          <p:cNvCxnSpPr>
            <a:cxnSpLocks/>
          </p:cNvCxnSpPr>
          <p:nvPr/>
        </p:nvCxnSpPr>
        <p:spPr>
          <a:xfrm>
            <a:off x="10020300" y="2595563"/>
            <a:ext cx="0" cy="41433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Přímá spojnice 23">
            <a:extLst>
              <a:ext uri="{FF2B5EF4-FFF2-40B4-BE49-F238E27FC236}">
                <a16:creationId xmlns:a16="http://schemas.microsoft.com/office/drawing/2014/main" id="{3D2B6C2E-212F-776D-C684-C88AA11F4905}"/>
              </a:ext>
            </a:extLst>
          </p:cNvPr>
          <p:cNvCxnSpPr>
            <a:cxnSpLocks/>
          </p:cNvCxnSpPr>
          <p:nvPr/>
        </p:nvCxnSpPr>
        <p:spPr>
          <a:xfrm>
            <a:off x="10020300" y="3009900"/>
            <a:ext cx="15001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Přímá spojnice 24">
            <a:extLst>
              <a:ext uri="{FF2B5EF4-FFF2-40B4-BE49-F238E27FC236}">
                <a16:creationId xmlns:a16="http://schemas.microsoft.com/office/drawing/2014/main" id="{AA2F40F5-6208-CC4B-4EA8-25774023F68F}"/>
              </a:ext>
            </a:extLst>
          </p:cNvPr>
          <p:cNvCxnSpPr>
            <a:cxnSpLocks/>
          </p:cNvCxnSpPr>
          <p:nvPr/>
        </p:nvCxnSpPr>
        <p:spPr>
          <a:xfrm flipH="1">
            <a:off x="11518107" y="2626519"/>
            <a:ext cx="2381" cy="3881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Přímá spojnice 25">
            <a:extLst>
              <a:ext uri="{FF2B5EF4-FFF2-40B4-BE49-F238E27FC236}">
                <a16:creationId xmlns:a16="http://schemas.microsoft.com/office/drawing/2014/main" id="{8797ABCA-3BF2-2FEB-7490-4C3B035781D4}"/>
              </a:ext>
            </a:extLst>
          </p:cNvPr>
          <p:cNvCxnSpPr>
            <a:cxnSpLocks/>
          </p:cNvCxnSpPr>
          <p:nvPr/>
        </p:nvCxnSpPr>
        <p:spPr>
          <a:xfrm flipH="1">
            <a:off x="10125075" y="2643188"/>
            <a:ext cx="139541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Přímá spojnice 26">
            <a:extLst>
              <a:ext uri="{FF2B5EF4-FFF2-40B4-BE49-F238E27FC236}">
                <a16:creationId xmlns:a16="http://schemas.microsoft.com/office/drawing/2014/main" id="{7E1C8470-D849-6272-8ACF-2CF9D7D27511}"/>
              </a:ext>
            </a:extLst>
          </p:cNvPr>
          <p:cNvCxnSpPr>
            <a:cxnSpLocks/>
          </p:cNvCxnSpPr>
          <p:nvPr/>
        </p:nvCxnSpPr>
        <p:spPr>
          <a:xfrm flipV="1">
            <a:off x="10139362" y="2643188"/>
            <a:ext cx="0" cy="37354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Přímá spojnice 27">
            <a:extLst>
              <a:ext uri="{FF2B5EF4-FFF2-40B4-BE49-F238E27FC236}">
                <a16:creationId xmlns:a16="http://schemas.microsoft.com/office/drawing/2014/main" id="{76474CB5-6EAA-FD3D-B515-374D3EBA4BA0}"/>
              </a:ext>
            </a:extLst>
          </p:cNvPr>
          <p:cNvCxnSpPr>
            <a:cxnSpLocks/>
          </p:cNvCxnSpPr>
          <p:nvPr/>
        </p:nvCxnSpPr>
        <p:spPr>
          <a:xfrm>
            <a:off x="8715314" y="4927600"/>
            <a:ext cx="317090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Ovál 28">
            <a:extLst>
              <a:ext uri="{FF2B5EF4-FFF2-40B4-BE49-F238E27FC236}">
                <a16:creationId xmlns:a16="http://schemas.microsoft.com/office/drawing/2014/main" id="{1C6948DE-A356-1A1E-6727-19E28453A3F8}"/>
              </a:ext>
            </a:extLst>
          </p:cNvPr>
          <p:cNvSpPr/>
          <p:nvPr/>
        </p:nvSpPr>
        <p:spPr>
          <a:xfrm>
            <a:off x="10002200" y="4809513"/>
            <a:ext cx="292101" cy="23617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30" name="Přímá spojnice se šipkou 29">
            <a:extLst>
              <a:ext uri="{FF2B5EF4-FFF2-40B4-BE49-F238E27FC236}">
                <a16:creationId xmlns:a16="http://schemas.microsoft.com/office/drawing/2014/main" id="{F66D944B-0213-93DD-5647-0275EC6B2FF1}"/>
              </a:ext>
            </a:extLst>
          </p:cNvPr>
          <p:cNvCxnSpPr>
            <a:cxnSpLocks/>
          </p:cNvCxnSpPr>
          <p:nvPr/>
        </p:nvCxnSpPr>
        <p:spPr>
          <a:xfrm>
            <a:off x="3718560" y="1752600"/>
            <a:ext cx="6111240" cy="14630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Přímá spojnice 33">
            <a:extLst>
              <a:ext uri="{FF2B5EF4-FFF2-40B4-BE49-F238E27FC236}">
                <a16:creationId xmlns:a16="http://schemas.microsoft.com/office/drawing/2014/main" id="{00CC9511-F0BC-30E9-6C51-C67A4CF37C67}"/>
              </a:ext>
            </a:extLst>
          </p:cNvPr>
          <p:cNvCxnSpPr>
            <a:cxnSpLocks/>
          </p:cNvCxnSpPr>
          <p:nvPr/>
        </p:nvCxnSpPr>
        <p:spPr>
          <a:xfrm flipV="1">
            <a:off x="9967914" y="3231289"/>
            <a:ext cx="0" cy="3193324"/>
          </a:xfrm>
          <a:prstGeom prst="line">
            <a:avLst/>
          </a:prstGeom>
          <a:ln w="1905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37" name="Přímá spojnice 36">
            <a:extLst>
              <a:ext uri="{FF2B5EF4-FFF2-40B4-BE49-F238E27FC236}">
                <a16:creationId xmlns:a16="http://schemas.microsoft.com/office/drawing/2014/main" id="{2A99B17C-E305-92D4-6DA0-E0981AE31A8B}"/>
              </a:ext>
            </a:extLst>
          </p:cNvPr>
          <p:cNvCxnSpPr>
            <a:cxnSpLocks/>
          </p:cNvCxnSpPr>
          <p:nvPr/>
        </p:nvCxnSpPr>
        <p:spPr>
          <a:xfrm flipH="1">
            <a:off x="8715314" y="4233863"/>
            <a:ext cx="3170902" cy="0"/>
          </a:xfrm>
          <a:prstGeom prst="line">
            <a:avLst/>
          </a:prstGeom>
          <a:ln w="19050">
            <a:solidFill>
              <a:srgbClr val="0047BB"/>
            </a:solidFill>
          </a:ln>
        </p:spPr>
        <p:style>
          <a:lnRef idx="1">
            <a:schemeClr val="accent1"/>
          </a:lnRef>
          <a:fillRef idx="0">
            <a:schemeClr val="accent1"/>
          </a:fillRef>
          <a:effectRef idx="0">
            <a:schemeClr val="accent1"/>
          </a:effectRef>
          <a:fontRef idx="minor">
            <a:schemeClr val="tx1"/>
          </a:fontRef>
        </p:style>
      </p:cxnSp>
      <p:sp>
        <p:nvSpPr>
          <p:cNvPr id="41" name="Ovál 40">
            <a:extLst>
              <a:ext uri="{FF2B5EF4-FFF2-40B4-BE49-F238E27FC236}">
                <a16:creationId xmlns:a16="http://schemas.microsoft.com/office/drawing/2014/main" id="{6F84EF74-1A42-32E2-B353-D16F48632464}"/>
              </a:ext>
            </a:extLst>
          </p:cNvPr>
          <p:cNvSpPr/>
          <p:nvPr/>
        </p:nvSpPr>
        <p:spPr>
          <a:xfrm>
            <a:off x="9798049" y="4094056"/>
            <a:ext cx="292101" cy="236173"/>
          </a:xfrm>
          <a:prstGeom prst="ellipse">
            <a:avLst/>
          </a:prstGeom>
          <a:noFill/>
          <a:ln>
            <a:solidFill>
              <a:srgbClr val="004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163468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CC2A8B8-EE03-5454-54DA-5EB2ED4BA6B0}"/>
              </a:ext>
            </a:extLst>
          </p:cNvPr>
          <p:cNvSpPr>
            <a:spLocks noGrp="1"/>
          </p:cNvSpPr>
          <p:nvPr>
            <p:ph type="title"/>
          </p:nvPr>
        </p:nvSpPr>
        <p:spPr/>
        <p:txBody>
          <a:bodyPr/>
          <a:lstStyle/>
          <a:p>
            <a:r>
              <a:rPr lang="cs-CZ" dirty="0"/>
              <a:t>Obsah</a:t>
            </a:r>
          </a:p>
        </p:txBody>
      </p:sp>
      <p:sp>
        <p:nvSpPr>
          <p:cNvPr id="3" name="Zástupný obsah 2">
            <a:extLst>
              <a:ext uri="{FF2B5EF4-FFF2-40B4-BE49-F238E27FC236}">
                <a16:creationId xmlns:a16="http://schemas.microsoft.com/office/drawing/2014/main" id="{B539C0C3-E314-DA19-C9D3-A698D97DA8B7}"/>
              </a:ext>
            </a:extLst>
          </p:cNvPr>
          <p:cNvSpPr>
            <a:spLocks noGrp="1"/>
          </p:cNvSpPr>
          <p:nvPr>
            <p:ph idx="1"/>
          </p:nvPr>
        </p:nvSpPr>
        <p:spPr/>
        <p:txBody>
          <a:bodyPr/>
          <a:lstStyle/>
          <a:p>
            <a:pPr marL="457200" indent="-457200">
              <a:buAutoNum type="arabicPeriod"/>
            </a:pPr>
            <a:r>
              <a:rPr lang="cs-CZ" dirty="0"/>
              <a:t>Obecné podmínky pro řešení úlohy</a:t>
            </a:r>
          </a:p>
          <a:p>
            <a:pPr marL="457200" indent="-457200">
              <a:buAutoNum type="arabicPeriod"/>
            </a:pPr>
            <a:r>
              <a:rPr lang="cs-CZ" dirty="0"/>
              <a:t>Vývojový diagram postupu</a:t>
            </a:r>
          </a:p>
          <a:p>
            <a:pPr marL="457200" indent="-457200">
              <a:buAutoNum type="arabicPeriod"/>
            </a:pPr>
            <a:r>
              <a:rPr lang="cs-CZ" dirty="0"/>
              <a:t>Vstupní údaje </a:t>
            </a:r>
          </a:p>
          <a:p>
            <a:pPr marL="457200" indent="-457200">
              <a:buAutoNum type="arabicPeriod"/>
            </a:pPr>
            <a:r>
              <a:rPr lang="cs-CZ" dirty="0"/>
              <a:t>Fáze plánování</a:t>
            </a:r>
          </a:p>
          <a:p>
            <a:pPr marL="457200" indent="-457200">
              <a:buAutoNum type="arabicPeriod"/>
            </a:pPr>
            <a:r>
              <a:rPr lang="cs-CZ" dirty="0"/>
              <a:t>Fáze finálního vyvážení</a:t>
            </a:r>
          </a:p>
          <a:p>
            <a:pPr marL="457200" indent="-457200">
              <a:buAutoNum type="arabicPeriod"/>
            </a:pPr>
            <a:r>
              <a:rPr lang="cs-CZ" dirty="0"/>
              <a:t>Výstup z řešené úlohy</a:t>
            </a:r>
          </a:p>
        </p:txBody>
      </p:sp>
    </p:spTree>
    <p:extLst>
      <p:ext uri="{BB962C8B-B14F-4D97-AF65-F5344CB8AC3E}">
        <p14:creationId xmlns:p14="http://schemas.microsoft.com/office/powerpoint/2010/main" val="2279315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0E29BB8-4258-0E65-9DCE-44C17509A9DB}"/>
              </a:ext>
            </a:extLst>
          </p:cNvPr>
          <p:cNvSpPr>
            <a:spLocks noGrp="1"/>
          </p:cNvSpPr>
          <p:nvPr>
            <p:ph type="title"/>
          </p:nvPr>
        </p:nvSpPr>
        <p:spPr>
          <a:xfrm>
            <a:off x="0" y="27141"/>
            <a:ext cx="11807825" cy="719138"/>
          </a:xfrm>
        </p:spPr>
        <p:txBody>
          <a:bodyPr/>
          <a:lstStyle/>
          <a:p>
            <a:r>
              <a:rPr lang="cs-CZ" dirty="0"/>
              <a:t>Fáze konečného vyvážení – finální údaje</a:t>
            </a:r>
          </a:p>
        </p:txBody>
      </p:sp>
      <p:sp>
        <p:nvSpPr>
          <p:cNvPr id="3" name="Zástupný obsah 2">
            <a:extLst>
              <a:ext uri="{FF2B5EF4-FFF2-40B4-BE49-F238E27FC236}">
                <a16:creationId xmlns:a16="http://schemas.microsoft.com/office/drawing/2014/main" id="{9D873035-5DE9-B0D1-E1A6-C610A67C648F}"/>
              </a:ext>
            </a:extLst>
          </p:cNvPr>
          <p:cNvSpPr>
            <a:spLocks noGrp="1"/>
          </p:cNvSpPr>
          <p:nvPr>
            <p:ph idx="1"/>
          </p:nvPr>
        </p:nvSpPr>
        <p:spPr>
          <a:xfrm>
            <a:off x="1" y="759133"/>
            <a:ext cx="7349706" cy="6071726"/>
          </a:xfrm>
        </p:spPr>
        <p:txBody>
          <a:bodyPr>
            <a:normAutofit fontScale="92500" lnSpcReduction="20000"/>
          </a:bodyPr>
          <a:lstStyle/>
          <a:p>
            <a:pPr algn="just"/>
            <a:r>
              <a:rPr lang="cs-CZ" dirty="0"/>
              <a:t>Ve fázi konečného vyvážení pracujeme již s finálními hodnotami, které jsou podmíněny vyplněným „</a:t>
            </a:r>
            <a:r>
              <a:rPr lang="cs-CZ" dirty="0" err="1"/>
              <a:t>loading</a:t>
            </a:r>
            <a:r>
              <a:rPr lang="cs-CZ" dirty="0"/>
              <a:t> reportem“ – jak je letadlo fyzicky naloženo na letišti vzletu a hodnotami, které dostaneme po zavření přepážek </a:t>
            </a:r>
            <a:r>
              <a:rPr lang="cs-CZ" dirty="0" err="1"/>
              <a:t>check</a:t>
            </a:r>
            <a:r>
              <a:rPr lang="cs-CZ" dirty="0"/>
              <a:t>-in, které se zavírají 30 minut před plánovaným odletem. Poslední finální hodnoty přicházejí od kapitána letadla, který sdělí finální palivové hmotnosti. </a:t>
            </a:r>
          </a:p>
          <a:p>
            <a:pPr algn="just"/>
            <a:r>
              <a:rPr lang="cs-CZ" dirty="0"/>
              <a:t>Zde budou finální údaje rozděleny do dvou částí a popsány.</a:t>
            </a:r>
          </a:p>
          <a:p>
            <a:pPr algn="just"/>
            <a:r>
              <a:rPr lang="cs-CZ" dirty="0"/>
              <a:t>První část „</a:t>
            </a:r>
            <a:r>
              <a:rPr lang="cs-CZ" dirty="0" err="1"/>
              <a:t>passengers</a:t>
            </a:r>
            <a:r>
              <a:rPr lang="cs-CZ" dirty="0"/>
              <a:t>“ obsahuje údaje o celkovém počtu cestujících. </a:t>
            </a:r>
          </a:p>
          <a:p>
            <a:pPr algn="just"/>
            <a:r>
              <a:rPr lang="cs-CZ" dirty="0"/>
              <a:t>Druhá část „Gender split“ obsahuje údaje o </a:t>
            </a:r>
            <a:r>
              <a:rPr lang="cs-CZ" dirty="0" err="1"/>
              <a:t>gendrovém</a:t>
            </a:r>
            <a:r>
              <a:rPr lang="cs-CZ" dirty="0"/>
              <a:t> rozdělení cestujících, které je důležité pro výpočet celkové hmotnosti cestujících. Nyní opět platí, že každý letecký dopravce může mít jiné údaje o standardních hmotnostech. V řešených příkladech bude uvažováno s:</a:t>
            </a:r>
          </a:p>
          <a:p>
            <a:pPr algn="just"/>
            <a:r>
              <a:rPr lang="cs-CZ" dirty="0"/>
              <a:t>Male – 80 kg, </a:t>
            </a:r>
            <a:r>
              <a:rPr lang="cs-CZ" dirty="0" err="1"/>
              <a:t>Female</a:t>
            </a:r>
            <a:r>
              <a:rPr lang="cs-CZ" dirty="0"/>
              <a:t> – 70 kg, </a:t>
            </a:r>
            <a:r>
              <a:rPr lang="cs-CZ" dirty="0" err="1"/>
              <a:t>Child</a:t>
            </a:r>
            <a:r>
              <a:rPr lang="cs-CZ" dirty="0"/>
              <a:t> – 35 kg, Infant – 0 kg. </a:t>
            </a:r>
          </a:p>
          <a:p>
            <a:pPr algn="just"/>
            <a:r>
              <a:rPr lang="cs-CZ" dirty="0"/>
              <a:t>Infant je dítě do 2 let, které nemá nárok na svoje vlastní sedadlo, což je zde zohledněno váhou 0 kg.</a:t>
            </a:r>
          </a:p>
          <a:p>
            <a:pPr algn="just"/>
            <a:r>
              <a:rPr lang="cs-CZ" dirty="0"/>
              <a:t>Ve třetí části jsou údaje o obsazení sedadel v palubních zónách. </a:t>
            </a:r>
          </a:p>
          <a:p>
            <a:pPr algn="just"/>
            <a:r>
              <a:rPr lang="cs-CZ" dirty="0"/>
              <a:t>Ve čtvrté části jsou údaje o celkovém počtu zavazadel a jejich celkové hmotnosti. Jednoduchým výpočtem zjistíme hmotnost jednoho zavazadla (12 kg). </a:t>
            </a:r>
          </a:p>
          <a:p>
            <a:pPr algn="just"/>
            <a:r>
              <a:rPr lang="cs-CZ" dirty="0"/>
              <a:t>V poslední části jsou údaje o finálních hmotnostech paliva. </a:t>
            </a:r>
          </a:p>
          <a:p>
            <a:pPr algn="just"/>
            <a:r>
              <a:rPr lang="cs-CZ" dirty="0"/>
              <a:t> </a:t>
            </a:r>
          </a:p>
        </p:txBody>
      </p:sp>
      <p:graphicFrame>
        <p:nvGraphicFramePr>
          <p:cNvPr id="5" name="Tabulka 4">
            <a:extLst>
              <a:ext uri="{FF2B5EF4-FFF2-40B4-BE49-F238E27FC236}">
                <a16:creationId xmlns:a16="http://schemas.microsoft.com/office/drawing/2014/main" id="{32B628E4-01DE-74FA-5604-D3E44AB6C5F5}"/>
              </a:ext>
            </a:extLst>
          </p:cNvPr>
          <p:cNvGraphicFramePr>
            <a:graphicFrameLocks noGrp="1"/>
          </p:cNvGraphicFramePr>
          <p:nvPr>
            <p:extLst>
              <p:ext uri="{D42A27DB-BD31-4B8C-83A1-F6EECF244321}">
                <p14:modId xmlns:p14="http://schemas.microsoft.com/office/powerpoint/2010/main" val="2875984580"/>
              </p:ext>
            </p:extLst>
          </p:nvPr>
        </p:nvGraphicFramePr>
        <p:xfrm>
          <a:off x="8652294" y="610782"/>
          <a:ext cx="2379364" cy="5962542"/>
        </p:xfrm>
        <a:graphic>
          <a:graphicData uri="http://schemas.openxmlformats.org/drawingml/2006/table">
            <a:tbl>
              <a:tblPr/>
              <a:tblGrid>
                <a:gridCol w="1350450">
                  <a:extLst>
                    <a:ext uri="{9D8B030D-6E8A-4147-A177-3AD203B41FA5}">
                      <a16:colId xmlns:a16="http://schemas.microsoft.com/office/drawing/2014/main" val="1503807583"/>
                    </a:ext>
                  </a:extLst>
                </a:gridCol>
                <a:gridCol w="1028914">
                  <a:extLst>
                    <a:ext uri="{9D8B030D-6E8A-4147-A177-3AD203B41FA5}">
                      <a16:colId xmlns:a16="http://schemas.microsoft.com/office/drawing/2014/main" val="3356216400"/>
                    </a:ext>
                  </a:extLst>
                </a:gridCol>
              </a:tblGrid>
              <a:tr h="313818">
                <a:tc gridSpan="2">
                  <a:txBody>
                    <a:bodyPr/>
                    <a:lstStyle/>
                    <a:p>
                      <a:pPr algn="ctr" fontAlgn="b"/>
                      <a:r>
                        <a:rPr lang="cs-CZ" sz="1100" b="1" i="0" u="none" strike="noStrike" dirty="0" err="1">
                          <a:solidFill>
                            <a:srgbClr val="000000"/>
                          </a:solidFill>
                          <a:effectLst/>
                          <a:latin typeface="Aptos Narrow" panose="020B0004020202020204" pitchFamily="34" charset="0"/>
                        </a:rPr>
                        <a:t>Passangers</a:t>
                      </a:r>
                      <a:endParaRPr lang="cs-CZ" sz="1100" b="1"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1249493260"/>
                  </a:ext>
                </a:extLst>
              </a:tr>
              <a:tr h="313818">
                <a:tc>
                  <a:txBody>
                    <a:bodyPr/>
                    <a:lstStyle/>
                    <a:p>
                      <a:pPr algn="ctr" fontAlgn="b"/>
                      <a:r>
                        <a:rPr lang="cs-CZ" sz="1100" b="0" i="0" u="none" strike="noStrike" dirty="0" err="1">
                          <a:solidFill>
                            <a:srgbClr val="000000"/>
                          </a:solidFill>
                          <a:effectLst/>
                          <a:latin typeface="Aptos Narrow" panose="020B0004020202020204" pitchFamily="34" charset="0"/>
                        </a:rPr>
                        <a:t>Total</a:t>
                      </a:r>
                      <a:endParaRPr lang="cs-CZ" sz="1100" b="0"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16807993"/>
                  </a:ext>
                </a:extLst>
              </a:tr>
              <a:tr h="313818">
                <a:tc gridSpan="2">
                  <a:txBody>
                    <a:bodyPr/>
                    <a:lstStyle/>
                    <a:p>
                      <a:pPr algn="ctr" fontAlgn="b"/>
                      <a:r>
                        <a:rPr lang="cs-CZ" sz="1100" b="1" i="0" u="none" strike="noStrike" dirty="0">
                          <a:solidFill>
                            <a:srgbClr val="000000"/>
                          </a:solidFill>
                          <a:effectLst/>
                          <a:latin typeface="Aptos Narrow" panose="020B0004020202020204" pitchFamily="34" charset="0"/>
                        </a:rPr>
                        <a:t>Gender split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3616644357"/>
                  </a:ext>
                </a:extLst>
              </a:tr>
              <a:tr h="313818">
                <a:tc>
                  <a:txBody>
                    <a:bodyPr/>
                    <a:lstStyle/>
                    <a:p>
                      <a:pPr algn="ctr" fontAlgn="b"/>
                      <a:r>
                        <a:rPr lang="cs-CZ" sz="1100" b="0" i="0" u="none" strike="noStrike" dirty="0">
                          <a:solidFill>
                            <a:srgbClr val="000000"/>
                          </a:solidFill>
                          <a:effectLst/>
                          <a:latin typeface="Aptos Narrow" panose="020B0004020202020204" pitchFamily="34" charset="0"/>
                        </a:rPr>
                        <a:t>Male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87829870"/>
                  </a:ext>
                </a:extLst>
              </a:tr>
              <a:tr h="313818">
                <a:tc>
                  <a:txBody>
                    <a:bodyPr/>
                    <a:lstStyle/>
                    <a:p>
                      <a:pPr algn="ctr" fontAlgn="b"/>
                      <a:r>
                        <a:rPr lang="cs-CZ" sz="1100" b="0" i="0" u="none" strike="noStrike" dirty="0" err="1">
                          <a:solidFill>
                            <a:srgbClr val="000000"/>
                          </a:solidFill>
                          <a:effectLst/>
                          <a:latin typeface="Aptos Narrow" panose="020B0004020202020204" pitchFamily="34" charset="0"/>
                        </a:rPr>
                        <a:t>Female</a:t>
                      </a:r>
                      <a:endParaRPr lang="cs-CZ" sz="1100" b="0"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40397521"/>
                  </a:ext>
                </a:extLst>
              </a:tr>
              <a:tr h="313818">
                <a:tc>
                  <a:txBody>
                    <a:bodyPr/>
                    <a:lstStyle/>
                    <a:p>
                      <a:pPr algn="ctr" fontAlgn="b"/>
                      <a:r>
                        <a:rPr lang="cs-CZ" sz="1100" b="0" i="0" u="none" strike="noStrike" dirty="0" err="1">
                          <a:solidFill>
                            <a:srgbClr val="000000"/>
                          </a:solidFill>
                          <a:effectLst/>
                          <a:latin typeface="Aptos Narrow" panose="020B0004020202020204" pitchFamily="34" charset="0"/>
                        </a:rPr>
                        <a:t>Child</a:t>
                      </a:r>
                      <a:endParaRPr lang="cs-CZ" sz="1100" b="0"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960386"/>
                  </a:ext>
                </a:extLst>
              </a:tr>
              <a:tr h="313818">
                <a:tc>
                  <a:txBody>
                    <a:bodyPr/>
                    <a:lstStyle/>
                    <a:p>
                      <a:pPr algn="ctr" fontAlgn="b"/>
                      <a:r>
                        <a:rPr lang="cs-CZ" sz="1100" b="0" i="0" u="none" strike="noStrike" dirty="0">
                          <a:solidFill>
                            <a:srgbClr val="000000"/>
                          </a:solidFill>
                          <a:effectLst/>
                          <a:latin typeface="Aptos Narrow" panose="020B0004020202020204" pitchFamily="34" charset="0"/>
                        </a:rPr>
                        <a:t>Infant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87207492"/>
                  </a:ext>
                </a:extLst>
              </a:tr>
              <a:tr h="313818">
                <a:tc gridSpan="2">
                  <a:txBody>
                    <a:bodyPr/>
                    <a:lstStyle/>
                    <a:p>
                      <a:pPr algn="ctr" fontAlgn="b"/>
                      <a:r>
                        <a:rPr lang="cs-CZ" sz="1100" b="1" i="0" u="none" strike="noStrike" dirty="0" err="1">
                          <a:solidFill>
                            <a:srgbClr val="000000"/>
                          </a:solidFill>
                          <a:effectLst/>
                          <a:latin typeface="Aptos Narrow" panose="020B0004020202020204" pitchFamily="34" charset="0"/>
                        </a:rPr>
                        <a:t>Seating</a:t>
                      </a:r>
                      <a:endParaRPr lang="cs-CZ" sz="1100" b="1"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1077997543"/>
                  </a:ext>
                </a:extLst>
              </a:tr>
              <a:tr h="313818">
                <a:tc>
                  <a:txBody>
                    <a:bodyPr/>
                    <a:lstStyle/>
                    <a:p>
                      <a:pPr algn="ctr" fontAlgn="b"/>
                      <a:r>
                        <a:rPr lang="cs-CZ" sz="1100" b="0" i="0" u="none" strike="noStrike" dirty="0">
                          <a:solidFill>
                            <a:srgbClr val="000000"/>
                          </a:solidFill>
                          <a:effectLst/>
                          <a:latin typeface="Aptos Narrow" panose="020B0004020202020204" pitchFamily="34" charset="0"/>
                        </a:rPr>
                        <a:t>0A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165353"/>
                  </a:ext>
                </a:extLst>
              </a:tr>
              <a:tr h="313818">
                <a:tc>
                  <a:txBody>
                    <a:bodyPr/>
                    <a:lstStyle/>
                    <a:p>
                      <a:pPr algn="ctr" fontAlgn="b"/>
                      <a:r>
                        <a:rPr lang="cs-CZ" sz="1100" b="0" i="0" u="none" strike="noStrike" dirty="0">
                          <a:solidFill>
                            <a:srgbClr val="000000"/>
                          </a:solidFill>
                          <a:effectLst/>
                          <a:latin typeface="Aptos Narrow" panose="020B0004020202020204" pitchFamily="34" charset="0"/>
                        </a:rPr>
                        <a:t>0B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68199456"/>
                  </a:ext>
                </a:extLst>
              </a:tr>
              <a:tr h="313818">
                <a:tc>
                  <a:txBody>
                    <a:bodyPr/>
                    <a:lstStyle/>
                    <a:p>
                      <a:pPr algn="ctr" fontAlgn="b"/>
                      <a:r>
                        <a:rPr lang="cs-CZ" sz="1100" b="0" i="0" u="none" strike="noStrike" dirty="0">
                          <a:solidFill>
                            <a:srgbClr val="000000"/>
                          </a:solidFill>
                          <a:effectLst/>
                          <a:latin typeface="Aptos Narrow" panose="020B0004020202020204" pitchFamily="34" charset="0"/>
                        </a:rPr>
                        <a:t>0C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6848198"/>
                  </a:ext>
                </a:extLst>
              </a:tr>
              <a:tr h="313818">
                <a:tc gridSpan="2">
                  <a:txBody>
                    <a:bodyPr/>
                    <a:lstStyle/>
                    <a:p>
                      <a:pPr algn="ctr" fontAlgn="b"/>
                      <a:r>
                        <a:rPr lang="cs-CZ" sz="1100" b="1" i="0" u="none" strike="noStrike" dirty="0" err="1">
                          <a:solidFill>
                            <a:srgbClr val="000000"/>
                          </a:solidFill>
                          <a:effectLst/>
                          <a:latin typeface="Aptos Narrow" panose="020B0004020202020204" pitchFamily="34" charset="0"/>
                        </a:rPr>
                        <a:t>Baggages</a:t>
                      </a:r>
                      <a:endParaRPr lang="cs-CZ" sz="1100" b="1"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4041585940"/>
                  </a:ext>
                </a:extLst>
              </a:tr>
              <a:tr h="313818">
                <a:tc>
                  <a:txBody>
                    <a:bodyPr/>
                    <a:lstStyle/>
                    <a:p>
                      <a:pPr algn="ctr" fontAlgn="b"/>
                      <a:r>
                        <a:rPr lang="cs-CZ" sz="1100" b="0" i="0" u="none" strike="noStrike" dirty="0" err="1">
                          <a:solidFill>
                            <a:srgbClr val="000000"/>
                          </a:solidFill>
                          <a:effectLst/>
                          <a:latin typeface="Aptos Narrow" panose="020B0004020202020204" pitchFamily="34" charset="0"/>
                        </a:rPr>
                        <a:t>Total</a:t>
                      </a:r>
                      <a:endParaRPr lang="cs-CZ" sz="1100" b="0"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5912277"/>
                  </a:ext>
                </a:extLst>
              </a:tr>
              <a:tr h="313818">
                <a:tc>
                  <a:txBody>
                    <a:bodyPr/>
                    <a:lstStyle/>
                    <a:p>
                      <a:pPr algn="ctr" fontAlgn="b"/>
                      <a:r>
                        <a:rPr lang="cs-CZ" sz="1100" b="0" i="0" u="none" strike="noStrike" dirty="0" err="1">
                          <a:solidFill>
                            <a:srgbClr val="000000"/>
                          </a:solidFill>
                          <a:effectLst/>
                          <a:latin typeface="Aptos Narrow" panose="020B0004020202020204" pitchFamily="34" charset="0"/>
                        </a:rPr>
                        <a:t>Weight</a:t>
                      </a:r>
                      <a:endParaRPr lang="cs-CZ" sz="1100" b="0"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5361735"/>
                  </a:ext>
                </a:extLst>
              </a:tr>
              <a:tr h="313818">
                <a:tc gridSpan="2">
                  <a:txBody>
                    <a:bodyPr/>
                    <a:lstStyle/>
                    <a:p>
                      <a:pPr algn="ctr" fontAlgn="b"/>
                      <a:r>
                        <a:rPr lang="cs-CZ" sz="1100" b="1" i="0" u="none" strike="noStrike" dirty="0" err="1">
                          <a:solidFill>
                            <a:srgbClr val="000000"/>
                          </a:solidFill>
                          <a:effectLst/>
                          <a:latin typeface="Aptos Narrow" panose="020B0004020202020204" pitchFamily="34" charset="0"/>
                        </a:rPr>
                        <a:t>Fuel</a:t>
                      </a:r>
                      <a:endParaRPr lang="cs-CZ" sz="1100" b="1" i="0" u="none" strike="noStrike" dirty="0">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3858791347"/>
                  </a:ext>
                </a:extLst>
              </a:tr>
              <a:tr h="313818">
                <a:tc>
                  <a:txBody>
                    <a:bodyPr/>
                    <a:lstStyle/>
                    <a:p>
                      <a:pPr algn="ctr" fontAlgn="b"/>
                      <a:r>
                        <a:rPr lang="cs-CZ" sz="1100" b="0" i="0" u="none" strike="noStrike" dirty="0" err="1">
                          <a:solidFill>
                            <a:srgbClr val="000000"/>
                          </a:solidFill>
                          <a:effectLst/>
                          <a:latin typeface="Aptos Narrow" panose="020B0004020202020204" pitchFamily="34" charset="0"/>
                        </a:rPr>
                        <a:t>Block</a:t>
                      </a:r>
                      <a:r>
                        <a:rPr lang="cs-CZ" sz="1100" b="0" i="0" u="none" strike="noStrike" dirty="0">
                          <a:solidFill>
                            <a:srgbClr val="000000"/>
                          </a:solidFill>
                          <a:effectLst/>
                          <a:latin typeface="Aptos Narrow" panose="020B0004020202020204" pitchFamily="34" charset="0"/>
                        </a:rPr>
                        <a:t> 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11500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8498184"/>
                  </a:ext>
                </a:extLst>
              </a:tr>
              <a:tr h="313818">
                <a:tc>
                  <a:txBody>
                    <a:bodyPr/>
                    <a:lstStyle/>
                    <a:p>
                      <a:pPr algn="ctr" fontAlgn="b"/>
                      <a:r>
                        <a:rPr lang="cs-CZ" sz="1100" b="0" i="0" u="none" strike="noStrike" dirty="0">
                          <a:solidFill>
                            <a:srgbClr val="000000"/>
                          </a:solidFill>
                          <a:effectLst/>
                          <a:latin typeface="Aptos Narrow" panose="020B0004020202020204" pitchFamily="34" charset="0"/>
                        </a:rPr>
                        <a:t>Taxi 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a:solidFill>
                            <a:srgbClr val="000000"/>
                          </a:solidFill>
                          <a:effectLst/>
                          <a:latin typeface="Aptos Narrow" panose="020B000402020202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1184604"/>
                  </a:ext>
                </a:extLst>
              </a:tr>
              <a:tr h="313818">
                <a:tc>
                  <a:txBody>
                    <a:bodyPr/>
                    <a:lstStyle/>
                    <a:p>
                      <a:pPr algn="ctr" fontAlgn="b"/>
                      <a:r>
                        <a:rPr lang="cs-CZ" sz="1100" b="0" i="0" u="none" strike="noStrike">
                          <a:solidFill>
                            <a:srgbClr val="000000"/>
                          </a:solidFill>
                          <a:effectLst/>
                          <a:latin typeface="Aptos Narrow" panose="020B0004020202020204" pitchFamily="34" charset="0"/>
                        </a:rPr>
                        <a:t>Trip 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8500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2540330"/>
                  </a:ext>
                </a:extLst>
              </a:tr>
              <a:tr h="313818">
                <a:tc>
                  <a:txBody>
                    <a:bodyPr/>
                    <a:lstStyle/>
                    <a:p>
                      <a:pPr algn="ctr" fontAlgn="b"/>
                      <a:r>
                        <a:rPr lang="cs-CZ" sz="1100" b="0" i="0" u="none" strike="noStrike">
                          <a:solidFill>
                            <a:srgbClr val="000000"/>
                          </a:solidFill>
                          <a:effectLst/>
                          <a:latin typeface="Aptos Narrow" panose="020B0004020202020204" pitchFamily="34" charset="0"/>
                        </a:rPr>
                        <a:t>Take Off 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100" b="0" i="0" u="none" strike="noStrike" dirty="0">
                          <a:solidFill>
                            <a:srgbClr val="000000"/>
                          </a:solidFill>
                          <a:effectLst/>
                          <a:latin typeface="Aptos Narrow" panose="020B0004020202020204" pitchFamily="34" charset="0"/>
                        </a:rPr>
                        <a:t>11300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06991525"/>
                  </a:ext>
                </a:extLst>
              </a:tr>
            </a:tbl>
          </a:graphicData>
        </a:graphic>
      </p:graphicFrame>
    </p:spTree>
    <p:extLst>
      <p:ext uri="{BB962C8B-B14F-4D97-AF65-F5344CB8AC3E}">
        <p14:creationId xmlns:p14="http://schemas.microsoft.com/office/powerpoint/2010/main" val="682178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50FB55-2288-FEAF-5BB8-2A0903AD14BF}"/>
              </a:ext>
            </a:extLst>
          </p:cNvPr>
          <p:cNvSpPr>
            <a:spLocks noGrp="1"/>
          </p:cNvSpPr>
          <p:nvPr>
            <p:ph type="title"/>
          </p:nvPr>
        </p:nvSpPr>
        <p:spPr>
          <a:xfrm>
            <a:off x="0" y="0"/>
            <a:ext cx="11807825" cy="719138"/>
          </a:xfrm>
        </p:spPr>
        <p:txBody>
          <a:bodyPr/>
          <a:lstStyle/>
          <a:p>
            <a:r>
              <a:rPr lang="cs-CZ" dirty="0"/>
              <a:t>Fáze konečného vyvážení – finální údaje</a:t>
            </a:r>
            <a:endParaRPr lang="en-GB" dirty="0"/>
          </a:p>
        </p:txBody>
      </p:sp>
      <p:sp>
        <p:nvSpPr>
          <p:cNvPr id="3" name="Zástupný obsah 2">
            <a:extLst>
              <a:ext uri="{FF2B5EF4-FFF2-40B4-BE49-F238E27FC236}">
                <a16:creationId xmlns:a16="http://schemas.microsoft.com/office/drawing/2014/main" id="{F585F4FE-8EA4-C7F9-C20E-B163177CB8F5}"/>
              </a:ext>
            </a:extLst>
          </p:cNvPr>
          <p:cNvSpPr>
            <a:spLocks noGrp="1"/>
          </p:cNvSpPr>
          <p:nvPr>
            <p:ph idx="1"/>
          </p:nvPr>
        </p:nvSpPr>
        <p:spPr>
          <a:xfrm>
            <a:off x="0" y="634793"/>
            <a:ext cx="12059728" cy="1452800"/>
          </a:xfrm>
        </p:spPr>
        <p:txBody>
          <a:bodyPr>
            <a:normAutofit fontScale="85000" lnSpcReduction="20000"/>
          </a:bodyPr>
          <a:lstStyle/>
          <a:p>
            <a:r>
              <a:rPr lang="cs-CZ" dirty="0"/>
              <a:t>V níže vyobrazeném </a:t>
            </a:r>
            <a:r>
              <a:rPr lang="cs-CZ" dirty="0" err="1"/>
              <a:t>loading</a:t>
            </a:r>
            <a:r>
              <a:rPr lang="cs-CZ" dirty="0"/>
              <a:t> reportu je vyobrazeno rozložení zavazadel v rámci ložných prostor a celkové hmotnosti.</a:t>
            </a:r>
          </a:p>
          <a:p>
            <a:r>
              <a:rPr lang="cs-CZ" dirty="0"/>
              <a:t>Tento finální </a:t>
            </a:r>
            <a:r>
              <a:rPr lang="cs-CZ" dirty="0" err="1"/>
              <a:t>loading</a:t>
            </a:r>
            <a:r>
              <a:rPr lang="cs-CZ" dirty="0"/>
              <a:t> report si vytváří každý řešitel sám.  </a:t>
            </a:r>
          </a:p>
          <a:p>
            <a:r>
              <a:rPr lang="cs-CZ" dirty="0"/>
              <a:t>Z obrázku je patrné, že letadlo bylo naloženo tak, jak bylo v plánovací fázi zamýšleno. Hmotnosti pro jednotlivé části ložného prostoru jsou přepočítány pro novou hmotnost jednoho zavazadla a kusový počet je také zohledněn. </a:t>
            </a:r>
          </a:p>
          <a:p>
            <a:r>
              <a:rPr lang="cs-CZ" dirty="0"/>
              <a:t>Na prvním obrázku je příklad </a:t>
            </a:r>
            <a:r>
              <a:rPr lang="cs-CZ" dirty="0" err="1"/>
              <a:t>loading</a:t>
            </a:r>
            <a:r>
              <a:rPr lang="cs-CZ" dirty="0"/>
              <a:t> reportu z formuláře používaného v praxi. </a:t>
            </a:r>
            <a:endParaRPr lang="en-GB" dirty="0"/>
          </a:p>
        </p:txBody>
      </p:sp>
      <p:graphicFrame>
        <p:nvGraphicFramePr>
          <p:cNvPr id="5" name="Tabulka 4">
            <a:extLst>
              <a:ext uri="{FF2B5EF4-FFF2-40B4-BE49-F238E27FC236}">
                <a16:creationId xmlns:a16="http://schemas.microsoft.com/office/drawing/2014/main" id="{078A6B37-7DD5-08EE-C4C0-C4BC6A14FF8E}"/>
              </a:ext>
            </a:extLst>
          </p:cNvPr>
          <p:cNvGraphicFramePr>
            <a:graphicFrameLocks noGrp="1"/>
          </p:cNvGraphicFramePr>
          <p:nvPr>
            <p:extLst>
              <p:ext uri="{D42A27DB-BD31-4B8C-83A1-F6EECF244321}">
                <p14:modId xmlns:p14="http://schemas.microsoft.com/office/powerpoint/2010/main" val="110335452"/>
              </p:ext>
            </p:extLst>
          </p:nvPr>
        </p:nvGraphicFramePr>
        <p:xfrm>
          <a:off x="909638" y="4242971"/>
          <a:ext cx="10363200" cy="2476500"/>
        </p:xfrm>
        <a:graphic>
          <a:graphicData uri="http://schemas.openxmlformats.org/drawingml/2006/table">
            <a:tbl>
              <a:tblPr/>
              <a:tblGrid>
                <a:gridCol w="609600">
                  <a:extLst>
                    <a:ext uri="{9D8B030D-6E8A-4147-A177-3AD203B41FA5}">
                      <a16:colId xmlns:a16="http://schemas.microsoft.com/office/drawing/2014/main" val="2773044125"/>
                    </a:ext>
                  </a:extLst>
                </a:gridCol>
                <a:gridCol w="609600">
                  <a:extLst>
                    <a:ext uri="{9D8B030D-6E8A-4147-A177-3AD203B41FA5}">
                      <a16:colId xmlns:a16="http://schemas.microsoft.com/office/drawing/2014/main" val="592179799"/>
                    </a:ext>
                  </a:extLst>
                </a:gridCol>
                <a:gridCol w="609600">
                  <a:extLst>
                    <a:ext uri="{9D8B030D-6E8A-4147-A177-3AD203B41FA5}">
                      <a16:colId xmlns:a16="http://schemas.microsoft.com/office/drawing/2014/main" val="3621722556"/>
                    </a:ext>
                  </a:extLst>
                </a:gridCol>
                <a:gridCol w="609600">
                  <a:extLst>
                    <a:ext uri="{9D8B030D-6E8A-4147-A177-3AD203B41FA5}">
                      <a16:colId xmlns:a16="http://schemas.microsoft.com/office/drawing/2014/main" val="1202580137"/>
                    </a:ext>
                  </a:extLst>
                </a:gridCol>
                <a:gridCol w="1219200">
                  <a:extLst>
                    <a:ext uri="{9D8B030D-6E8A-4147-A177-3AD203B41FA5}">
                      <a16:colId xmlns:a16="http://schemas.microsoft.com/office/drawing/2014/main" val="3836352699"/>
                    </a:ext>
                  </a:extLst>
                </a:gridCol>
                <a:gridCol w="609600">
                  <a:extLst>
                    <a:ext uri="{9D8B030D-6E8A-4147-A177-3AD203B41FA5}">
                      <a16:colId xmlns:a16="http://schemas.microsoft.com/office/drawing/2014/main" val="1848094917"/>
                    </a:ext>
                  </a:extLst>
                </a:gridCol>
                <a:gridCol w="609600">
                  <a:extLst>
                    <a:ext uri="{9D8B030D-6E8A-4147-A177-3AD203B41FA5}">
                      <a16:colId xmlns:a16="http://schemas.microsoft.com/office/drawing/2014/main" val="3342677916"/>
                    </a:ext>
                  </a:extLst>
                </a:gridCol>
                <a:gridCol w="609600">
                  <a:extLst>
                    <a:ext uri="{9D8B030D-6E8A-4147-A177-3AD203B41FA5}">
                      <a16:colId xmlns:a16="http://schemas.microsoft.com/office/drawing/2014/main" val="3536243186"/>
                    </a:ext>
                  </a:extLst>
                </a:gridCol>
                <a:gridCol w="609600">
                  <a:extLst>
                    <a:ext uri="{9D8B030D-6E8A-4147-A177-3AD203B41FA5}">
                      <a16:colId xmlns:a16="http://schemas.microsoft.com/office/drawing/2014/main" val="911260516"/>
                    </a:ext>
                  </a:extLst>
                </a:gridCol>
                <a:gridCol w="609600">
                  <a:extLst>
                    <a:ext uri="{9D8B030D-6E8A-4147-A177-3AD203B41FA5}">
                      <a16:colId xmlns:a16="http://schemas.microsoft.com/office/drawing/2014/main" val="196163759"/>
                    </a:ext>
                  </a:extLst>
                </a:gridCol>
                <a:gridCol w="609600">
                  <a:extLst>
                    <a:ext uri="{9D8B030D-6E8A-4147-A177-3AD203B41FA5}">
                      <a16:colId xmlns:a16="http://schemas.microsoft.com/office/drawing/2014/main" val="723023096"/>
                    </a:ext>
                  </a:extLst>
                </a:gridCol>
                <a:gridCol w="609600">
                  <a:extLst>
                    <a:ext uri="{9D8B030D-6E8A-4147-A177-3AD203B41FA5}">
                      <a16:colId xmlns:a16="http://schemas.microsoft.com/office/drawing/2014/main" val="3968808439"/>
                    </a:ext>
                  </a:extLst>
                </a:gridCol>
                <a:gridCol w="609600">
                  <a:extLst>
                    <a:ext uri="{9D8B030D-6E8A-4147-A177-3AD203B41FA5}">
                      <a16:colId xmlns:a16="http://schemas.microsoft.com/office/drawing/2014/main" val="1457105010"/>
                    </a:ext>
                  </a:extLst>
                </a:gridCol>
                <a:gridCol w="609600">
                  <a:extLst>
                    <a:ext uri="{9D8B030D-6E8A-4147-A177-3AD203B41FA5}">
                      <a16:colId xmlns:a16="http://schemas.microsoft.com/office/drawing/2014/main" val="2185534277"/>
                    </a:ext>
                  </a:extLst>
                </a:gridCol>
                <a:gridCol w="609600">
                  <a:extLst>
                    <a:ext uri="{9D8B030D-6E8A-4147-A177-3AD203B41FA5}">
                      <a16:colId xmlns:a16="http://schemas.microsoft.com/office/drawing/2014/main" val="1513980258"/>
                    </a:ext>
                  </a:extLst>
                </a:gridCol>
                <a:gridCol w="609600">
                  <a:extLst>
                    <a:ext uri="{9D8B030D-6E8A-4147-A177-3AD203B41FA5}">
                      <a16:colId xmlns:a16="http://schemas.microsoft.com/office/drawing/2014/main" val="3557769233"/>
                    </a:ext>
                  </a:extLst>
                </a:gridCol>
              </a:tblGrid>
              <a:tr h="190500">
                <a:tc gridSpan="16">
                  <a:txBody>
                    <a:bodyPr/>
                    <a:lstStyle/>
                    <a:p>
                      <a:pPr algn="ctr" fontAlgn="ctr"/>
                      <a:r>
                        <a:rPr lang="cs-CZ" sz="1100" b="1" i="0" u="none" strike="noStrike">
                          <a:solidFill>
                            <a:srgbClr val="000000"/>
                          </a:solidFill>
                          <a:effectLst/>
                          <a:latin typeface="Aptos Narrow" panose="020B0004020202020204" pitchFamily="34" charset="0"/>
                        </a:rPr>
                        <a:t>Loading Report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52798841"/>
                  </a:ext>
                </a:extLst>
              </a:tr>
              <a:tr h="190500">
                <a:tc gridSpan="9">
                  <a:txBody>
                    <a:bodyPr/>
                    <a:lstStyle/>
                    <a:p>
                      <a:pPr algn="ctr" fontAlgn="ctr"/>
                      <a:r>
                        <a:rPr lang="cs-CZ" sz="1100" b="0" i="0" u="none" strike="noStrike">
                          <a:solidFill>
                            <a:srgbClr val="000000"/>
                          </a:solidFill>
                          <a:effectLst/>
                          <a:latin typeface="Aptos Narrow" panose="020B0004020202020204" pitchFamily="34" charset="0"/>
                        </a:rPr>
                        <a:t>AFT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gridSpan="6">
                  <a:txBody>
                    <a:bodyPr/>
                    <a:lstStyle/>
                    <a:p>
                      <a:pPr algn="ctr" fontAlgn="ctr"/>
                      <a:r>
                        <a:rPr lang="cs-CZ" sz="1100" b="0" i="0" u="none" strike="noStrike">
                          <a:solidFill>
                            <a:srgbClr val="000000"/>
                          </a:solidFill>
                          <a:effectLst/>
                          <a:latin typeface="Aptos Narrow" panose="020B0004020202020204" pitchFamily="34" charset="0"/>
                        </a:rPr>
                        <a:t>FWD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87405460"/>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cs-CZ" sz="1100" b="0" i="0" u="none" strike="noStrike">
                          <a:solidFill>
                            <a:srgbClr val="000000"/>
                          </a:solidFill>
                          <a:effectLst/>
                          <a:latin typeface="Aptos Narrow" panose="020B0004020202020204" pitchFamily="34" charset="0"/>
                        </a:rPr>
                        <a:t>CPT41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226454096"/>
                  </a:ext>
                </a:extLst>
              </a:tr>
              <a:tr h="190500">
                <a:tc rowSpan="5" gridSpan="2">
                  <a:txBody>
                    <a:bodyPr/>
                    <a:lstStyle/>
                    <a:p>
                      <a:pPr algn="ctr" fontAlgn="ctr"/>
                      <a:r>
                        <a:rPr lang="cs-CZ" sz="1100" b="1" i="0" u="none" strike="noStrike">
                          <a:solidFill>
                            <a:srgbClr val="000000"/>
                          </a:solidFill>
                          <a:effectLst/>
                          <a:latin typeface="Aptos Narrow" panose="020B000402020202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tc rowSpan="5">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en-GB"/>
                    </a:p>
                  </a:txBody>
                  <a:tcPr/>
                </a:tc>
                <a:extLst>
                  <a:ext uri="{0D108BD9-81ED-4DB2-BD59-A6C34878D82A}">
                    <a16:rowId xmlns:a16="http://schemas.microsoft.com/office/drawing/2014/main" val="786013684"/>
                  </a:ext>
                </a:extLst>
              </a:tr>
              <a:tr h="190500">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3308117253"/>
                  </a:ext>
                </a:extLst>
              </a:tr>
              <a:tr h="190500">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1660020757"/>
                  </a:ext>
                </a:extLst>
              </a:tr>
              <a:tr h="190500">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1936015858"/>
                  </a:ext>
                </a:extLst>
              </a:tr>
              <a:tr h="190500">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3466358479"/>
                  </a:ext>
                </a:extLst>
              </a:tr>
              <a:tr h="190500">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687504058"/>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Total 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cs-CZ" sz="1100" b="1" i="0" u="none" strike="noStrike">
                          <a:solidFill>
                            <a:srgbClr val="000000"/>
                          </a:solidFill>
                          <a:effectLst/>
                          <a:latin typeface="Aptos Narrow" panose="020B0004020202020204" pitchFamily="34" charset="0"/>
                        </a:rPr>
                        <a:t>Total CPT4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cs-CZ" sz="1100" b="1" i="0" u="none" strike="noStrike">
                          <a:solidFill>
                            <a:srgbClr val="000000"/>
                          </a:solidFill>
                          <a:effectLst/>
                          <a:latin typeface="Aptos Narrow" panose="020B0004020202020204" pitchFamily="34" charset="0"/>
                        </a:rPr>
                        <a:t>Total CPT3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Total CPT1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554633612"/>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cs-CZ" sz="1100" b="1" i="0" u="none" strike="noStrike">
                          <a:solidFill>
                            <a:srgbClr val="000000"/>
                          </a:solidFill>
                          <a:effectLst/>
                          <a:latin typeface="Aptos Narrow" panose="020B0004020202020204" pitchFamily="34" charset="0"/>
                        </a:rPr>
                        <a:t>240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cs-CZ" sz="1100" b="1" i="0" u="none" strike="noStrike">
                          <a:solidFill>
                            <a:srgbClr val="000000"/>
                          </a:solidFill>
                          <a:effectLst/>
                          <a:latin typeface="Aptos Narrow" panose="020B0004020202020204" pitchFamily="34" charset="0"/>
                        </a:rPr>
                        <a:t>480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480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875565541"/>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3">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2430185129"/>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1500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3">
                  <a:txBody>
                    <a:bodyPr/>
                    <a:lstStyle/>
                    <a:p>
                      <a:pPr algn="ctr" fontAlgn="ctr"/>
                      <a:r>
                        <a:rPr lang="cs-CZ" sz="1100" b="0" i="0" u="none" strike="noStrike">
                          <a:solidFill>
                            <a:srgbClr val="000000"/>
                          </a:solidFill>
                          <a:effectLst/>
                          <a:latin typeface="Aptos Narrow" panose="020B0004020202020204" pitchFamily="34" charset="0"/>
                        </a:rPr>
                        <a:t>4500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3400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dirty="0">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149912732"/>
                  </a:ext>
                </a:extLst>
              </a:tr>
            </a:tbl>
          </a:graphicData>
        </a:graphic>
      </p:graphicFrame>
      <p:pic>
        <p:nvPicPr>
          <p:cNvPr id="7" name="Obrázek 6">
            <a:extLst>
              <a:ext uri="{FF2B5EF4-FFF2-40B4-BE49-F238E27FC236}">
                <a16:creationId xmlns:a16="http://schemas.microsoft.com/office/drawing/2014/main" id="{B93A7CF9-CEEA-84DE-D49F-B15B53FEA53C}"/>
              </a:ext>
            </a:extLst>
          </p:cNvPr>
          <p:cNvPicPr>
            <a:picLocks noChangeAspect="1"/>
          </p:cNvPicPr>
          <p:nvPr/>
        </p:nvPicPr>
        <p:blipFill>
          <a:blip r:embed="rId2"/>
          <a:stretch>
            <a:fillRect/>
          </a:stretch>
        </p:blipFill>
        <p:spPr>
          <a:xfrm>
            <a:off x="60385" y="2120173"/>
            <a:ext cx="12192000" cy="2122798"/>
          </a:xfrm>
          <a:prstGeom prst="rect">
            <a:avLst/>
          </a:prstGeom>
        </p:spPr>
      </p:pic>
    </p:spTree>
    <p:extLst>
      <p:ext uri="{BB962C8B-B14F-4D97-AF65-F5344CB8AC3E}">
        <p14:creationId xmlns:p14="http://schemas.microsoft.com/office/powerpoint/2010/main" val="1231415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F080F1-F876-F700-80F2-F09EB768D6B9}"/>
              </a:ext>
            </a:extLst>
          </p:cNvPr>
          <p:cNvSpPr>
            <a:spLocks noGrp="1"/>
          </p:cNvSpPr>
          <p:nvPr>
            <p:ph type="title"/>
          </p:nvPr>
        </p:nvSpPr>
        <p:spPr>
          <a:xfrm>
            <a:off x="0" y="19350"/>
            <a:ext cx="11807825" cy="719138"/>
          </a:xfrm>
        </p:spPr>
        <p:txBody>
          <a:bodyPr/>
          <a:lstStyle/>
          <a:p>
            <a:r>
              <a:rPr lang="cs-CZ" dirty="0"/>
              <a:t>Fáze konečného vyvážení – výpočet </a:t>
            </a:r>
            <a:r>
              <a:rPr lang="cs-CZ" dirty="0" err="1"/>
              <a:t>load</a:t>
            </a:r>
            <a:r>
              <a:rPr lang="cs-CZ" dirty="0"/>
              <a:t> </a:t>
            </a:r>
            <a:r>
              <a:rPr lang="cs-CZ" dirty="0" err="1"/>
              <a:t>sheetu</a:t>
            </a:r>
            <a:endParaRPr lang="en-GB" dirty="0"/>
          </a:p>
        </p:txBody>
      </p:sp>
      <p:sp>
        <p:nvSpPr>
          <p:cNvPr id="3" name="Zástupný obsah 2">
            <a:extLst>
              <a:ext uri="{FF2B5EF4-FFF2-40B4-BE49-F238E27FC236}">
                <a16:creationId xmlns:a16="http://schemas.microsoft.com/office/drawing/2014/main" id="{E96D48A8-42C3-E8BF-5A2B-269146648F67}"/>
              </a:ext>
            </a:extLst>
          </p:cNvPr>
          <p:cNvSpPr>
            <a:spLocks noGrp="1"/>
          </p:cNvSpPr>
          <p:nvPr>
            <p:ph idx="1"/>
          </p:nvPr>
        </p:nvSpPr>
        <p:spPr>
          <a:xfrm>
            <a:off x="192088" y="738488"/>
            <a:ext cx="6778056" cy="5462287"/>
          </a:xfrm>
        </p:spPr>
        <p:txBody>
          <a:bodyPr/>
          <a:lstStyle/>
          <a:p>
            <a:r>
              <a:rPr lang="cs-CZ" dirty="0"/>
              <a:t>V této fázi bude probíhat výpočet </a:t>
            </a:r>
            <a:r>
              <a:rPr lang="cs-CZ" dirty="0" err="1"/>
              <a:t>load</a:t>
            </a:r>
            <a:r>
              <a:rPr lang="cs-CZ" dirty="0"/>
              <a:t> </a:t>
            </a:r>
            <a:r>
              <a:rPr lang="cs-CZ" dirty="0" err="1"/>
              <a:t>sheetu</a:t>
            </a:r>
            <a:r>
              <a:rPr lang="cs-CZ" dirty="0"/>
              <a:t>, což je dokument potřebný pro vzlet. Zde, pro potřeby řešení je vyobrazena pouze jeho půlka, druhou půlku tvoří </a:t>
            </a:r>
            <a:r>
              <a:rPr lang="cs-CZ" dirty="0" err="1"/>
              <a:t>trim</a:t>
            </a:r>
            <a:r>
              <a:rPr lang="cs-CZ" dirty="0"/>
              <a:t> </a:t>
            </a:r>
            <a:r>
              <a:rPr lang="cs-CZ" dirty="0" err="1"/>
              <a:t>sheet</a:t>
            </a:r>
            <a:r>
              <a:rPr lang="cs-CZ" dirty="0"/>
              <a:t>, který bude vyplněn v dalším kroku. </a:t>
            </a:r>
          </a:p>
          <a:p>
            <a:r>
              <a:rPr lang="cs-CZ" dirty="0"/>
              <a:t>Pro lepší pochopení procesu vyplnění a výpočtů bude </a:t>
            </a:r>
            <a:r>
              <a:rPr lang="cs-CZ" dirty="0" err="1"/>
              <a:t>loadsheet</a:t>
            </a:r>
            <a:r>
              <a:rPr lang="cs-CZ" dirty="0"/>
              <a:t> rozdělen na tři dílčí části, které budou v následujících slidech podrobně vysvětleny. </a:t>
            </a:r>
          </a:p>
          <a:p>
            <a:r>
              <a:rPr lang="cs-CZ" dirty="0"/>
              <a:t>Kolečkem je označena část, kterou je možné vyplnit až po grafickém vyřešení </a:t>
            </a:r>
            <a:r>
              <a:rPr lang="cs-CZ" dirty="0" err="1"/>
              <a:t>trim</a:t>
            </a:r>
            <a:r>
              <a:rPr lang="cs-CZ" dirty="0"/>
              <a:t> </a:t>
            </a:r>
            <a:r>
              <a:rPr lang="cs-CZ" dirty="0" err="1"/>
              <a:t>sheetu</a:t>
            </a:r>
            <a:r>
              <a:rPr lang="cs-CZ" dirty="0"/>
              <a:t>. </a:t>
            </a:r>
          </a:p>
          <a:p>
            <a:endParaRPr lang="en-GB" dirty="0"/>
          </a:p>
        </p:txBody>
      </p:sp>
      <p:pic>
        <p:nvPicPr>
          <p:cNvPr id="5" name="Obrázek 4">
            <a:extLst>
              <a:ext uri="{FF2B5EF4-FFF2-40B4-BE49-F238E27FC236}">
                <a16:creationId xmlns:a16="http://schemas.microsoft.com/office/drawing/2014/main" id="{AB266B23-429B-CE05-252B-F85E4699B242}"/>
              </a:ext>
            </a:extLst>
          </p:cNvPr>
          <p:cNvPicPr>
            <a:picLocks noChangeAspect="1"/>
          </p:cNvPicPr>
          <p:nvPr/>
        </p:nvPicPr>
        <p:blipFill>
          <a:blip r:embed="rId2"/>
          <a:stretch>
            <a:fillRect/>
          </a:stretch>
        </p:blipFill>
        <p:spPr>
          <a:xfrm>
            <a:off x="7333731" y="598870"/>
            <a:ext cx="4803632" cy="6224620"/>
          </a:xfrm>
          <a:prstGeom prst="rect">
            <a:avLst/>
          </a:prstGeom>
        </p:spPr>
      </p:pic>
      <p:sp>
        <p:nvSpPr>
          <p:cNvPr id="7" name="Obdélník 6">
            <a:extLst>
              <a:ext uri="{FF2B5EF4-FFF2-40B4-BE49-F238E27FC236}">
                <a16:creationId xmlns:a16="http://schemas.microsoft.com/office/drawing/2014/main" id="{AE7C9444-F4B5-A47A-B5DC-847437EA5570}"/>
              </a:ext>
            </a:extLst>
          </p:cNvPr>
          <p:cNvSpPr/>
          <p:nvPr/>
        </p:nvSpPr>
        <p:spPr>
          <a:xfrm>
            <a:off x="7333731" y="598870"/>
            <a:ext cx="4803632" cy="199768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ovéPole 7">
            <a:extLst>
              <a:ext uri="{FF2B5EF4-FFF2-40B4-BE49-F238E27FC236}">
                <a16:creationId xmlns:a16="http://schemas.microsoft.com/office/drawing/2014/main" id="{4B6B91D4-E2D0-B9D8-C427-D25FAFDF5947}"/>
              </a:ext>
            </a:extLst>
          </p:cNvPr>
          <p:cNvSpPr txBox="1"/>
          <p:nvPr/>
        </p:nvSpPr>
        <p:spPr>
          <a:xfrm>
            <a:off x="9092879" y="1229127"/>
            <a:ext cx="1285336" cy="1015663"/>
          </a:xfrm>
          <a:prstGeom prst="rect">
            <a:avLst/>
          </a:prstGeom>
          <a:noFill/>
        </p:spPr>
        <p:txBody>
          <a:bodyPr wrap="square" rtlCol="0">
            <a:spAutoFit/>
          </a:bodyPr>
          <a:lstStyle/>
          <a:p>
            <a:pPr algn="ctr"/>
            <a:r>
              <a:rPr lang="cs-CZ" sz="6000" dirty="0">
                <a:solidFill>
                  <a:srgbClr val="FF0000"/>
                </a:solidFill>
              </a:rPr>
              <a:t>1</a:t>
            </a:r>
            <a:endParaRPr lang="en-GB" sz="6000" dirty="0">
              <a:solidFill>
                <a:srgbClr val="FF0000"/>
              </a:solidFill>
            </a:endParaRPr>
          </a:p>
        </p:txBody>
      </p:sp>
      <p:sp>
        <p:nvSpPr>
          <p:cNvPr id="9" name="Obdélník 8">
            <a:extLst>
              <a:ext uri="{FF2B5EF4-FFF2-40B4-BE49-F238E27FC236}">
                <a16:creationId xmlns:a16="http://schemas.microsoft.com/office/drawing/2014/main" id="{84BEADC7-A460-B258-99BF-E9FF5A6DF55B}"/>
              </a:ext>
            </a:extLst>
          </p:cNvPr>
          <p:cNvSpPr/>
          <p:nvPr/>
        </p:nvSpPr>
        <p:spPr>
          <a:xfrm>
            <a:off x="7333731" y="2593525"/>
            <a:ext cx="4803632" cy="1581359"/>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ovéPole 9">
            <a:extLst>
              <a:ext uri="{FF2B5EF4-FFF2-40B4-BE49-F238E27FC236}">
                <a16:creationId xmlns:a16="http://schemas.microsoft.com/office/drawing/2014/main" id="{953565D6-4E06-A63B-6A27-1D55B63B047F}"/>
              </a:ext>
            </a:extLst>
          </p:cNvPr>
          <p:cNvSpPr txBox="1"/>
          <p:nvPr/>
        </p:nvSpPr>
        <p:spPr>
          <a:xfrm>
            <a:off x="9092879" y="2921168"/>
            <a:ext cx="1285336" cy="1015663"/>
          </a:xfrm>
          <a:prstGeom prst="rect">
            <a:avLst/>
          </a:prstGeom>
          <a:noFill/>
        </p:spPr>
        <p:txBody>
          <a:bodyPr wrap="square" rtlCol="0">
            <a:spAutoFit/>
          </a:bodyPr>
          <a:lstStyle/>
          <a:p>
            <a:pPr algn="ctr"/>
            <a:r>
              <a:rPr lang="cs-CZ" sz="6000" dirty="0">
                <a:solidFill>
                  <a:srgbClr val="FF0000"/>
                </a:solidFill>
              </a:rPr>
              <a:t>2</a:t>
            </a:r>
            <a:endParaRPr lang="en-GB" sz="6000" dirty="0">
              <a:solidFill>
                <a:srgbClr val="FF0000"/>
              </a:solidFill>
            </a:endParaRPr>
          </a:p>
        </p:txBody>
      </p:sp>
      <p:sp>
        <p:nvSpPr>
          <p:cNvPr id="11" name="Obdélník 10">
            <a:extLst>
              <a:ext uri="{FF2B5EF4-FFF2-40B4-BE49-F238E27FC236}">
                <a16:creationId xmlns:a16="http://schemas.microsoft.com/office/drawing/2014/main" id="{259D8952-AC83-3820-7A57-96DE6E9B99A5}"/>
              </a:ext>
            </a:extLst>
          </p:cNvPr>
          <p:cNvSpPr/>
          <p:nvPr/>
        </p:nvSpPr>
        <p:spPr>
          <a:xfrm>
            <a:off x="7333731" y="4201663"/>
            <a:ext cx="4803632" cy="262182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ovéPole 11">
            <a:extLst>
              <a:ext uri="{FF2B5EF4-FFF2-40B4-BE49-F238E27FC236}">
                <a16:creationId xmlns:a16="http://schemas.microsoft.com/office/drawing/2014/main" id="{4D28BB40-76B5-39CA-5F29-EA65CE990657}"/>
              </a:ext>
            </a:extLst>
          </p:cNvPr>
          <p:cNvSpPr txBox="1"/>
          <p:nvPr/>
        </p:nvSpPr>
        <p:spPr>
          <a:xfrm>
            <a:off x="9092879" y="5000329"/>
            <a:ext cx="1285336" cy="1015663"/>
          </a:xfrm>
          <a:prstGeom prst="rect">
            <a:avLst/>
          </a:prstGeom>
          <a:noFill/>
        </p:spPr>
        <p:txBody>
          <a:bodyPr wrap="square" rtlCol="0">
            <a:spAutoFit/>
          </a:bodyPr>
          <a:lstStyle/>
          <a:p>
            <a:pPr algn="ctr"/>
            <a:r>
              <a:rPr lang="cs-CZ" sz="6000" dirty="0">
                <a:solidFill>
                  <a:srgbClr val="FF0000"/>
                </a:solidFill>
              </a:rPr>
              <a:t>3</a:t>
            </a:r>
            <a:endParaRPr lang="en-GB" sz="6000" dirty="0">
              <a:solidFill>
                <a:srgbClr val="FF0000"/>
              </a:solidFill>
            </a:endParaRPr>
          </a:p>
        </p:txBody>
      </p:sp>
      <p:sp>
        <p:nvSpPr>
          <p:cNvPr id="13" name="Ovál 12">
            <a:extLst>
              <a:ext uri="{FF2B5EF4-FFF2-40B4-BE49-F238E27FC236}">
                <a16:creationId xmlns:a16="http://schemas.microsoft.com/office/drawing/2014/main" id="{2D976A1B-FE7E-08BD-56A3-72A7479DAACF}"/>
              </a:ext>
            </a:extLst>
          </p:cNvPr>
          <p:cNvSpPr/>
          <p:nvPr/>
        </p:nvSpPr>
        <p:spPr>
          <a:xfrm>
            <a:off x="10912415" y="5000329"/>
            <a:ext cx="1279585" cy="164201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1043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0A474FA3-BDFF-D6C8-E8F5-248906D18012}"/>
              </a:ext>
            </a:extLst>
          </p:cNvPr>
          <p:cNvSpPr>
            <a:spLocks noGrp="1"/>
          </p:cNvSpPr>
          <p:nvPr>
            <p:ph idx="1"/>
          </p:nvPr>
        </p:nvSpPr>
        <p:spPr>
          <a:xfrm>
            <a:off x="1" y="660670"/>
            <a:ext cx="5546784" cy="6186607"/>
          </a:xfrm>
        </p:spPr>
        <p:txBody>
          <a:bodyPr/>
          <a:lstStyle/>
          <a:p>
            <a:r>
              <a:rPr lang="cs-CZ" dirty="0"/>
              <a:t>V prvním kroku bude vyplněno záhlaví. </a:t>
            </a:r>
          </a:p>
          <a:p>
            <a:r>
              <a:rPr lang="cs-CZ" dirty="0"/>
              <a:t>Pro vysvětlení:</a:t>
            </a:r>
          </a:p>
          <a:p>
            <a:r>
              <a:rPr lang="cs-CZ" dirty="0"/>
              <a:t>IA1110/20 – číslo letu/den</a:t>
            </a:r>
          </a:p>
          <a:p>
            <a:r>
              <a:rPr lang="cs-CZ" dirty="0"/>
              <a:t>E165 – verze paluby letadla – </a:t>
            </a:r>
            <a:r>
              <a:rPr lang="cs-CZ" dirty="0" err="1"/>
              <a:t>Economy</a:t>
            </a:r>
            <a:r>
              <a:rPr lang="cs-CZ" dirty="0"/>
              <a:t> 165 sedadel</a:t>
            </a:r>
          </a:p>
          <a:p>
            <a:r>
              <a:rPr lang="cs-CZ" dirty="0"/>
              <a:t>Výpočet se řídí stejnými pravidly, např. </a:t>
            </a:r>
            <a:r>
              <a:rPr lang="cs-CZ" dirty="0" err="1"/>
              <a:t>Operating</a:t>
            </a:r>
            <a:r>
              <a:rPr lang="cs-CZ" dirty="0"/>
              <a:t> </a:t>
            </a:r>
            <a:r>
              <a:rPr lang="cs-CZ" dirty="0" err="1"/>
              <a:t>Weight</a:t>
            </a:r>
            <a:r>
              <a:rPr lang="cs-CZ" dirty="0"/>
              <a:t> je součtem </a:t>
            </a:r>
            <a:r>
              <a:rPr lang="cs-CZ" dirty="0" err="1"/>
              <a:t>Corrected</a:t>
            </a:r>
            <a:r>
              <a:rPr lang="cs-CZ" dirty="0"/>
              <a:t> DOW a </a:t>
            </a:r>
            <a:r>
              <a:rPr lang="cs-CZ" dirty="0" err="1"/>
              <a:t>Take</a:t>
            </a:r>
            <a:r>
              <a:rPr lang="cs-CZ" dirty="0"/>
              <a:t> </a:t>
            </a:r>
            <a:r>
              <a:rPr lang="cs-CZ" dirty="0" err="1"/>
              <a:t>Off</a:t>
            </a:r>
            <a:r>
              <a:rPr lang="cs-CZ" dirty="0"/>
              <a:t> </a:t>
            </a:r>
            <a:r>
              <a:rPr lang="cs-CZ" dirty="0" err="1"/>
              <a:t>Fuel</a:t>
            </a:r>
            <a:r>
              <a:rPr lang="cs-CZ" dirty="0"/>
              <a:t>.</a:t>
            </a:r>
          </a:p>
          <a:p>
            <a:r>
              <a:rPr lang="cs-CZ" dirty="0"/>
              <a:t>Tabulka vpravo se řeší stejným způsobem jako při výpočtu plánovacího formuláře v plánovací fázi. </a:t>
            </a:r>
          </a:p>
          <a:p>
            <a:r>
              <a:rPr lang="cs-CZ" dirty="0"/>
              <a:t>Tedy vepsáním maximálních hmotností pro ZFW, TOW a LW, přičtením požadovaných hodnot, výběrem minima ze tří hodnot, od minimální hodnoty je odečtená </a:t>
            </a:r>
            <a:r>
              <a:rPr lang="cs-CZ" dirty="0" err="1"/>
              <a:t>Operating</a:t>
            </a:r>
            <a:r>
              <a:rPr lang="cs-CZ" dirty="0"/>
              <a:t> </a:t>
            </a:r>
            <a:r>
              <a:rPr lang="cs-CZ" dirty="0" err="1"/>
              <a:t>Weight</a:t>
            </a:r>
            <a:r>
              <a:rPr lang="cs-CZ" dirty="0"/>
              <a:t> a výsledkem je výpočet </a:t>
            </a:r>
            <a:r>
              <a:rPr lang="cs-CZ" dirty="0" err="1"/>
              <a:t>Allowed</a:t>
            </a:r>
            <a:r>
              <a:rPr lang="cs-CZ" dirty="0"/>
              <a:t> </a:t>
            </a:r>
            <a:r>
              <a:rPr lang="cs-CZ" dirty="0" err="1"/>
              <a:t>Traffic</a:t>
            </a:r>
            <a:r>
              <a:rPr lang="cs-CZ" dirty="0"/>
              <a:t> </a:t>
            </a:r>
            <a:r>
              <a:rPr lang="cs-CZ" dirty="0" err="1"/>
              <a:t>Load</a:t>
            </a:r>
            <a:r>
              <a:rPr lang="cs-CZ" dirty="0"/>
              <a:t> (povolená přepravovaná hmotnost zde cestujících a jejich zavazadel)</a:t>
            </a:r>
            <a:endParaRPr lang="en-GB" dirty="0"/>
          </a:p>
        </p:txBody>
      </p:sp>
      <p:sp>
        <p:nvSpPr>
          <p:cNvPr id="4" name="Nadpis 1">
            <a:extLst>
              <a:ext uri="{FF2B5EF4-FFF2-40B4-BE49-F238E27FC236}">
                <a16:creationId xmlns:a16="http://schemas.microsoft.com/office/drawing/2014/main" id="{9165AC14-A3ED-24C1-1D9A-431BEEE9CE8F}"/>
              </a:ext>
            </a:extLst>
          </p:cNvPr>
          <p:cNvSpPr>
            <a:spLocks noGrp="1"/>
          </p:cNvSpPr>
          <p:nvPr>
            <p:ph type="title"/>
          </p:nvPr>
        </p:nvSpPr>
        <p:spPr>
          <a:xfrm>
            <a:off x="0" y="10723"/>
            <a:ext cx="11807825" cy="719138"/>
          </a:xfrm>
        </p:spPr>
        <p:txBody>
          <a:bodyPr/>
          <a:lstStyle/>
          <a:p>
            <a:r>
              <a:rPr lang="cs-CZ" dirty="0"/>
              <a:t>Fáze konečného vyvážení – výpočet </a:t>
            </a:r>
            <a:r>
              <a:rPr lang="cs-CZ" dirty="0" err="1"/>
              <a:t>load</a:t>
            </a:r>
            <a:r>
              <a:rPr lang="cs-CZ" dirty="0"/>
              <a:t> </a:t>
            </a:r>
            <a:r>
              <a:rPr lang="cs-CZ" dirty="0" err="1"/>
              <a:t>sheetu</a:t>
            </a:r>
            <a:endParaRPr lang="en-GB" dirty="0"/>
          </a:p>
        </p:txBody>
      </p:sp>
      <p:pic>
        <p:nvPicPr>
          <p:cNvPr id="6" name="Obrázek 5">
            <a:extLst>
              <a:ext uri="{FF2B5EF4-FFF2-40B4-BE49-F238E27FC236}">
                <a16:creationId xmlns:a16="http://schemas.microsoft.com/office/drawing/2014/main" id="{3A6C1423-15ED-1CB5-A275-A4AC4E365216}"/>
              </a:ext>
            </a:extLst>
          </p:cNvPr>
          <p:cNvPicPr>
            <a:picLocks noChangeAspect="1"/>
          </p:cNvPicPr>
          <p:nvPr/>
        </p:nvPicPr>
        <p:blipFill>
          <a:blip r:embed="rId2"/>
          <a:stretch>
            <a:fillRect/>
          </a:stretch>
        </p:blipFill>
        <p:spPr>
          <a:xfrm>
            <a:off x="5628358" y="685417"/>
            <a:ext cx="6563641" cy="2743583"/>
          </a:xfrm>
          <a:prstGeom prst="rect">
            <a:avLst/>
          </a:prstGeom>
        </p:spPr>
      </p:pic>
      <p:sp>
        <p:nvSpPr>
          <p:cNvPr id="7" name="Obdélník 6">
            <a:extLst>
              <a:ext uri="{FF2B5EF4-FFF2-40B4-BE49-F238E27FC236}">
                <a16:creationId xmlns:a16="http://schemas.microsoft.com/office/drawing/2014/main" id="{011F1D60-C85A-AB29-10F4-75ACD4C72C16}"/>
              </a:ext>
            </a:extLst>
          </p:cNvPr>
          <p:cNvSpPr/>
          <p:nvPr/>
        </p:nvSpPr>
        <p:spPr>
          <a:xfrm>
            <a:off x="5715000" y="1644650"/>
            <a:ext cx="16446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IA1110/20</a:t>
            </a:r>
            <a:endParaRPr lang="en-GB" sz="1000" dirty="0">
              <a:solidFill>
                <a:schemeClr val="tx1"/>
              </a:solidFill>
            </a:endParaRPr>
          </a:p>
        </p:txBody>
      </p:sp>
      <p:sp>
        <p:nvSpPr>
          <p:cNvPr id="8" name="Obdélník 7">
            <a:extLst>
              <a:ext uri="{FF2B5EF4-FFF2-40B4-BE49-F238E27FC236}">
                <a16:creationId xmlns:a16="http://schemas.microsoft.com/office/drawing/2014/main" id="{E3CA57A2-A4F4-73A9-43E3-231C5960A3E2}"/>
              </a:ext>
            </a:extLst>
          </p:cNvPr>
          <p:cNvSpPr/>
          <p:nvPr/>
        </p:nvSpPr>
        <p:spPr>
          <a:xfrm>
            <a:off x="7778750" y="1651000"/>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OK-VSB</a:t>
            </a:r>
            <a:endParaRPr lang="en-GB" sz="1000" dirty="0">
              <a:solidFill>
                <a:schemeClr val="tx1"/>
              </a:solidFill>
            </a:endParaRPr>
          </a:p>
        </p:txBody>
      </p:sp>
      <p:sp>
        <p:nvSpPr>
          <p:cNvPr id="9" name="Obdélník 8">
            <a:extLst>
              <a:ext uri="{FF2B5EF4-FFF2-40B4-BE49-F238E27FC236}">
                <a16:creationId xmlns:a16="http://schemas.microsoft.com/office/drawing/2014/main" id="{6D814DEC-18AE-76F7-F768-D512FF5CAD70}"/>
              </a:ext>
            </a:extLst>
          </p:cNvPr>
          <p:cNvSpPr/>
          <p:nvPr/>
        </p:nvSpPr>
        <p:spPr>
          <a:xfrm>
            <a:off x="8910178" y="1666875"/>
            <a:ext cx="1484772"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E165</a:t>
            </a:r>
            <a:endParaRPr lang="en-GB" sz="1000" dirty="0">
              <a:solidFill>
                <a:schemeClr val="tx1"/>
              </a:solidFill>
            </a:endParaRPr>
          </a:p>
        </p:txBody>
      </p:sp>
      <p:sp>
        <p:nvSpPr>
          <p:cNvPr id="10" name="Obdélník 9">
            <a:extLst>
              <a:ext uri="{FF2B5EF4-FFF2-40B4-BE49-F238E27FC236}">
                <a16:creationId xmlns:a16="http://schemas.microsoft.com/office/drawing/2014/main" id="{9A22269F-97FD-14A4-CA4F-4331D44D6E41}"/>
              </a:ext>
            </a:extLst>
          </p:cNvPr>
          <p:cNvSpPr/>
          <p:nvPr/>
        </p:nvSpPr>
        <p:spPr>
          <a:xfrm>
            <a:off x="10561178" y="1651000"/>
            <a:ext cx="405272"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2/4</a:t>
            </a:r>
            <a:endParaRPr lang="en-GB" sz="1000" dirty="0">
              <a:solidFill>
                <a:schemeClr val="tx1"/>
              </a:solidFill>
            </a:endParaRPr>
          </a:p>
        </p:txBody>
      </p:sp>
      <p:sp>
        <p:nvSpPr>
          <p:cNvPr id="11" name="Obdélník 10">
            <a:extLst>
              <a:ext uri="{FF2B5EF4-FFF2-40B4-BE49-F238E27FC236}">
                <a16:creationId xmlns:a16="http://schemas.microsoft.com/office/drawing/2014/main" id="{8AC1E1D5-14A9-0059-25D1-E54BBFC50EE6}"/>
              </a:ext>
            </a:extLst>
          </p:cNvPr>
          <p:cNvSpPr/>
          <p:nvPr/>
        </p:nvSpPr>
        <p:spPr>
          <a:xfrm>
            <a:off x="11139028" y="1666875"/>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20NOV24</a:t>
            </a:r>
            <a:endParaRPr lang="en-GB" sz="1000" dirty="0">
              <a:solidFill>
                <a:schemeClr val="tx1"/>
              </a:solidFill>
            </a:endParaRPr>
          </a:p>
        </p:txBody>
      </p:sp>
      <p:sp>
        <p:nvSpPr>
          <p:cNvPr id="12" name="Obdélník 11">
            <a:extLst>
              <a:ext uri="{FF2B5EF4-FFF2-40B4-BE49-F238E27FC236}">
                <a16:creationId xmlns:a16="http://schemas.microsoft.com/office/drawing/2014/main" id="{9777CBD5-246E-0C58-A393-88964ECD5BB5}"/>
              </a:ext>
            </a:extLst>
          </p:cNvPr>
          <p:cNvSpPr/>
          <p:nvPr/>
        </p:nvSpPr>
        <p:spPr>
          <a:xfrm>
            <a:off x="7239000" y="1879600"/>
            <a:ext cx="965200" cy="2921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45400</a:t>
            </a:r>
            <a:endParaRPr lang="en-GB" sz="1000" dirty="0">
              <a:solidFill>
                <a:schemeClr val="tx1"/>
              </a:solidFill>
            </a:endParaRPr>
          </a:p>
        </p:txBody>
      </p:sp>
      <p:sp>
        <p:nvSpPr>
          <p:cNvPr id="14" name="Obdélník 13">
            <a:extLst>
              <a:ext uri="{FF2B5EF4-FFF2-40B4-BE49-F238E27FC236}">
                <a16:creationId xmlns:a16="http://schemas.microsoft.com/office/drawing/2014/main" id="{25BFA836-9CEC-D966-D211-71E1AF58F4AF}"/>
              </a:ext>
            </a:extLst>
          </p:cNvPr>
          <p:cNvSpPr/>
          <p:nvPr/>
        </p:nvSpPr>
        <p:spPr>
          <a:xfrm>
            <a:off x="7239000" y="2178050"/>
            <a:ext cx="965200" cy="2921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0</a:t>
            </a:r>
            <a:endParaRPr lang="en-GB" sz="1000" dirty="0">
              <a:solidFill>
                <a:schemeClr val="tx1"/>
              </a:solidFill>
            </a:endParaRPr>
          </a:p>
        </p:txBody>
      </p:sp>
      <p:sp>
        <p:nvSpPr>
          <p:cNvPr id="15" name="Obdélník 14">
            <a:extLst>
              <a:ext uri="{FF2B5EF4-FFF2-40B4-BE49-F238E27FC236}">
                <a16:creationId xmlns:a16="http://schemas.microsoft.com/office/drawing/2014/main" id="{F4916051-6B8A-5C06-F6C9-6223B13949E0}"/>
              </a:ext>
            </a:extLst>
          </p:cNvPr>
          <p:cNvSpPr/>
          <p:nvPr/>
        </p:nvSpPr>
        <p:spPr>
          <a:xfrm>
            <a:off x="7239000" y="2495550"/>
            <a:ext cx="965200" cy="2921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45400</a:t>
            </a:r>
            <a:endParaRPr lang="en-GB" sz="1000" dirty="0">
              <a:solidFill>
                <a:schemeClr val="tx1"/>
              </a:solidFill>
            </a:endParaRPr>
          </a:p>
        </p:txBody>
      </p:sp>
      <p:sp>
        <p:nvSpPr>
          <p:cNvPr id="16" name="Obdélník 15">
            <a:extLst>
              <a:ext uri="{FF2B5EF4-FFF2-40B4-BE49-F238E27FC236}">
                <a16:creationId xmlns:a16="http://schemas.microsoft.com/office/drawing/2014/main" id="{7280AFB0-227E-AB63-3475-2D5DD79E041C}"/>
              </a:ext>
            </a:extLst>
          </p:cNvPr>
          <p:cNvSpPr/>
          <p:nvPr/>
        </p:nvSpPr>
        <p:spPr>
          <a:xfrm>
            <a:off x="7242175" y="2800350"/>
            <a:ext cx="965200" cy="2921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11300</a:t>
            </a:r>
            <a:endParaRPr lang="en-GB" sz="1000" dirty="0">
              <a:solidFill>
                <a:schemeClr val="tx1"/>
              </a:solidFill>
            </a:endParaRPr>
          </a:p>
        </p:txBody>
      </p:sp>
      <p:sp>
        <p:nvSpPr>
          <p:cNvPr id="17" name="Obdélník 16">
            <a:extLst>
              <a:ext uri="{FF2B5EF4-FFF2-40B4-BE49-F238E27FC236}">
                <a16:creationId xmlns:a16="http://schemas.microsoft.com/office/drawing/2014/main" id="{98B91171-713B-59F0-58DE-17710BFDA13C}"/>
              </a:ext>
            </a:extLst>
          </p:cNvPr>
          <p:cNvSpPr/>
          <p:nvPr/>
        </p:nvSpPr>
        <p:spPr>
          <a:xfrm>
            <a:off x="7229505" y="3114675"/>
            <a:ext cx="965200" cy="2921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56700</a:t>
            </a:r>
            <a:endParaRPr lang="en-GB" sz="1000" dirty="0">
              <a:solidFill>
                <a:schemeClr val="tx1"/>
              </a:solidFill>
            </a:endParaRPr>
          </a:p>
        </p:txBody>
      </p:sp>
      <p:sp>
        <p:nvSpPr>
          <p:cNvPr id="18" name="Obdélník 17">
            <a:extLst>
              <a:ext uri="{FF2B5EF4-FFF2-40B4-BE49-F238E27FC236}">
                <a16:creationId xmlns:a16="http://schemas.microsoft.com/office/drawing/2014/main" id="{FB01FF9C-31EA-16BC-DFD3-932ECEF16202}"/>
              </a:ext>
            </a:extLst>
          </p:cNvPr>
          <p:cNvSpPr/>
          <p:nvPr/>
        </p:nvSpPr>
        <p:spPr>
          <a:xfrm>
            <a:off x="9393238" y="2057208"/>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62500</a:t>
            </a:r>
            <a:endParaRPr lang="en-GB" sz="1000" dirty="0">
              <a:solidFill>
                <a:schemeClr val="tx1"/>
              </a:solidFill>
            </a:endParaRPr>
          </a:p>
        </p:txBody>
      </p:sp>
      <p:sp>
        <p:nvSpPr>
          <p:cNvPr id="19" name="Obdélník 18">
            <a:extLst>
              <a:ext uri="{FF2B5EF4-FFF2-40B4-BE49-F238E27FC236}">
                <a16:creationId xmlns:a16="http://schemas.microsoft.com/office/drawing/2014/main" id="{C8A79C78-2A33-F820-6291-34A2F36D9906}"/>
              </a:ext>
            </a:extLst>
          </p:cNvPr>
          <p:cNvSpPr/>
          <p:nvPr/>
        </p:nvSpPr>
        <p:spPr>
          <a:xfrm>
            <a:off x="10487025" y="2514602"/>
            <a:ext cx="769938"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75500</a:t>
            </a:r>
            <a:endParaRPr lang="en-GB" sz="1000" dirty="0">
              <a:solidFill>
                <a:schemeClr val="tx1"/>
              </a:solidFill>
            </a:endParaRPr>
          </a:p>
        </p:txBody>
      </p:sp>
      <p:sp>
        <p:nvSpPr>
          <p:cNvPr id="20" name="Obdélník 19">
            <a:extLst>
              <a:ext uri="{FF2B5EF4-FFF2-40B4-BE49-F238E27FC236}">
                <a16:creationId xmlns:a16="http://schemas.microsoft.com/office/drawing/2014/main" id="{E52BD8BB-9C0E-68EB-0D1A-9967A87B0D07}"/>
              </a:ext>
            </a:extLst>
          </p:cNvPr>
          <p:cNvSpPr/>
          <p:nvPr/>
        </p:nvSpPr>
        <p:spPr>
          <a:xfrm>
            <a:off x="11269662" y="2063558"/>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66000</a:t>
            </a:r>
            <a:endParaRPr lang="en-GB" sz="1000" dirty="0">
              <a:solidFill>
                <a:schemeClr val="tx1"/>
              </a:solidFill>
            </a:endParaRPr>
          </a:p>
        </p:txBody>
      </p:sp>
      <p:sp>
        <p:nvSpPr>
          <p:cNvPr id="21" name="Obdélník 20">
            <a:extLst>
              <a:ext uri="{FF2B5EF4-FFF2-40B4-BE49-F238E27FC236}">
                <a16:creationId xmlns:a16="http://schemas.microsoft.com/office/drawing/2014/main" id="{798F171C-9B61-E51A-46C6-DC41D5C0CA79}"/>
              </a:ext>
            </a:extLst>
          </p:cNvPr>
          <p:cNvSpPr/>
          <p:nvPr/>
        </p:nvSpPr>
        <p:spPr>
          <a:xfrm>
            <a:off x="9393238" y="2203258"/>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11300</a:t>
            </a:r>
            <a:endParaRPr lang="en-GB" sz="1000" dirty="0">
              <a:solidFill>
                <a:schemeClr val="tx1"/>
              </a:solidFill>
            </a:endParaRPr>
          </a:p>
        </p:txBody>
      </p:sp>
      <p:sp>
        <p:nvSpPr>
          <p:cNvPr id="22" name="Obdélník 21">
            <a:extLst>
              <a:ext uri="{FF2B5EF4-FFF2-40B4-BE49-F238E27FC236}">
                <a16:creationId xmlns:a16="http://schemas.microsoft.com/office/drawing/2014/main" id="{CFEA743D-F885-DCD1-9E0B-9C9CC9492821}"/>
              </a:ext>
            </a:extLst>
          </p:cNvPr>
          <p:cNvSpPr/>
          <p:nvPr/>
        </p:nvSpPr>
        <p:spPr>
          <a:xfrm>
            <a:off x="11271250" y="2215958"/>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8000</a:t>
            </a:r>
            <a:endParaRPr lang="en-GB" sz="1000" dirty="0">
              <a:solidFill>
                <a:schemeClr val="tx1"/>
              </a:solidFill>
            </a:endParaRPr>
          </a:p>
        </p:txBody>
      </p:sp>
      <p:sp>
        <p:nvSpPr>
          <p:cNvPr id="23" name="Obdélník 22">
            <a:extLst>
              <a:ext uri="{FF2B5EF4-FFF2-40B4-BE49-F238E27FC236}">
                <a16:creationId xmlns:a16="http://schemas.microsoft.com/office/drawing/2014/main" id="{EA6894C3-C786-81F2-A4D0-8A0CB248F3F5}"/>
              </a:ext>
            </a:extLst>
          </p:cNvPr>
          <p:cNvSpPr/>
          <p:nvPr/>
        </p:nvSpPr>
        <p:spPr>
          <a:xfrm>
            <a:off x="9566275" y="2514602"/>
            <a:ext cx="747713"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73800</a:t>
            </a:r>
            <a:endParaRPr lang="en-GB" sz="1000" dirty="0">
              <a:solidFill>
                <a:schemeClr val="tx1"/>
              </a:solidFill>
            </a:endParaRPr>
          </a:p>
        </p:txBody>
      </p:sp>
      <p:sp>
        <p:nvSpPr>
          <p:cNvPr id="24" name="Obdélník 23">
            <a:extLst>
              <a:ext uri="{FF2B5EF4-FFF2-40B4-BE49-F238E27FC236}">
                <a16:creationId xmlns:a16="http://schemas.microsoft.com/office/drawing/2014/main" id="{58980827-7CE5-4960-214C-B9A12C0DD104}"/>
              </a:ext>
            </a:extLst>
          </p:cNvPr>
          <p:cNvSpPr/>
          <p:nvPr/>
        </p:nvSpPr>
        <p:spPr>
          <a:xfrm>
            <a:off x="11420474" y="2524029"/>
            <a:ext cx="769938"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74000</a:t>
            </a:r>
            <a:endParaRPr lang="en-GB" sz="1000" dirty="0">
              <a:solidFill>
                <a:schemeClr val="tx1"/>
              </a:solidFill>
            </a:endParaRPr>
          </a:p>
        </p:txBody>
      </p:sp>
      <p:cxnSp>
        <p:nvCxnSpPr>
          <p:cNvPr id="26" name="Přímá spojnice 25">
            <a:extLst>
              <a:ext uri="{FF2B5EF4-FFF2-40B4-BE49-F238E27FC236}">
                <a16:creationId xmlns:a16="http://schemas.microsoft.com/office/drawing/2014/main" id="{0049C5F7-E900-0D4E-04B1-CA356162F4AF}"/>
              </a:ext>
            </a:extLst>
          </p:cNvPr>
          <p:cNvCxnSpPr/>
          <p:nvPr/>
        </p:nvCxnSpPr>
        <p:spPr>
          <a:xfrm flipV="1">
            <a:off x="10348913" y="2670079"/>
            <a:ext cx="908050" cy="73669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Přímá spojnice 26">
            <a:extLst>
              <a:ext uri="{FF2B5EF4-FFF2-40B4-BE49-F238E27FC236}">
                <a16:creationId xmlns:a16="http://schemas.microsoft.com/office/drawing/2014/main" id="{9161E65A-7BBD-CD9F-3520-765195055072}"/>
              </a:ext>
            </a:extLst>
          </p:cNvPr>
          <p:cNvCxnSpPr/>
          <p:nvPr/>
        </p:nvCxnSpPr>
        <p:spPr>
          <a:xfrm flipV="1">
            <a:off x="11276012" y="2694082"/>
            <a:ext cx="908050" cy="73669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Obdélník 27">
            <a:extLst>
              <a:ext uri="{FF2B5EF4-FFF2-40B4-BE49-F238E27FC236}">
                <a16:creationId xmlns:a16="http://schemas.microsoft.com/office/drawing/2014/main" id="{7B406EFF-4B2D-6BBC-9BC5-66D0B7DCCC35}"/>
              </a:ext>
            </a:extLst>
          </p:cNvPr>
          <p:cNvSpPr/>
          <p:nvPr/>
        </p:nvSpPr>
        <p:spPr>
          <a:xfrm>
            <a:off x="9393239" y="2816129"/>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56700</a:t>
            </a:r>
            <a:endParaRPr lang="en-GB" sz="1000" dirty="0">
              <a:solidFill>
                <a:schemeClr val="tx1"/>
              </a:solidFill>
            </a:endParaRPr>
          </a:p>
        </p:txBody>
      </p:sp>
      <p:sp>
        <p:nvSpPr>
          <p:cNvPr id="29" name="Obdélník 28">
            <a:extLst>
              <a:ext uri="{FF2B5EF4-FFF2-40B4-BE49-F238E27FC236}">
                <a16:creationId xmlns:a16="http://schemas.microsoft.com/office/drawing/2014/main" id="{C9C5D5EA-9736-EC25-EE1B-52225FD38DDC}"/>
              </a:ext>
            </a:extLst>
          </p:cNvPr>
          <p:cNvSpPr/>
          <p:nvPr/>
        </p:nvSpPr>
        <p:spPr>
          <a:xfrm>
            <a:off x="9387377" y="3127473"/>
            <a:ext cx="920750" cy="1460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17100</a:t>
            </a:r>
            <a:endParaRPr lang="en-GB" sz="1000" dirty="0">
              <a:solidFill>
                <a:schemeClr val="tx1"/>
              </a:solidFill>
            </a:endParaRPr>
          </a:p>
        </p:txBody>
      </p:sp>
    </p:spTree>
    <p:extLst>
      <p:ext uri="{BB962C8B-B14F-4D97-AF65-F5344CB8AC3E}">
        <p14:creationId xmlns:p14="http://schemas.microsoft.com/office/powerpoint/2010/main" val="3339671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EA19EEB-D276-562F-EB33-BA73297AC6AA}"/>
              </a:ext>
            </a:extLst>
          </p:cNvPr>
          <p:cNvSpPr>
            <a:spLocks noGrp="1"/>
          </p:cNvSpPr>
          <p:nvPr>
            <p:ph type="title"/>
          </p:nvPr>
        </p:nvSpPr>
        <p:spPr>
          <a:xfrm>
            <a:off x="0" y="0"/>
            <a:ext cx="11807825" cy="719138"/>
          </a:xfrm>
        </p:spPr>
        <p:txBody>
          <a:bodyPr/>
          <a:lstStyle/>
          <a:p>
            <a:r>
              <a:rPr lang="cs-CZ" dirty="0"/>
              <a:t>Fáze konečného vyvážení – výpočet </a:t>
            </a:r>
            <a:r>
              <a:rPr lang="cs-CZ" dirty="0" err="1"/>
              <a:t>load</a:t>
            </a:r>
            <a:r>
              <a:rPr lang="cs-CZ" dirty="0"/>
              <a:t> </a:t>
            </a:r>
            <a:r>
              <a:rPr lang="cs-CZ" dirty="0" err="1"/>
              <a:t>sheetu</a:t>
            </a:r>
            <a:endParaRPr lang="en-GB" dirty="0"/>
          </a:p>
        </p:txBody>
      </p:sp>
      <p:sp>
        <p:nvSpPr>
          <p:cNvPr id="3" name="Zástupný obsah 2">
            <a:extLst>
              <a:ext uri="{FF2B5EF4-FFF2-40B4-BE49-F238E27FC236}">
                <a16:creationId xmlns:a16="http://schemas.microsoft.com/office/drawing/2014/main" id="{F5DF54A3-3F4C-4BA2-5DFE-A7968E695E23}"/>
              </a:ext>
            </a:extLst>
          </p:cNvPr>
          <p:cNvSpPr>
            <a:spLocks noGrp="1"/>
          </p:cNvSpPr>
          <p:nvPr>
            <p:ph idx="1"/>
          </p:nvPr>
        </p:nvSpPr>
        <p:spPr>
          <a:xfrm>
            <a:off x="0" y="719139"/>
            <a:ext cx="12070079" cy="3060382"/>
          </a:xfrm>
        </p:spPr>
        <p:txBody>
          <a:bodyPr/>
          <a:lstStyle/>
          <a:p>
            <a:r>
              <a:rPr lang="cs-CZ" dirty="0"/>
              <a:t>V této, druhé, části jsou do </a:t>
            </a:r>
            <a:r>
              <a:rPr lang="cs-CZ" dirty="0" err="1"/>
              <a:t>load</a:t>
            </a:r>
            <a:r>
              <a:rPr lang="cs-CZ" dirty="0"/>
              <a:t> </a:t>
            </a:r>
            <a:r>
              <a:rPr lang="cs-CZ" dirty="0" err="1"/>
              <a:t>sheetu</a:t>
            </a:r>
            <a:r>
              <a:rPr lang="cs-CZ" dirty="0"/>
              <a:t> vypsány údaje o cestujících a údaje z </a:t>
            </a:r>
            <a:r>
              <a:rPr lang="cs-CZ" dirty="0" err="1"/>
              <a:t>loading</a:t>
            </a:r>
            <a:r>
              <a:rPr lang="cs-CZ" dirty="0"/>
              <a:t> reportu. </a:t>
            </a:r>
          </a:p>
          <a:p>
            <a:r>
              <a:rPr lang="cs-CZ" dirty="0"/>
              <a:t>Zkratky užité v této části jsou: </a:t>
            </a:r>
            <a:r>
              <a:rPr lang="cs-CZ" dirty="0" err="1"/>
              <a:t>Dest</a:t>
            </a:r>
            <a:r>
              <a:rPr lang="cs-CZ" dirty="0"/>
              <a:t> – </a:t>
            </a:r>
            <a:r>
              <a:rPr lang="cs-CZ" dirty="0" err="1"/>
              <a:t>destination</a:t>
            </a:r>
            <a:r>
              <a:rPr lang="cs-CZ" dirty="0"/>
              <a:t>, M – Male, A/F – </a:t>
            </a:r>
            <a:r>
              <a:rPr lang="cs-CZ" dirty="0" err="1"/>
              <a:t>Adults</a:t>
            </a:r>
            <a:r>
              <a:rPr lang="cs-CZ" dirty="0"/>
              <a:t>/</a:t>
            </a:r>
            <a:r>
              <a:rPr lang="cs-CZ" dirty="0" err="1"/>
              <a:t>Female</a:t>
            </a:r>
            <a:r>
              <a:rPr lang="cs-CZ" dirty="0"/>
              <a:t>, Ch – </a:t>
            </a:r>
            <a:r>
              <a:rPr lang="cs-CZ" dirty="0" err="1"/>
              <a:t>Child</a:t>
            </a:r>
            <a:r>
              <a:rPr lang="cs-CZ" dirty="0"/>
              <a:t>, </a:t>
            </a:r>
            <a:r>
              <a:rPr lang="cs-CZ" dirty="0" err="1"/>
              <a:t>Inf</a:t>
            </a:r>
            <a:r>
              <a:rPr lang="cs-CZ" dirty="0"/>
              <a:t> – Infant, TR – Transit, B – </a:t>
            </a:r>
            <a:r>
              <a:rPr lang="cs-CZ" dirty="0" err="1"/>
              <a:t>Bags</a:t>
            </a:r>
            <a:r>
              <a:rPr lang="cs-CZ" dirty="0"/>
              <a:t>, C – </a:t>
            </a:r>
            <a:r>
              <a:rPr lang="cs-CZ" dirty="0" err="1"/>
              <a:t>Cargo</a:t>
            </a:r>
            <a:r>
              <a:rPr lang="cs-CZ" dirty="0"/>
              <a:t>, M – Mail, PAX – </a:t>
            </a:r>
            <a:r>
              <a:rPr lang="cs-CZ" dirty="0" err="1"/>
              <a:t>passangers</a:t>
            </a:r>
            <a:r>
              <a:rPr lang="cs-CZ" dirty="0"/>
              <a:t>, PAD – </a:t>
            </a:r>
            <a:r>
              <a:rPr lang="cs-CZ" dirty="0" err="1"/>
              <a:t>Passangers</a:t>
            </a:r>
            <a:r>
              <a:rPr lang="cs-CZ" dirty="0"/>
              <a:t> </a:t>
            </a:r>
            <a:r>
              <a:rPr lang="cs-CZ" dirty="0" err="1"/>
              <a:t>Available</a:t>
            </a:r>
            <a:r>
              <a:rPr lang="cs-CZ" dirty="0"/>
              <a:t> </a:t>
            </a:r>
            <a:r>
              <a:rPr lang="cs-CZ" dirty="0" err="1"/>
              <a:t>for</a:t>
            </a:r>
            <a:r>
              <a:rPr lang="cs-CZ" dirty="0"/>
              <a:t> </a:t>
            </a:r>
            <a:r>
              <a:rPr lang="cs-CZ" dirty="0" err="1"/>
              <a:t>Disembarkation</a:t>
            </a:r>
            <a:r>
              <a:rPr lang="cs-CZ" dirty="0"/>
              <a:t> (přesouvající se posádka, nebo cestující, kteří mohou být přeloženi na jiný let), T – </a:t>
            </a:r>
            <a:r>
              <a:rPr lang="cs-CZ" dirty="0" err="1"/>
              <a:t>Total</a:t>
            </a:r>
            <a:r>
              <a:rPr lang="cs-CZ" dirty="0"/>
              <a:t>, C – označení pro cestující v třídě </a:t>
            </a:r>
            <a:r>
              <a:rPr lang="cs-CZ" dirty="0" err="1"/>
              <a:t>Bussiness</a:t>
            </a:r>
            <a:r>
              <a:rPr lang="cs-CZ" dirty="0"/>
              <a:t>, Y – označení pro cestující v </a:t>
            </a:r>
            <a:r>
              <a:rPr lang="cs-CZ" dirty="0" err="1"/>
              <a:t>Economy</a:t>
            </a:r>
            <a:r>
              <a:rPr lang="cs-CZ" dirty="0"/>
              <a:t> třídě. </a:t>
            </a:r>
          </a:p>
          <a:p>
            <a:r>
              <a:rPr lang="cs-CZ" dirty="0"/>
              <a:t>Čísla označují pozici v ložném prostoru. Zde se vyskytuje číslo „0“, které značí palubu letadla. Využívá se, pokud je nějaká pošta, nebo zboží naloženo na palubě společně s cestujícími. Tabulka je dvojitá v případě tranzitního letu. Postup vyplnění se liší od letu z letiště vzletu do cílového letiště a tranzitního letu (let s mezipřistáním např. BRU-AMS-ARN). </a:t>
            </a:r>
            <a:endParaRPr lang="en-GB" dirty="0"/>
          </a:p>
        </p:txBody>
      </p:sp>
      <p:pic>
        <p:nvPicPr>
          <p:cNvPr id="5" name="Obrázek 4">
            <a:extLst>
              <a:ext uri="{FF2B5EF4-FFF2-40B4-BE49-F238E27FC236}">
                <a16:creationId xmlns:a16="http://schemas.microsoft.com/office/drawing/2014/main" id="{2341C689-C8ED-3E2D-A181-1EE1FFE40472}"/>
              </a:ext>
            </a:extLst>
          </p:cNvPr>
          <p:cNvPicPr>
            <a:picLocks noChangeAspect="1"/>
          </p:cNvPicPr>
          <p:nvPr/>
        </p:nvPicPr>
        <p:blipFill>
          <a:blip r:embed="rId2"/>
          <a:stretch>
            <a:fillRect/>
          </a:stretch>
        </p:blipFill>
        <p:spPr>
          <a:xfrm>
            <a:off x="2026411" y="4094038"/>
            <a:ext cx="8139178" cy="2693541"/>
          </a:xfrm>
          <a:prstGeom prst="rect">
            <a:avLst/>
          </a:prstGeom>
        </p:spPr>
      </p:pic>
      <p:sp>
        <p:nvSpPr>
          <p:cNvPr id="10" name="Obdélník 9">
            <a:extLst>
              <a:ext uri="{FF2B5EF4-FFF2-40B4-BE49-F238E27FC236}">
                <a16:creationId xmlns:a16="http://schemas.microsoft.com/office/drawing/2014/main" id="{41639DFD-44B6-E6D5-FF54-0179C0F26F32}"/>
              </a:ext>
            </a:extLst>
          </p:cNvPr>
          <p:cNvSpPr/>
          <p:nvPr/>
        </p:nvSpPr>
        <p:spPr>
          <a:xfrm>
            <a:off x="2052289" y="4796287"/>
            <a:ext cx="216457" cy="81950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dirty="0">
                <a:ln>
                  <a:solidFill>
                    <a:schemeClr val="tx1"/>
                  </a:solidFill>
                </a:ln>
                <a:solidFill>
                  <a:schemeClr val="tx1"/>
                </a:solidFill>
              </a:rPr>
              <a:t>ARN</a:t>
            </a:r>
            <a:endParaRPr lang="en-GB" dirty="0">
              <a:ln>
                <a:solidFill>
                  <a:schemeClr val="tx1"/>
                </a:solidFill>
              </a:ln>
              <a:solidFill>
                <a:schemeClr val="tx1"/>
              </a:solidFill>
            </a:endParaRPr>
          </a:p>
        </p:txBody>
      </p:sp>
      <p:sp>
        <p:nvSpPr>
          <p:cNvPr id="11" name="Obdélník 10">
            <a:extLst>
              <a:ext uri="{FF2B5EF4-FFF2-40B4-BE49-F238E27FC236}">
                <a16:creationId xmlns:a16="http://schemas.microsoft.com/office/drawing/2014/main" id="{34844355-86F4-843E-DF85-AC2C9D930C15}"/>
              </a:ext>
            </a:extLst>
          </p:cNvPr>
          <p:cNvSpPr/>
          <p:nvPr/>
        </p:nvSpPr>
        <p:spPr>
          <a:xfrm>
            <a:off x="2294624" y="4873926"/>
            <a:ext cx="423978"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12" name="Obdélník 11">
            <a:extLst>
              <a:ext uri="{FF2B5EF4-FFF2-40B4-BE49-F238E27FC236}">
                <a16:creationId xmlns:a16="http://schemas.microsoft.com/office/drawing/2014/main" id="{0FF054EA-F0F9-3711-49C0-173E03DCFD19}"/>
              </a:ext>
            </a:extLst>
          </p:cNvPr>
          <p:cNvSpPr/>
          <p:nvPr/>
        </p:nvSpPr>
        <p:spPr>
          <a:xfrm>
            <a:off x="2753418" y="4886864"/>
            <a:ext cx="412476"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13" name="Obdélník 12">
            <a:extLst>
              <a:ext uri="{FF2B5EF4-FFF2-40B4-BE49-F238E27FC236}">
                <a16:creationId xmlns:a16="http://schemas.microsoft.com/office/drawing/2014/main" id="{14B33BDE-C847-8C5F-CBEC-E9837D737D87}"/>
              </a:ext>
            </a:extLst>
          </p:cNvPr>
          <p:cNvSpPr/>
          <p:nvPr/>
        </p:nvSpPr>
        <p:spPr>
          <a:xfrm>
            <a:off x="3200710" y="4886864"/>
            <a:ext cx="412476"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10</a:t>
            </a:r>
            <a:endParaRPr lang="en-GB" sz="1000" dirty="0">
              <a:ln>
                <a:solidFill>
                  <a:schemeClr val="tx1"/>
                </a:solidFill>
              </a:ln>
              <a:solidFill>
                <a:schemeClr val="tx1"/>
              </a:solidFill>
            </a:endParaRPr>
          </a:p>
        </p:txBody>
      </p:sp>
      <p:sp>
        <p:nvSpPr>
          <p:cNvPr id="14" name="Obdélník 13">
            <a:extLst>
              <a:ext uri="{FF2B5EF4-FFF2-40B4-BE49-F238E27FC236}">
                <a16:creationId xmlns:a16="http://schemas.microsoft.com/office/drawing/2014/main" id="{FB2780DD-E594-8809-A0F2-1F82D1FDC90A}"/>
              </a:ext>
            </a:extLst>
          </p:cNvPr>
          <p:cNvSpPr/>
          <p:nvPr/>
        </p:nvSpPr>
        <p:spPr>
          <a:xfrm>
            <a:off x="3639058" y="4883996"/>
            <a:ext cx="412476"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5" name="Obdélník 14">
            <a:extLst>
              <a:ext uri="{FF2B5EF4-FFF2-40B4-BE49-F238E27FC236}">
                <a16:creationId xmlns:a16="http://schemas.microsoft.com/office/drawing/2014/main" id="{9D4ACEA8-166D-912E-044A-B3AC37A15269}"/>
              </a:ext>
            </a:extLst>
          </p:cNvPr>
          <p:cNvSpPr/>
          <p:nvPr/>
        </p:nvSpPr>
        <p:spPr>
          <a:xfrm>
            <a:off x="4304581" y="4863876"/>
            <a:ext cx="905773" cy="1998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1200</a:t>
            </a:r>
            <a:endParaRPr lang="en-GB" sz="1000" dirty="0">
              <a:ln>
                <a:solidFill>
                  <a:schemeClr val="tx1"/>
                </a:solidFill>
              </a:ln>
              <a:solidFill>
                <a:schemeClr val="tx1"/>
              </a:solidFill>
            </a:endParaRPr>
          </a:p>
        </p:txBody>
      </p:sp>
      <p:sp>
        <p:nvSpPr>
          <p:cNvPr id="16" name="Obdélník 15">
            <a:extLst>
              <a:ext uri="{FF2B5EF4-FFF2-40B4-BE49-F238E27FC236}">
                <a16:creationId xmlns:a16="http://schemas.microsoft.com/office/drawing/2014/main" id="{A6AAB256-B7B9-B4AD-9224-42B303A3A972}"/>
              </a:ext>
            </a:extLst>
          </p:cNvPr>
          <p:cNvSpPr/>
          <p:nvPr/>
        </p:nvSpPr>
        <p:spPr>
          <a:xfrm>
            <a:off x="5210650" y="4886864"/>
            <a:ext cx="69109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7" name="Obdélník 16">
            <a:extLst>
              <a:ext uri="{FF2B5EF4-FFF2-40B4-BE49-F238E27FC236}">
                <a16:creationId xmlns:a16="http://schemas.microsoft.com/office/drawing/2014/main" id="{D2BF70A1-2150-75F2-35BA-63F858A8BE97}"/>
              </a:ext>
            </a:extLst>
          </p:cNvPr>
          <p:cNvSpPr/>
          <p:nvPr/>
        </p:nvSpPr>
        <p:spPr>
          <a:xfrm>
            <a:off x="5919001" y="4883996"/>
            <a:ext cx="69109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8" name="Obdélník 17">
            <a:extLst>
              <a:ext uri="{FF2B5EF4-FFF2-40B4-BE49-F238E27FC236}">
                <a16:creationId xmlns:a16="http://schemas.microsoft.com/office/drawing/2014/main" id="{F1198673-C294-205F-7B39-2A5A69592F03}"/>
              </a:ext>
            </a:extLst>
          </p:cNvPr>
          <p:cNvSpPr/>
          <p:nvPr/>
        </p:nvSpPr>
        <p:spPr>
          <a:xfrm>
            <a:off x="6651323" y="4886864"/>
            <a:ext cx="69109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240</a:t>
            </a:r>
            <a:endParaRPr lang="en-GB" sz="1000" dirty="0">
              <a:ln>
                <a:solidFill>
                  <a:schemeClr val="tx1"/>
                </a:solidFill>
              </a:ln>
              <a:solidFill>
                <a:schemeClr val="tx1"/>
              </a:solidFill>
            </a:endParaRPr>
          </a:p>
        </p:txBody>
      </p:sp>
      <p:sp>
        <p:nvSpPr>
          <p:cNvPr id="19" name="Obdélník 18">
            <a:extLst>
              <a:ext uri="{FF2B5EF4-FFF2-40B4-BE49-F238E27FC236}">
                <a16:creationId xmlns:a16="http://schemas.microsoft.com/office/drawing/2014/main" id="{F4F4631E-D5F7-5BCB-4734-A20BA39B1D52}"/>
              </a:ext>
            </a:extLst>
          </p:cNvPr>
          <p:cNvSpPr/>
          <p:nvPr/>
        </p:nvSpPr>
        <p:spPr>
          <a:xfrm>
            <a:off x="8813617" y="4886864"/>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0" name="Obdélník 19">
            <a:extLst>
              <a:ext uri="{FF2B5EF4-FFF2-40B4-BE49-F238E27FC236}">
                <a16:creationId xmlns:a16="http://schemas.microsoft.com/office/drawing/2014/main" id="{3B6F397B-01DC-5830-21D7-F80FD65B22D0}"/>
              </a:ext>
            </a:extLst>
          </p:cNvPr>
          <p:cNvSpPr/>
          <p:nvPr/>
        </p:nvSpPr>
        <p:spPr>
          <a:xfrm>
            <a:off x="9092242" y="4889732"/>
            <a:ext cx="3993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130</a:t>
            </a:r>
            <a:endParaRPr lang="en-GB" sz="1000" dirty="0">
              <a:ln>
                <a:solidFill>
                  <a:schemeClr val="tx1"/>
                </a:solidFill>
              </a:ln>
              <a:solidFill>
                <a:schemeClr val="tx1"/>
              </a:solidFill>
            </a:endParaRPr>
          </a:p>
        </p:txBody>
      </p:sp>
      <p:sp>
        <p:nvSpPr>
          <p:cNvPr id="21" name="Obdélník 20">
            <a:extLst>
              <a:ext uri="{FF2B5EF4-FFF2-40B4-BE49-F238E27FC236}">
                <a16:creationId xmlns:a16="http://schemas.microsoft.com/office/drawing/2014/main" id="{8B5B0C44-22E0-AD97-9A2A-8EF2A049EF64}"/>
              </a:ext>
            </a:extLst>
          </p:cNvPr>
          <p:cNvSpPr/>
          <p:nvPr/>
        </p:nvSpPr>
        <p:spPr>
          <a:xfrm>
            <a:off x="9489603" y="4889732"/>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2" name="Obdélník 21">
            <a:extLst>
              <a:ext uri="{FF2B5EF4-FFF2-40B4-BE49-F238E27FC236}">
                <a16:creationId xmlns:a16="http://schemas.microsoft.com/office/drawing/2014/main" id="{D1AFC29B-C5AE-1D10-8790-FCDCA9F604CF}"/>
              </a:ext>
            </a:extLst>
          </p:cNvPr>
          <p:cNvSpPr/>
          <p:nvPr/>
        </p:nvSpPr>
        <p:spPr>
          <a:xfrm>
            <a:off x="9828613" y="4889732"/>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Tree>
    <p:extLst>
      <p:ext uri="{BB962C8B-B14F-4D97-AF65-F5344CB8AC3E}">
        <p14:creationId xmlns:p14="http://schemas.microsoft.com/office/powerpoint/2010/main" val="2503523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222DAB-8544-E271-CC14-B22FA3893703}"/>
              </a:ext>
            </a:extLst>
          </p:cNvPr>
          <p:cNvSpPr>
            <a:spLocks noGrp="1"/>
          </p:cNvSpPr>
          <p:nvPr>
            <p:ph type="title"/>
          </p:nvPr>
        </p:nvSpPr>
        <p:spPr>
          <a:xfrm>
            <a:off x="0" y="10723"/>
            <a:ext cx="11807825" cy="719138"/>
          </a:xfrm>
        </p:spPr>
        <p:txBody>
          <a:bodyPr/>
          <a:lstStyle/>
          <a:p>
            <a:r>
              <a:rPr lang="cs-CZ" dirty="0"/>
              <a:t>Fáze konečného vyvážení – výpočet </a:t>
            </a:r>
            <a:r>
              <a:rPr lang="cs-CZ" dirty="0" err="1"/>
              <a:t>load</a:t>
            </a:r>
            <a:r>
              <a:rPr lang="cs-CZ" dirty="0"/>
              <a:t> </a:t>
            </a:r>
            <a:r>
              <a:rPr lang="cs-CZ" dirty="0" err="1"/>
              <a:t>sheetu</a:t>
            </a:r>
            <a:endParaRPr lang="en-GB" dirty="0"/>
          </a:p>
        </p:txBody>
      </p:sp>
      <p:sp>
        <p:nvSpPr>
          <p:cNvPr id="3" name="Zástupný obsah 2">
            <a:extLst>
              <a:ext uri="{FF2B5EF4-FFF2-40B4-BE49-F238E27FC236}">
                <a16:creationId xmlns:a16="http://schemas.microsoft.com/office/drawing/2014/main" id="{5DAB1385-FB94-3942-6DB1-F65D777FE353}"/>
              </a:ext>
            </a:extLst>
          </p:cNvPr>
          <p:cNvSpPr>
            <a:spLocks noGrp="1"/>
          </p:cNvSpPr>
          <p:nvPr>
            <p:ph idx="1"/>
          </p:nvPr>
        </p:nvSpPr>
        <p:spPr>
          <a:xfrm>
            <a:off x="43500" y="713502"/>
            <a:ext cx="3807875" cy="6133775"/>
          </a:xfrm>
        </p:spPr>
        <p:txBody>
          <a:bodyPr/>
          <a:lstStyle/>
          <a:p>
            <a:r>
              <a:rPr lang="cs-CZ" dirty="0"/>
              <a:t>Šipky ukazují jaké hodnoty a kam jsou přepsány. Výpočet pokračuje vyčíslením celkové hmotnosti cestujících, která je vyčíslena následovně:</a:t>
            </a:r>
          </a:p>
          <a:p>
            <a:r>
              <a:rPr lang="cs-CZ" dirty="0"/>
              <a:t>Male: 80 kg * 60 pax = 4800kg;</a:t>
            </a:r>
          </a:p>
          <a:p>
            <a:r>
              <a:rPr lang="cs-CZ" dirty="0" err="1"/>
              <a:t>Female</a:t>
            </a:r>
            <a:r>
              <a:rPr lang="cs-CZ" dirty="0"/>
              <a:t>: 70 kg * 60 pax = 3600 kg;</a:t>
            </a:r>
          </a:p>
          <a:p>
            <a:r>
              <a:rPr lang="cs-CZ" dirty="0" err="1"/>
              <a:t>Child</a:t>
            </a:r>
            <a:r>
              <a:rPr lang="cs-CZ" dirty="0"/>
              <a:t>: 35 kg * 10 pax = 350 kg;</a:t>
            </a:r>
          </a:p>
          <a:p>
            <a:r>
              <a:rPr lang="cs-CZ" dirty="0"/>
              <a:t>4800+3600+350=8750 kg.</a:t>
            </a:r>
          </a:p>
          <a:p>
            <a:endParaRPr lang="cs-CZ" dirty="0"/>
          </a:p>
          <a:p>
            <a:endParaRPr lang="cs-CZ" dirty="0"/>
          </a:p>
        </p:txBody>
      </p:sp>
      <p:pic>
        <p:nvPicPr>
          <p:cNvPr id="5" name="Obrázek 4">
            <a:extLst>
              <a:ext uri="{FF2B5EF4-FFF2-40B4-BE49-F238E27FC236}">
                <a16:creationId xmlns:a16="http://schemas.microsoft.com/office/drawing/2014/main" id="{BF430458-B8A7-B096-87FF-41E5DE0E02EE}"/>
              </a:ext>
            </a:extLst>
          </p:cNvPr>
          <p:cNvPicPr>
            <a:picLocks noChangeAspect="1"/>
          </p:cNvPicPr>
          <p:nvPr/>
        </p:nvPicPr>
        <p:blipFill>
          <a:blip r:embed="rId2"/>
          <a:stretch>
            <a:fillRect/>
          </a:stretch>
        </p:blipFill>
        <p:spPr>
          <a:xfrm>
            <a:off x="5631949" y="3450285"/>
            <a:ext cx="5830302" cy="3225989"/>
          </a:xfrm>
          <a:prstGeom prst="rect">
            <a:avLst/>
          </a:prstGeom>
        </p:spPr>
      </p:pic>
      <p:pic>
        <p:nvPicPr>
          <p:cNvPr id="6" name="Obrázek 5">
            <a:extLst>
              <a:ext uri="{FF2B5EF4-FFF2-40B4-BE49-F238E27FC236}">
                <a16:creationId xmlns:a16="http://schemas.microsoft.com/office/drawing/2014/main" id="{F1933D9F-D39C-429F-2B69-AC3524731404}"/>
              </a:ext>
            </a:extLst>
          </p:cNvPr>
          <p:cNvPicPr>
            <a:picLocks noChangeAspect="1"/>
          </p:cNvPicPr>
          <p:nvPr/>
        </p:nvPicPr>
        <p:blipFill>
          <a:blip r:embed="rId3"/>
          <a:stretch>
            <a:fillRect/>
          </a:stretch>
        </p:blipFill>
        <p:spPr>
          <a:xfrm>
            <a:off x="3922188" y="713502"/>
            <a:ext cx="8141212" cy="2694214"/>
          </a:xfrm>
          <a:prstGeom prst="rect">
            <a:avLst/>
          </a:prstGeom>
        </p:spPr>
      </p:pic>
      <p:sp>
        <p:nvSpPr>
          <p:cNvPr id="7" name="Obdélník 6">
            <a:extLst>
              <a:ext uri="{FF2B5EF4-FFF2-40B4-BE49-F238E27FC236}">
                <a16:creationId xmlns:a16="http://schemas.microsoft.com/office/drawing/2014/main" id="{F190D4CF-A0D9-5A68-FEEA-BEC171D81A5A}"/>
              </a:ext>
            </a:extLst>
          </p:cNvPr>
          <p:cNvSpPr/>
          <p:nvPr/>
        </p:nvSpPr>
        <p:spPr>
          <a:xfrm>
            <a:off x="3948066" y="1415751"/>
            <a:ext cx="216511" cy="81950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dirty="0">
                <a:ln>
                  <a:solidFill>
                    <a:schemeClr val="tx1"/>
                  </a:solidFill>
                </a:ln>
                <a:solidFill>
                  <a:schemeClr val="tx1"/>
                </a:solidFill>
              </a:rPr>
              <a:t>ARN</a:t>
            </a:r>
            <a:endParaRPr lang="en-GB" dirty="0">
              <a:ln>
                <a:solidFill>
                  <a:schemeClr val="tx1"/>
                </a:solidFill>
              </a:ln>
              <a:solidFill>
                <a:schemeClr val="tx1"/>
              </a:solidFill>
            </a:endParaRPr>
          </a:p>
        </p:txBody>
      </p:sp>
      <p:sp>
        <p:nvSpPr>
          <p:cNvPr id="8" name="Obdélník 7">
            <a:extLst>
              <a:ext uri="{FF2B5EF4-FFF2-40B4-BE49-F238E27FC236}">
                <a16:creationId xmlns:a16="http://schemas.microsoft.com/office/drawing/2014/main" id="{B54280A1-D758-2943-176F-56A8502EFAAA}"/>
              </a:ext>
            </a:extLst>
          </p:cNvPr>
          <p:cNvSpPr/>
          <p:nvPr/>
        </p:nvSpPr>
        <p:spPr>
          <a:xfrm>
            <a:off x="4190401" y="1493390"/>
            <a:ext cx="424084"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9" name="Obdélník 8">
            <a:extLst>
              <a:ext uri="{FF2B5EF4-FFF2-40B4-BE49-F238E27FC236}">
                <a16:creationId xmlns:a16="http://schemas.microsoft.com/office/drawing/2014/main" id="{ED5A2D1B-43A2-3CAA-D605-F146CB97AA72}"/>
              </a:ext>
            </a:extLst>
          </p:cNvPr>
          <p:cNvSpPr/>
          <p:nvPr/>
        </p:nvSpPr>
        <p:spPr>
          <a:xfrm>
            <a:off x="4649194" y="1506328"/>
            <a:ext cx="412579"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10" name="Obdélník 9">
            <a:extLst>
              <a:ext uri="{FF2B5EF4-FFF2-40B4-BE49-F238E27FC236}">
                <a16:creationId xmlns:a16="http://schemas.microsoft.com/office/drawing/2014/main" id="{410FE2D0-4C98-1536-4D27-13142FB06ED2}"/>
              </a:ext>
            </a:extLst>
          </p:cNvPr>
          <p:cNvSpPr/>
          <p:nvPr/>
        </p:nvSpPr>
        <p:spPr>
          <a:xfrm>
            <a:off x="5096486" y="1506328"/>
            <a:ext cx="412579"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10</a:t>
            </a:r>
            <a:endParaRPr lang="en-GB" sz="1000" dirty="0">
              <a:ln>
                <a:solidFill>
                  <a:schemeClr val="tx1"/>
                </a:solidFill>
              </a:ln>
              <a:solidFill>
                <a:schemeClr val="tx1"/>
              </a:solidFill>
            </a:endParaRPr>
          </a:p>
        </p:txBody>
      </p:sp>
      <p:sp>
        <p:nvSpPr>
          <p:cNvPr id="11" name="Obdélník 10">
            <a:extLst>
              <a:ext uri="{FF2B5EF4-FFF2-40B4-BE49-F238E27FC236}">
                <a16:creationId xmlns:a16="http://schemas.microsoft.com/office/drawing/2014/main" id="{886FF636-B6CB-5954-81D8-ACBF79AF07BA}"/>
              </a:ext>
            </a:extLst>
          </p:cNvPr>
          <p:cNvSpPr/>
          <p:nvPr/>
        </p:nvSpPr>
        <p:spPr>
          <a:xfrm>
            <a:off x="5534834" y="1503460"/>
            <a:ext cx="412579"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2" name="Obdélník 11">
            <a:extLst>
              <a:ext uri="{FF2B5EF4-FFF2-40B4-BE49-F238E27FC236}">
                <a16:creationId xmlns:a16="http://schemas.microsoft.com/office/drawing/2014/main" id="{C032C28D-34E3-C0AF-4EED-BD108C0EC54E}"/>
              </a:ext>
            </a:extLst>
          </p:cNvPr>
          <p:cNvSpPr/>
          <p:nvPr/>
        </p:nvSpPr>
        <p:spPr>
          <a:xfrm>
            <a:off x="6200358" y="1483340"/>
            <a:ext cx="905999" cy="1998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1200</a:t>
            </a:r>
            <a:endParaRPr lang="en-GB" sz="1000" dirty="0">
              <a:ln>
                <a:solidFill>
                  <a:schemeClr val="tx1"/>
                </a:solidFill>
              </a:ln>
              <a:solidFill>
                <a:schemeClr val="tx1"/>
              </a:solidFill>
            </a:endParaRPr>
          </a:p>
        </p:txBody>
      </p:sp>
      <p:sp>
        <p:nvSpPr>
          <p:cNvPr id="13" name="Obdélník 12">
            <a:extLst>
              <a:ext uri="{FF2B5EF4-FFF2-40B4-BE49-F238E27FC236}">
                <a16:creationId xmlns:a16="http://schemas.microsoft.com/office/drawing/2014/main" id="{B0F34108-8AA1-F754-3599-73E258CB27C2}"/>
              </a:ext>
            </a:extLst>
          </p:cNvPr>
          <p:cNvSpPr/>
          <p:nvPr/>
        </p:nvSpPr>
        <p:spPr>
          <a:xfrm>
            <a:off x="7106427" y="1506328"/>
            <a:ext cx="691272"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4" name="Obdélník 13">
            <a:extLst>
              <a:ext uri="{FF2B5EF4-FFF2-40B4-BE49-F238E27FC236}">
                <a16:creationId xmlns:a16="http://schemas.microsoft.com/office/drawing/2014/main" id="{C1085236-1FD9-78B5-FAFE-A6D5FF618685}"/>
              </a:ext>
            </a:extLst>
          </p:cNvPr>
          <p:cNvSpPr/>
          <p:nvPr/>
        </p:nvSpPr>
        <p:spPr>
          <a:xfrm>
            <a:off x="7814778" y="1503460"/>
            <a:ext cx="691272"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5" name="Obdélník 14">
            <a:extLst>
              <a:ext uri="{FF2B5EF4-FFF2-40B4-BE49-F238E27FC236}">
                <a16:creationId xmlns:a16="http://schemas.microsoft.com/office/drawing/2014/main" id="{7BBCDA6C-3E94-4FF5-57DF-C9C0B14E3BBE}"/>
              </a:ext>
            </a:extLst>
          </p:cNvPr>
          <p:cNvSpPr/>
          <p:nvPr/>
        </p:nvSpPr>
        <p:spPr>
          <a:xfrm>
            <a:off x="8547100" y="1506328"/>
            <a:ext cx="691272"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240</a:t>
            </a:r>
            <a:endParaRPr lang="en-GB" sz="1000" dirty="0">
              <a:ln>
                <a:solidFill>
                  <a:schemeClr val="tx1"/>
                </a:solidFill>
              </a:ln>
              <a:solidFill>
                <a:schemeClr val="tx1"/>
              </a:solidFill>
            </a:endParaRPr>
          </a:p>
        </p:txBody>
      </p:sp>
      <p:sp>
        <p:nvSpPr>
          <p:cNvPr id="17" name="Obdélník 16">
            <a:extLst>
              <a:ext uri="{FF2B5EF4-FFF2-40B4-BE49-F238E27FC236}">
                <a16:creationId xmlns:a16="http://schemas.microsoft.com/office/drawing/2014/main" id="{AC759D95-6BB0-FA32-B4D2-36C9CB473613}"/>
              </a:ext>
            </a:extLst>
          </p:cNvPr>
          <p:cNvSpPr/>
          <p:nvPr/>
        </p:nvSpPr>
        <p:spPr>
          <a:xfrm>
            <a:off x="10988019" y="1509196"/>
            <a:ext cx="3994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130</a:t>
            </a:r>
            <a:endParaRPr lang="en-GB" sz="1000" dirty="0">
              <a:ln>
                <a:solidFill>
                  <a:schemeClr val="tx1"/>
                </a:solidFill>
              </a:ln>
              <a:solidFill>
                <a:schemeClr val="tx1"/>
              </a:solidFill>
            </a:endParaRPr>
          </a:p>
        </p:txBody>
      </p:sp>
      <p:sp>
        <p:nvSpPr>
          <p:cNvPr id="18" name="Obdélník 17">
            <a:extLst>
              <a:ext uri="{FF2B5EF4-FFF2-40B4-BE49-F238E27FC236}">
                <a16:creationId xmlns:a16="http://schemas.microsoft.com/office/drawing/2014/main" id="{2BA3E5BC-8D18-6935-BBA8-92B9BF1A9E1F}"/>
              </a:ext>
            </a:extLst>
          </p:cNvPr>
          <p:cNvSpPr/>
          <p:nvPr/>
        </p:nvSpPr>
        <p:spPr>
          <a:xfrm>
            <a:off x="11385379" y="1509196"/>
            <a:ext cx="3390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9" name="Obdélník 18">
            <a:extLst>
              <a:ext uri="{FF2B5EF4-FFF2-40B4-BE49-F238E27FC236}">
                <a16:creationId xmlns:a16="http://schemas.microsoft.com/office/drawing/2014/main" id="{51486946-21F6-B5F0-4A3E-60C52037F868}"/>
              </a:ext>
            </a:extLst>
          </p:cNvPr>
          <p:cNvSpPr/>
          <p:nvPr/>
        </p:nvSpPr>
        <p:spPr>
          <a:xfrm>
            <a:off x="11724389" y="1509196"/>
            <a:ext cx="3390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cxnSp>
        <p:nvCxnSpPr>
          <p:cNvPr id="21" name="Přímá spojnice se šipkou 20">
            <a:extLst>
              <a:ext uri="{FF2B5EF4-FFF2-40B4-BE49-F238E27FC236}">
                <a16:creationId xmlns:a16="http://schemas.microsoft.com/office/drawing/2014/main" id="{AE9B52A8-D3D0-FFC7-8EA3-32437785C40E}"/>
              </a:ext>
            </a:extLst>
          </p:cNvPr>
          <p:cNvCxnSpPr>
            <a:cxnSpLocks/>
          </p:cNvCxnSpPr>
          <p:nvPr/>
        </p:nvCxnSpPr>
        <p:spPr>
          <a:xfrm>
            <a:off x="6392174" y="1683170"/>
            <a:ext cx="845388" cy="182778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Přímá spojnice se šipkou 23">
            <a:extLst>
              <a:ext uri="{FF2B5EF4-FFF2-40B4-BE49-F238E27FC236}">
                <a16:creationId xmlns:a16="http://schemas.microsoft.com/office/drawing/2014/main" id="{49B07C00-62F9-BE09-7827-9BD81C89DAA9}"/>
              </a:ext>
            </a:extLst>
          </p:cNvPr>
          <p:cNvCxnSpPr>
            <a:cxnSpLocks/>
          </p:cNvCxnSpPr>
          <p:nvPr/>
        </p:nvCxnSpPr>
        <p:spPr>
          <a:xfrm>
            <a:off x="7452063" y="1722871"/>
            <a:ext cx="630887" cy="18082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Přímá spojnice se šipkou 25">
            <a:extLst>
              <a:ext uri="{FF2B5EF4-FFF2-40B4-BE49-F238E27FC236}">
                <a16:creationId xmlns:a16="http://schemas.microsoft.com/office/drawing/2014/main" id="{4B4CCFB3-0FDF-CE76-FD03-B4905AB90A07}"/>
              </a:ext>
            </a:extLst>
          </p:cNvPr>
          <p:cNvCxnSpPr>
            <a:cxnSpLocks/>
            <a:endCxn id="5" idx="0"/>
          </p:cNvCxnSpPr>
          <p:nvPr/>
        </p:nvCxnSpPr>
        <p:spPr>
          <a:xfrm>
            <a:off x="7992794" y="1722871"/>
            <a:ext cx="554306" cy="172741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Přímá spojnice se šipkou 28">
            <a:extLst>
              <a:ext uri="{FF2B5EF4-FFF2-40B4-BE49-F238E27FC236}">
                <a16:creationId xmlns:a16="http://schemas.microsoft.com/office/drawing/2014/main" id="{00C94CD9-505E-E4C5-D655-60CAB87CCC3F}"/>
              </a:ext>
            </a:extLst>
          </p:cNvPr>
          <p:cNvCxnSpPr>
            <a:cxnSpLocks/>
          </p:cNvCxnSpPr>
          <p:nvPr/>
        </p:nvCxnSpPr>
        <p:spPr>
          <a:xfrm>
            <a:off x="8888776" y="1722871"/>
            <a:ext cx="255224" cy="172741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Přímá spojnice se šipkou 31">
            <a:extLst>
              <a:ext uri="{FF2B5EF4-FFF2-40B4-BE49-F238E27FC236}">
                <a16:creationId xmlns:a16="http://schemas.microsoft.com/office/drawing/2014/main" id="{648661E8-E5DE-D96F-CE6A-A1129346EEB8}"/>
              </a:ext>
            </a:extLst>
          </p:cNvPr>
          <p:cNvCxnSpPr>
            <a:cxnSpLocks/>
          </p:cNvCxnSpPr>
          <p:nvPr/>
        </p:nvCxnSpPr>
        <p:spPr>
          <a:xfrm>
            <a:off x="4446571" y="2144682"/>
            <a:ext cx="1481453" cy="130560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Přímá spojnice se šipkou 34">
            <a:extLst>
              <a:ext uri="{FF2B5EF4-FFF2-40B4-BE49-F238E27FC236}">
                <a16:creationId xmlns:a16="http://schemas.microsoft.com/office/drawing/2014/main" id="{B0A9AC0A-2CF6-DE86-6E94-96E6F98181B1}"/>
              </a:ext>
            </a:extLst>
          </p:cNvPr>
          <p:cNvCxnSpPr>
            <a:cxnSpLocks/>
          </p:cNvCxnSpPr>
          <p:nvPr/>
        </p:nvCxnSpPr>
        <p:spPr>
          <a:xfrm>
            <a:off x="4868009" y="2144682"/>
            <a:ext cx="1377579" cy="130560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Přímá spojnice se šipkou 37">
            <a:extLst>
              <a:ext uri="{FF2B5EF4-FFF2-40B4-BE49-F238E27FC236}">
                <a16:creationId xmlns:a16="http://schemas.microsoft.com/office/drawing/2014/main" id="{8F56BD8C-1524-9C06-5E10-C1C12B1DFFEF}"/>
              </a:ext>
            </a:extLst>
          </p:cNvPr>
          <p:cNvCxnSpPr>
            <a:cxnSpLocks/>
          </p:cNvCxnSpPr>
          <p:nvPr/>
        </p:nvCxnSpPr>
        <p:spPr>
          <a:xfrm>
            <a:off x="5318446" y="2144682"/>
            <a:ext cx="1268818" cy="130560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Přímá spojnice se šipkou 41">
            <a:extLst>
              <a:ext uri="{FF2B5EF4-FFF2-40B4-BE49-F238E27FC236}">
                <a16:creationId xmlns:a16="http://schemas.microsoft.com/office/drawing/2014/main" id="{49230D77-2032-5D70-38A9-659D8A2C45B7}"/>
              </a:ext>
            </a:extLst>
          </p:cNvPr>
          <p:cNvCxnSpPr>
            <a:cxnSpLocks/>
          </p:cNvCxnSpPr>
          <p:nvPr/>
        </p:nvCxnSpPr>
        <p:spPr>
          <a:xfrm>
            <a:off x="5747100" y="2144682"/>
            <a:ext cx="1177858" cy="13659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Obdélník 44">
            <a:extLst>
              <a:ext uri="{FF2B5EF4-FFF2-40B4-BE49-F238E27FC236}">
                <a16:creationId xmlns:a16="http://schemas.microsoft.com/office/drawing/2014/main" id="{49D0C8BD-95CC-DE35-1B22-EFD8BE865F7B}"/>
              </a:ext>
            </a:extLst>
          </p:cNvPr>
          <p:cNvSpPr/>
          <p:nvPr/>
        </p:nvSpPr>
        <p:spPr>
          <a:xfrm>
            <a:off x="7093382" y="3799955"/>
            <a:ext cx="832555" cy="3019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8750</a:t>
            </a:r>
            <a:endParaRPr lang="en-GB" sz="1000" dirty="0">
              <a:ln>
                <a:solidFill>
                  <a:schemeClr val="tx1"/>
                </a:solidFill>
              </a:ln>
              <a:solidFill>
                <a:schemeClr val="tx1"/>
              </a:solidFill>
            </a:endParaRPr>
          </a:p>
        </p:txBody>
      </p:sp>
      <p:sp>
        <p:nvSpPr>
          <p:cNvPr id="46" name="Levá složená závorka 45">
            <a:extLst>
              <a:ext uri="{FF2B5EF4-FFF2-40B4-BE49-F238E27FC236}">
                <a16:creationId xmlns:a16="http://schemas.microsoft.com/office/drawing/2014/main" id="{CB271F45-EA18-C327-A382-F7EB0259D9DE}"/>
              </a:ext>
            </a:extLst>
          </p:cNvPr>
          <p:cNvSpPr/>
          <p:nvPr/>
        </p:nvSpPr>
        <p:spPr>
          <a:xfrm rot="16200000">
            <a:off x="11212116" y="1278536"/>
            <a:ext cx="348650" cy="1354090"/>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7" name="Přímá spojnice se šipkou 46">
            <a:extLst>
              <a:ext uri="{FF2B5EF4-FFF2-40B4-BE49-F238E27FC236}">
                <a16:creationId xmlns:a16="http://schemas.microsoft.com/office/drawing/2014/main" id="{696B9BC7-0FDB-A9AA-10E8-EBC53FCAF42A}"/>
              </a:ext>
            </a:extLst>
          </p:cNvPr>
          <p:cNvCxnSpPr>
            <a:cxnSpLocks/>
            <a:stCxn id="46" idx="1"/>
          </p:cNvCxnSpPr>
          <p:nvPr/>
        </p:nvCxnSpPr>
        <p:spPr>
          <a:xfrm flipH="1">
            <a:off x="10988019" y="2129906"/>
            <a:ext cx="398422" cy="127780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Obdélník 15">
            <a:extLst>
              <a:ext uri="{FF2B5EF4-FFF2-40B4-BE49-F238E27FC236}">
                <a16:creationId xmlns:a16="http://schemas.microsoft.com/office/drawing/2014/main" id="{E02F165C-3352-BC18-3A51-A143A56BBC77}"/>
              </a:ext>
            </a:extLst>
          </p:cNvPr>
          <p:cNvSpPr/>
          <p:nvPr/>
        </p:nvSpPr>
        <p:spPr>
          <a:xfrm>
            <a:off x="10709393" y="1506328"/>
            <a:ext cx="3390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Tree>
    <p:extLst>
      <p:ext uri="{BB962C8B-B14F-4D97-AF65-F5344CB8AC3E}">
        <p14:creationId xmlns:p14="http://schemas.microsoft.com/office/powerpoint/2010/main" val="5476143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338C0DC-9529-5C60-D031-D5DC937A54A3}"/>
              </a:ext>
            </a:extLst>
          </p:cNvPr>
          <p:cNvSpPr>
            <a:spLocks noGrp="1"/>
          </p:cNvSpPr>
          <p:nvPr>
            <p:ph type="title"/>
          </p:nvPr>
        </p:nvSpPr>
        <p:spPr>
          <a:xfrm>
            <a:off x="0" y="0"/>
            <a:ext cx="11807825" cy="719138"/>
          </a:xfrm>
        </p:spPr>
        <p:txBody>
          <a:bodyPr/>
          <a:lstStyle/>
          <a:p>
            <a:r>
              <a:rPr lang="cs-CZ" dirty="0"/>
              <a:t>Fáze konečného vyvážení – výpočet </a:t>
            </a:r>
            <a:r>
              <a:rPr lang="cs-CZ" dirty="0" err="1"/>
              <a:t>load</a:t>
            </a:r>
            <a:r>
              <a:rPr lang="cs-CZ" dirty="0"/>
              <a:t> </a:t>
            </a:r>
            <a:r>
              <a:rPr lang="cs-CZ" dirty="0" err="1"/>
              <a:t>sheetu</a:t>
            </a:r>
            <a:endParaRPr lang="en-GB" dirty="0"/>
          </a:p>
        </p:txBody>
      </p:sp>
      <mc:AlternateContent xmlns:mc="http://schemas.openxmlformats.org/markup-compatibility/2006" xmlns:a14="http://schemas.microsoft.com/office/drawing/2010/main">
        <mc:Choice Requires="a14">
          <p:sp>
            <p:nvSpPr>
              <p:cNvPr id="3" name="Zástupný obsah 2">
                <a:extLst>
                  <a:ext uri="{FF2B5EF4-FFF2-40B4-BE49-F238E27FC236}">
                    <a16:creationId xmlns:a16="http://schemas.microsoft.com/office/drawing/2014/main" id="{C3A5FF85-616C-D4E2-6B6D-450004DDB26E}"/>
                  </a:ext>
                </a:extLst>
              </p:cNvPr>
              <p:cNvSpPr>
                <a:spLocks noGrp="1"/>
              </p:cNvSpPr>
              <p:nvPr>
                <p:ph idx="1"/>
              </p:nvPr>
            </p:nvSpPr>
            <p:spPr>
              <a:xfrm>
                <a:off x="0" y="615814"/>
                <a:ext cx="5098211" cy="6242186"/>
              </a:xfrm>
            </p:spPr>
            <p:txBody>
              <a:bodyPr>
                <a:normAutofit fontScale="92500" lnSpcReduction="20000"/>
              </a:bodyPr>
              <a:lstStyle/>
              <a:p>
                <a:r>
                  <a:rPr lang="cs-CZ" dirty="0"/>
                  <a:t>Po sepsání hodnot a výpočtu celkové hmotnosti cestujících v předchozím kroku pokračuje výpočet hodnotou </a:t>
                </a:r>
                <a:r>
                  <a:rPr lang="cs-CZ" dirty="0" err="1"/>
                  <a:t>Total</a:t>
                </a:r>
                <a:r>
                  <a:rPr lang="cs-CZ" dirty="0"/>
                  <a:t> </a:t>
                </a:r>
                <a:r>
                  <a:rPr lang="cs-CZ" dirty="0" err="1"/>
                  <a:t>Traffic</a:t>
                </a:r>
                <a:r>
                  <a:rPr lang="cs-CZ" dirty="0"/>
                  <a:t> </a:t>
                </a:r>
                <a:r>
                  <a:rPr lang="cs-CZ" dirty="0" err="1"/>
                  <a:t>Load</a:t>
                </a:r>
                <a:r>
                  <a:rPr lang="cs-CZ" dirty="0"/>
                  <a:t>, </a:t>
                </a:r>
                <a:r>
                  <a:rPr lang="cs-CZ" dirty="0" err="1"/>
                  <a:t>kteá</a:t>
                </a:r>
                <a:r>
                  <a:rPr lang="cs-CZ" dirty="0"/>
                  <a:t> je součtem hmotnosti cestujících a zavazadel. </a:t>
                </a:r>
              </a:p>
              <a:p>
                <a:r>
                  <a:rPr lang="cs-CZ" dirty="0"/>
                  <a:t>K této hodnotě je připočtená </a:t>
                </a:r>
                <a:r>
                  <a:rPr lang="cs-CZ" dirty="0" err="1"/>
                  <a:t>Corrected</a:t>
                </a:r>
                <a:r>
                  <a:rPr lang="cs-CZ" dirty="0"/>
                  <a:t> DOW a výsledkem je AZFW (</a:t>
                </a:r>
                <a:r>
                  <a:rPr lang="cs-CZ" dirty="0" err="1"/>
                  <a:t>Actual</a:t>
                </a:r>
                <a:r>
                  <a:rPr lang="cs-CZ" dirty="0"/>
                  <a:t> </a:t>
                </a:r>
                <a:r>
                  <a:rPr lang="cs-CZ" dirty="0" err="1"/>
                  <a:t>Zero</a:t>
                </a:r>
                <a:r>
                  <a:rPr lang="cs-CZ" dirty="0"/>
                  <a:t> </a:t>
                </a:r>
                <a:r>
                  <a:rPr lang="cs-CZ" dirty="0" err="1"/>
                  <a:t>Fuel</a:t>
                </a:r>
                <a:r>
                  <a:rPr lang="cs-CZ" dirty="0"/>
                  <a:t> </a:t>
                </a:r>
                <a:r>
                  <a:rPr lang="cs-CZ" dirty="0" err="1"/>
                  <a:t>Weight</a:t>
                </a:r>
                <a:r>
                  <a:rPr lang="cs-CZ" dirty="0"/>
                  <a:t>).</a:t>
                </a:r>
              </a:p>
              <a:p>
                <a:r>
                  <a:rPr lang="cs-CZ" dirty="0"/>
                  <a:t>Přičtením </a:t>
                </a:r>
                <a:r>
                  <a:rPr lang="cs-CZ" dirty="0" err="1"/>
                  <a:t>Take</a:t>
                </a:r>
                <a:r>
                  <a:rPr lang="cs-CZ" dirty="0"/>
                  <a:t> </a:t>
                </a:r>
                <a:r>
                  <a:rPr lang="cs-CZ" dirty="0" err="1"/>
                  <a:t>Off</a:t>
                </a:r>
                <a:r>
                  <a:rPr lang="cs-CZ" dirty="0"/>
                  <a:t> </a:t>
                </a:r>
                <a:r>
                  <a:rPr lang="cs-CZ" dirty="0" err="1"/>
                  <a:t>Fuel</a:t>
                </a:r>
                <a:r>
                  <a:rPr lang="cs-CZ" dirty="0"/>
                  <a:t> získáme ATOW (</a:t>
                </a:r>
                <a:r>
                  <a:rPr lang="cs-CZ" dirty="0" err="1"/>
                  <a:t>Actual</a:t>
                </a:r>
                <a:r>
                  <a:rPr lang="cs-CZ" dirty="0"/>
                  <a:t> </a:t>
                </a:r>
                <a:r>
                  <a:rPr lang="cs-CZ" dirty="0" err="1"/>
                  <a:t>Take</a:t>
                </a:r>
                <a:r>
                  <a:rPr lang="cs-CZ" dirty="0"/>
                  <a:t> </a:t>
                </a:r>
                <a:r>
                  <a:rPr lang="cs-CZ" dirty="0" err="1"/>
                  <a:t>Off</a:t>
                </a:r>
                <a:r>
                  <a:rPr lang="cs-CZ" dirty="0"/>
                  <a:t> </a:t>
                </a:r>
                <a:r>
                  <a:rPr lang="cs-CZ" dirty="0" err="1"/>
                  <a:t>Weight</a:t>
                </a:r>
                <a:r>
                  <a:rPr lang="cs-CZ" dirty="0"/>
                  <a:t>). Odečtením hodnoty </a:t>
                </a:r>
                <a:r>
                  <a:rPr lang="cs-CZ" dirty="0" err="1"/>
                  <a:t>Trip</a:t>
                </a:r>
                <a:r>
                  <a:rPr lang="cs-CZ" dirty="0"/>
                  <a:t> </a:t>
                </a:r>
                <a:r>
                  <a:rPr lang="cs-CZ" dirty="0" err="1"/>
                  <a:t>Fuel</a:t>
                </a:r>
                <a:r>
                  <a:rPr lang="cs-CZ" dirty="0"/>
                  <a:t> získáme ALW (</a:t>
                </a:r>
                <a:r>
                  <a:rPr lang="cs-CZ" dirty="0" err="1"/>
                  <a:t>Actual</a:t>
                </a:r>
                <a:r>
                  <a:rPr lang="cs-CZ" dirty="0"/>
                  <a:t> </a:t>
                </a:r>
                <a:r>
                  <a:rPr lang="cs-CZ" dirty="0" err="1"/>
                  <a:t>Landing</a:t>
                </a:r>
                <a:r>
                  <a:rPr lang="cs-CZ" dirty="0"/>
                  <a:t> </a:t>
                </a:r>
                <a:r>
                  <a:rPr lang="cs-CZ" dirty="0" err="1"/>
                  <a:t>Weight</a:t>
                </a:r>
                <a:r>
                  <a:rPr lang="cs-CZ" dirty="0"/>
                  <a:t>). </a:t>
                </a:r>
              </a:p>
              <a:p>
                <a:r>
                  <a:rPr lang="cs-CZ" dirty="0"/>
                  <a:t>Nyní je nutné ověřit rovnost dle vztahů:</a:t>
                </a:r>
              </a:p>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𝑀𝑍𝐹𝑊</m:t>
                      </m:r>
                      <m:r>
                        <a:rPr lang="cs-CZ" b="0" i="1" smtClean="0">
                          <a:latin typeface="Cambria Math" panose="02040503050406030204" pitchFamily="18" charset="0"/>
                          <a:ea typeface="Cambria Math" panose="02040503050406030204" pitchFamily="18" charset="0"/>
                        </a:rPr>
                        <m:t>≥</m:t>
                      </m:r>
                      <m:r>
                        <a:rPr lang="cs-CZ" b="0" i="1" smtClean="0">
                          <a:latin typeface="Cambria Math" panose="02040503050406030204" pitchFamily="18" charset="0"/>
                          <a:ea typeface="Cambria Math" panose="02040503050406030204" pitchFamily="18" charset="0"/>
                        </a:rPr>
                        <m:t>𝐴𝑍𝐹𝑊</m:t>
                      </m:r>
                    </m:oMath>
                  </m:oMathPara>
                </a14:m>
                <a:endParaRPr lang="cs-CZ"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𝑀𝑇𝑂𝑊</m:t>
                      </m:r>
                      <m:r>
                        <a:rPr lang="cs-CZ" b="0" i="1" smtClean="0">
                          <a:latin typeface="Cambria Math" panose="02040503050406030204" pitchFamily="18" charset="0"/>
                          <a:ea typeface="Cambria Math" panose="02040503050406030204" pitchFamily="18" charset="0"/>
                        </a:rPr>
                        <m:t>≥</m:t>
                      </m:r>
                      <m:r>
                        <a:rPr lang="cs-CZ" b="0" i="1" smtClean="0">
                          <a:latin typeface="Cambria Math" panose="02040503050406030204" pitchFamily="18" charset="0"/>
                          <a:ea typeface="Cambria Math" panose="02040503050406030204" pitchFamily="18" charset="0"/>
                        </a:rPr>
                        <m:t>𝐴𝑇𝑂𝑊</m:t>
                      </m:r>
                    </m:oMath>
                  </m:oMathPara>
                </a14:m>
                <a:endParaRPr lang="cs-CZ"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𝑀𝐿𝑊</m:t>
                      </m:r>
                      <m:r>
                        <a:rPr lang="cs-CZ" b="0" i="1" smtClean="0">
                          <a:latin typeface="Cambria Math" panose="02040503050406030204" pitchFamily="18" charset="0"/>
                          <a:ea typeface="Cambria Math" panose="02040503050406030204" pitchFamily="18" charset="0"/>
                        </a:rPr>
                        <m:t>≥</m:t>
                      </m:r>
                      <m:r>
                        <a:rPr lang="cs-CZ" b="0" i="1" smtClean="0">
                          <a:latin typeface="Cambria Math" panose="02040503050406030204" pitchFamily="18" charset="0"/>
                          <a:ea typeface="Cambria Math" panose="02040503050406030204" pitchFamily="18" charset="0"/>
                        </a:rPr>
                        <m:t>𝐴𝐿𝑊</m:t>
                      </m:r>
                    </m:oMath>
                  </m:oMathPara>
                </a14:m>
                <a:endParaRPr lang="cs-CZ" b="0" dirty="0">
                  <a:ea typeface="Cambria Math" panose="02040503050406030204" pitchFamily="18" charset="0"/>
                </a:endParaRPr>
              </a:p>
              <a:p>
                <a:r>
                  <a:rPr lang="cs-CZ" dirty="0">
                    <a:ea typeface="Cambria Math" panose="02040503050406030204" pitchFamily="18" charset="0"/>
                  </a:rPr>
                  <a:t>Pokud rovnosti platí, pokračujeme ve výpočtu. Pokud rovnost neplatí, v první řadě vykládáme poštu, zboží, zavazadla nebo cestující. </a:t>
                </a:r>
              </a:p>
              <a:p>
                <a:r>
                  <a:rPr lang="cs-CZ" b="0" dirty="0">
                    <a:ea typeface="Cambria Math" panose="02040503050406030204" pitchFamily="18" charset="0"/>
                  </a:rPr>
                  <a:t>V dalším kroku </a:t>
                </a:r>
                <a:r>
                  <a:rPr lang="cs-CZ" dirty="0">
                    <a:ea typeface="Cambria Math" panose="02040503050406030204" pitchFamily="18" charset="0"/>
                  </a:rPr>
                  <a:t>vepíšeme hodnotu </a:t>
                </a:r>
                <a:r>
                  <a:rPr lang="cs-CZ" dirty="0" err="1">
                    <a:ea typeface="Cambria Math" panose="02040503050406030204" pitchFamily="18" charset="0"/>
                  </a:rPr>
                  <a:t>Allowed</a:t>
                </a:r>
                <a:r>
                  <a:rPr lang="cs-CZ" dirty="0">
                    <a:ea typeface="Cambria Math" panose="02040503050406030204" pitchFamily="18" charset="0"/>
                  </a:rPr>
                  <a:t> </a:t>
                </a:r>
                <a:r>
                  <a:rPr lang="cs-CZ" dirty="0" err="1">
                    <a:ea typeface="Cambria Math" panose="02040503050406030204" pitchFamily="18" charset="0"/>
                  </a:rPr>
                  <a:t>Traffic</a:t>
                </a:r>
                <a:r>
                  <a:rPr lang="cs-CZ" dirty="0">
                    <a:ea typeface="Cambria Math" panose="02040503050406030204" pitchFamily="18" charset="0"/>
                  </a:rPr>
                  <a:t> </a:t>
                </a:r>
                <a:r>
                  <a:rPr lang="cs-CZ" dirty="0" err="1">
                    <a:ea typeface="Cambria Math" panose="02040503050406030204" pitchFamily="18" charset="0"/>
                  </a:rPr>
                  <a:t>Load</a:t>
                </a:r>
                <a:r>
                  <a:rPr lang="cs-CZ" dirty="0">
                    <a:ea typeface="Cambria Math" panose="02040503050406030204" pitchFamily="18" charset="0"/>
                  </a:rPr>
                  <a:t> a od ní odečteme vypočtenou hodnotu </a:t>
                </a:r>
                <a:r>
                  <a:rPr lang="cs-CZ" dirty="0" err="1">
                    <a:ea typeface="Cambria Math" panose="02040503050406030204" pitchFamily="18" charset="0"/>
                  </a:rPr>
                  <a:t>Total</a:t>
                </a:r>
                <a:r>
                  <a:rPr lang="cs-CZ" dirty="0">
                    <a:ea typeface="Cambria Math" panose="02040503050406030204" pitchFamily="18" charset="0"/>
                  </a:rPr>
                  <a:t> </a:t>
                </a:r>
                <a:r>
                  <a:rPr lang="cs-CZ" dirty="0" err="1">
                    <a:ea typeface="Cambria Math" panose="02040503050406030204" pitchFamily="18" charset="0"/>
                  </a:rPr>
                  <a:t>Traffic</a:t>
                </a:r>
                <a:r>
                  <a:rPr lang="cs-CZ" dirty="0">
                    <a:ea typeface="Cambria Math" panose="02040503050406030204" pitchFamily="18" charset="0"/>
                  </a:rPr>
                  <a:t> </a:t>
                </a:r>
                <a:r>
                  <a:rPr lang="cs-CZ" dirty="0" err="1">
                    <a:ea typeface="Cambria Math" panose="02040503050406030204" pitchFamily="18" charset="0"/>
                  </a:rPr>
                  <a:t>Load</a:t>
                </a:r>
                <a:r>
                  <a:rPr lang="cs-CZ" dirty="0">
                    <a:ea typeface="Cambria Math" panose="02040503050406030204" pitchFamily="18" charset="0"/>
                  </a:rPr>
                  <a:t> a výsledkem je </a:t>
                </a:r>
                <a:r>
                  <a:rPr lang="cs-CZ" dirty="0" err="1">
                    <a:ea typeface="Cambria Math" panose="02040503050406030204" pitchFamily="18" charset="0"/>
                  </a:rPr>
                  <a:t>Underload</a:t>
                </a:r>
                <a:r>
                  <a:rPr lang="cs-CZ" dirty="0">
                    <a:ea typeface="Cambria Math" panose="02040503050406030204" pitchFamily="18" charset="0"/>
                  </a:rPr>
                  <a:t> </a:t>
                </a:r>
                <a:r>
                  <a:rPr lang="cs-CZ" dirty="0" err="1">
                    <a:ea typeface="Cambria Math" panose="02040503050406030204" pitchFamily="18" charset="0"/>
                  </a:rPr>
                  <a:t>Before</a:t>
                </a:r>
                <a:r>
                  <a:rPr lang="cs-CZ" dirty="0">
                    <a:ea typeface="Cambria Math" panose="02040503050406030204" pitchFamily="18" charset="0"/>
                  </a:rPr>
                  <a:t> LMC (Last </a:t>
                </a:r>
                <a:r>
                  <a:rPr lang="cs-CZ" dirty="0" err="1">
                    <a:ea typeface="Cambria Math" panose="02040503050406030204" pitchFamily="18" charset="0"/>
                  </a:rPr>
                  <a:t>Minute</a:t>
                </a:r>
                <a:r>
                  <a:rPr lang="cs-CZ" dirty="0">
                    <a:ea typeface="Cambria Math" panose="02040503050406030204" pitchFamily="18" charset="0"/>
                  </a:rPr>
                  <a:t> </a:t>
                </a:r>
                <a:r>
                  <a:rPr lang="cs-CZ" dirty="0" err="1">
                    <a:ea typeface="Cambria Math" panose="02040503050406030204" pitchFamily="18" charset="0"/>
                  </a:rPr>
                  <a:t>Change</a:t>
                </a:r>
                <a:r>
                  <a:rPr lang="cs-CZ" dirty="0">
                    <a:ea typeface="Cambria Math" panose="02040503050406030204" pitchFamily="18" charset="0"/>
                  </a:rPr>
                  <a:t>)</a:t>
                </a:r>
              </a:p>
              <a:p>
                <a:r>
                  <a:rPr lang="cs-CZ" b="0" dirty="0">
                    <a:ea typeface="Cambria Math" panose="02040503050406030204" pitchFamily="18" charset="0"/>
                  </a:rPr>
                  <a:t>LMC hodnota mi udává, kolik pošty, zboží, zavazadel, cestujících, paliva je možné ještě do letadla naložit, aniž by byly přesáhnuty maximální hmotnosti udávané výrobcem.</a:t>
                </a:r>
              </a:p>
              <a:p>
                <a:endParaRPr lang="en-GB" dirty="0"/>
              </a:p>
            </p:txBody>
          </p:sp>
        </mc:Choice>
        <mc:Fallback xmlns="">
          <p:sp>
            <p:nvSpPr>
              <p:cNvPr id="3" name="Zástupný obsah 2">
                <a:extLst>
                  <a:ext uri="{FF2B5EF4-FFF2-40B4-BE49-F238E27FC236}">
                    <a16:creationId xmlns:a16="http://schemas.microsoft.com/office/drawing/2014/main" id="{C3A5FF85-616C-D4E2-6B6D-450004DDB26E}"/>
                  </a:ext>
                </a:extLst>
              </p:cNvPr>
              <p:cNvSpPr>
                <a:spLocks noGrp="1" noRot="1" noChangeAspect="1" noMove="1" noResize="1" noEditPoints="1" noAdjustHandles="1" noChangeArrowheads="1" noChangeShapeType="1" noTextEdit="1"/>
              </p:cNvSpPr>
              <p:nvPr>
                <p:ph idx="1"/>
              </p:nvPr>
            </p:nvSpPr>
            <p:spPr>
              <a:xfrm>
                <a:off x="0" y="615814"/>
                <a:ext cx="5098211" cy="6242186"/>
              </a:xfrm>
              <a:blipFill>
                <a:blip r:embed="rId2"/>
                <a:stretch>
                  <a:fillRect l="-1077" t="-1660" r="-1675"/>
                </a:stretch>
              </a:blipFill>
            </p:spPr>
            <p:txBody>
              <a:bodyPr/>
              <a:lstStyle/>
              <a:p>
                <a:r>
                  <a:rPr lang="en-GB">
                    <a:noFill/>
                  </a:rPr>
                  <a:t> </a:t>
                </a:r>
              </a:p>
            </p:txBody>
          </p:sp>
        </mc:Fallback>
      </mc:AlternateContent>
      <p:pic>
        <p:nvPicPr>
          <p:cNvPr id="7" name="Obrázek 6">
            <a:extLst>
              <a:ext uri="{FF2B5EF4-FFF2-40B4-BE49-F238E27FC236}">
                <a16:creationId xmlns:a16="http://schemas.microsoft.com/office/drawing/2014/main" id="{E70AC685-E8F6-1095-B65E-377E8B3CA7CB}"/>
              </a:ext>
            </a:extLst>
          </p:cNvPr>
          <p:cNvPicPr>
            <a:picLocks noChangeAspect="1"/>
          </p:cNvPicPr>
          <p:nvPr/>
        </p:nvPicPr>
        <p:blipFill>
          <a:blip r:embed="rId3"/>
          <a:stretch>
            <a:fillRect/>
          </a:stretch>
        </p:blipFill>
        <p:spPr>
          <a:xfrm>
            <a:off x="5196552" y="892578"/>
            <a:ext cx="6611273" cy="3658111"/>
          </a:xfrm>
          <a:prstGeom prst="rect">
            <a:avLst/>
          </a:prstGeom>
        </p:spPr>
      </p:pic>
      <p:sp>
        <p:nvSpPr>
          <p:cNvPr id="8" name="Obdélník 7">
            <a:extLst>
              <a:ext uri="{FF2B5EF4-FFF2-40B4-BE49-F238E27FC236}">
                <a16:creationId xmlns:a16="http://schemas.microsoft.com/office/drawing/2014/main" id="{3A0FA36A-6F99-3202-5F1F-9C80F7C81A80}"/>
              </a:ext>
            </a:extLst>
          </p:cNvPr>
          <p:cNvSpPr/>
          <p:nvPr/>
        </p:nvSpPr>
        <p:spPr>
          <a:xfrm>
            <a:off x="6869095" y="1289901"/>
            <a:ext cx="903305" cy="3019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8750</a:t>
            </a:r>
            <a:endParaRPr lang="en-GB" sz="1000" dirty="0">
              <a:ln>
                <a:solidFill>
                  <a:schemeClr val="tx1"/>
                </a:solidFill>
              </a:ln>
              <a:solidFill>
                <a:schemeClr val="tx1"/>
              </a:solidFill>
            </a:endParaRPr>
          </a:p>
        </p:txBody>
      </p:sp>
      <p:sp>
        <p:nvSpPr>
          <p:cNvPr id="9" name="Obdélník 8">
            <a:extLst>
              <a:ext uri="{FF2B5EF4-FFF2-40B4-BE49-F238E27FC236}">
                <a16:creationId xmlns:a16="http://schemas.microsoft.com/office/drawing/2014/main" id="{89BA2B94-38F1-E692-C846-59D186B86BFC}"/>
              </a:ext>
            </a:extLst>
          </p:cNvPr>
          <p:cNvSpPr/>
          <p:nvPr/>
        </p:nvSpPr>
        <p:spPr>
          <a:xfrm>
            <a:off x="5400136" y="892578"/>
            <a:ext cx="319177"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10" name="Obdélník 9">
            <a:extLst>
              <a:ext uri="{FF2B5EF4-FFF2-40B4-BE49-F238E27FC236}">
                <a16:creationId xmlns:a16="http://schemas.microsoft.com/office/drawing/2014/main" id="{D842B778-4379-C9FC-4C67-6473F499D425}"/>
              </a:ext>
            </a:extLst>
          </p:cNvPr>
          <p:cNvSpPr/>
          <p:nvPr/>
        </p:nvSpPr>
        <p:spPr>
          <a:xfrm>
            <a:off x="5776823" y="892578"/>
            <a:ext cx="319177"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11" name="Obdélník 10">
            <a:extLst>
              <a:ext uri="{FF2B5EF4-FFF2-40B4-BE49-F238E27FC236}">
                <a16:creationId xmlns:a16="http://schemas.microsoft.com/office/drawing/2014/main" id="{F2BFE0A4-31B4-C829-30C4-DC59E2B00853}"/>
              </a:ext>
            </a:extLst>
          </p:cNvPr>
          <p:cNvSpPr/>
          <p:nvPr/>
        </p:nvSpPr>
        <p:spPr>
          <a:xfrm>
            <a:off x="6153510" y="892578"/>
            <a:ext cx="319177"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10</a:t>
            </a:r>
            <a:endParaRPr lang="en-GB" sz="1000" dirty="0">
              <a:ln>
                <a:solidFill>
                  <a:schemeClr val="tx1"/>
                </a:solidFill>
              </a:ln>
              <a:solidFill>
                <a:schemeClr val="tx1"/>
              </a:solidFill>
            </a:endParaRPr>
          </a:p>
        </p:txBody>
      </p:sp>
      <p:sp>
        <p:nvSpPr>
          <p:cNvPr id="12" name="Obdélník 11">
            <a:extLst>
              <a:ext uri="{FF2B5EF4-FFF2-40B4-BE49-F238E27FC236}">
                <a16:creationId xmlns:a16="http://schemas.microsoft.com/office/drawing/2014/main" id="{476C87FB-A454-B9F5-B20B-758FFAE7BC61}"/>
              </a:ext>
            </a:extLst>
          </p:cNvPr>
          <p:cNvSpPr/>
          <p:nvPr/>
        </p:nvSpPr>
        <p:spPr>
          <a:xfrm>
            <a:off x="6530197" y="892578"/>
            <a:ext cx="319177"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3" name="Obdélník 12">
            <a:extLst>
              <a:ext uri="{FF2B5EF4-FFF2-40B4-BE49-F238E27FC236}">
                <a16:creationId xmlns:a16="http://schemas.microsoft.com/office/drawing/2014/main" id="{DF283463-C8F4-3E75-DA1F-8BF0509CC323}"/>
              </a:ext>
            </a:extLst>
          </p:cNvPr>
          <p:cNvSpPr/>
          <p:nvPr/>
        </p:nvSpPr>
        <p:spPr>
          <a:xfrm>
            <a:off x="6856778" y="892578"/>
            <a:ext cx="903305"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1200</a:t>
            </a:r>
            <a:endParaRPr lang="en-GB" sz="1000" dirty="0">
              <a:ln>
                <a:solidFill>
                  <a:schemeClr val="tx1"/>
                </a:solidFill>
              </a:ln>
              <a:solidFill>
                <a:schemeClr val="tx1"/>
              </a:solidFill>
            </a:endParaRPr>
          </a:p>
        </p:txBody>
      </p:sp>
      <p:sp>
        <p:nvSpPr>
          <p:cNvPr id="14" name="Obdélník 13">
            <a:extLst>
              <a:ext uri="{FF2B5EF4-FFF2-40B4-BE49-F238E27FC236}">
                <a16:creationId xmlns:a16="http://schemas.microsoft.com/office/drawing/2014/main" id="{D98487EA-002C-1302-FC6C-4FD6B5469B9E}"/>
              </a:ext>
            </a:extLst>
          </p:cNvPr>
          <p:cNvSpPr/>
          <p:nvPr/>
        </p:nvSpPr>
        <p:spPr>
          <a:xfrm>
            <a:off x="7772400" y="892578"/>
            <a:ext cx="566738"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5" name="Obdélník 14">
            <a:extLst>
              <a:ext uri="{FF2B5EF4-FFF2-40B4-BE49-F238E27FC236}">
                <a16:creationId xmlns:a16="http://schemas.microsoft.com/office/drawing/2014/main" id="{C4306232-8D75-3D25-C0C5-F3041D4346BD}"/>
              </a:ext>
            </a:extLst>
          </p:cNvPr>
          <p:cNvSpPr/>
          <p:nvPr/>
        </p:nvSpPr>
        <p:spPr>
          <a:xfrm>
            <a:off x="8354546" y="892578"/>
            <a:ext cx="566738"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6" name="Obdélník 15">
            <a:extLst>
              <a:ext uri="{FF2B5EF4-FFF2-40B4-BE49-F238E27FC236}">
                <a16:creationId xmlns:a16="http://schemas.microsoft.com/office/drawing/2014/main" id="{2DAE8F50-CE91-5651-58AB-E0E8E471B119}"/>
              </a:ext>
            </a:extLst>
          </p:cNvPr>
          <p:cNvSpPr/>
          <p:nvPr/>
        </p:nvSpPr>
        <p:spPr>
          <a:xfrm>
            <a:off x="8929138" y="892578"/>
            <a:ext cx="566738"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240</a:t>
            </a:r>
            <a:endParaRPr lang="en-GB" sz="1000" dirty="0">
              <a:ln>
                <a:solidFill>
                  <a:schemeClr val="tx1"/>
                </a:solidFill>
              </a:ln>
              <a:solidFill>
                <a:schemeClr val="tx1"/>
              </a:solidFill>
            </a:endParaRPr>
          </a:p>
        </p:txBody>
      </p:sp>
      <p:sp>
        <p:nvSpPr>
          <p:cNvPr id="18" name="Obdélník 17">
            <a:extLst>
              <a:ext uri="{FF2B5EF4-FFF2-40B4-BE49-F238E27FC236}">
                <a16:creationId xmlns:a16="http://schemas.microsoft.com/office/drawing/2014/main" id="{CF37C800-480C-8415-65FD-2D4EB7E108E4}"/>
              </a:ext>
            </a:extLst>
          </p:cNvPr>
          <p:cNvSpPr/>
          <p:nvPr/>
        </p:nvSpPr>
        <p:spPr>
          <a:xfrm>
            <a:off x="10958514" y="903181"/>
            <a:ext cx="338540"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a:solidFill>
                    <a:schemeClr val="tx1"/>
                  </a:solidFill>
                </a:ln>
                <a:solidFill>
                  <a:schemeClr val="tx1"/>
                </a:solidFill>
              </a:rPr>
              <a:t>130</a:t>
            </a:r>
            <a:endParaRPr lang="en-GB" sz="800" dirty="0">
              <a:ln>
                <a:solidFill>
                  <a:schemeClr val="tx1"/>
                </a:solidFill>
              </a:ln>
              <a:solidFill>
                <a:schemeClr val="tx1"/>
              </a:solidFill>
            </a:endParaRPr>
          </a:p>
        </p:txBody>
      </p:sp>
      <p:sp>
        <p:nvSpPr>
          <p:cNvPr id="19" name="Obdélník 18">
            <a:extLst>
              <a:ext uri="{FF2B5EF4-FFF2-40B4-BE49-F238E27FC236}">
                <a16:creationId xmlns:a16="http://schemas.microsoft.com/office/drawing/2014/main" id="{D6D86F97-E29B-4E2B-166D-47309298020E}"/>
              </a:ext>
            </a:extLst>
          </p:cNvPr>
          <p:cNvSpPr/>
          <p:nvPr/>
        </p:nvSpPr>
        <p:spPr>
          <a:xfrm>
            <a:off x="11267498" y="903181"/>
            <a:ext cx="284941"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0" name="Obdélník 19">
            <a:extLst>
              <a:ext uri="{FF2B5EF4-FFF2-40B4-BE49-F238E27FC236}">
                <a16:creationId xmlns:a16="http://schemas.microsoft.com/office/drawing/2014/main" id="{8CD8DD2D-D724-89B1-707F-AE348609BC13}"/>
              </a:ext>
            </a:extLst>
          </p:cNvPr>
          <p:cNvSpPr/>
          <p:nvPr/>
        </p:nvSpPr>
        <p:spPr>
          <a:xfrm>
            <a:off x="11549772" y="903181"/>
            <a:ext cx="258054"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7" name="Obdélník 16">
            <a:extLst>
              <a:ext uri="{FF2B5EF4-FFF2-40B4-BE49-F238E27FC236}">
                <a16:creationId xmlns:a16="http://schemas.microsoft.com/office/drawing/2014/main" id="{B8F90A8D-B13E-28BA-8710-2EB9A67A098E}"/>
              </a:ext>
            </a:extLst>
          </p:cNvPr>
          <p:cNvSpPr/>
          <p:nvPr/>
        </p:nvSpPr>
        <p:spPr>
          <a:xfrm>
            <a:off x="10716437" y="903181"/>
            <a:ext cx="284941"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1" name="Obdélník 20">
            <a:extLst>
              <a:ext uri="{FF2B5EF4-FFF2-40B4-BE49-F238E27FC236}">
                <a16:creationId xmlns:a16="http://schemas.microsoft.com/office/drawing/2014/main" id="{6F800559-69AF-7D01-0B1F-EA2563A979EE}"/>
              </a:ext>
            </a:extLst>
          </p:cNvPr>
          <p:cNvSpPr/>
          <p:nvPr/>
        </p:nvSpPr>
        <p:spPr>
          <a:xfrm>
            <a:off x="6869094" y="1591815"/>
            <a:ext cx="903305" cy="3539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9950</a:t>
            </a:r>
            <a:endParaRPr lang="en-GB" sz="1000" dirty="0">
              <a:ln>
                <a:solidFill>
                  <a:schemeClr val="tx1"/>
                </a:solidFill>
              </a:ln>
              <a:solidFill>
                <a:schemeClr val="tx1"/>
              </a:solidFill>
            </a:endParaRPr>
          </a:p>
        </p:txBody>
      </p:sp>
      <p:sp>
        <p:nvSpPr>
          <p:cNvPr id="22" name="Obdélník 21">
            <a:extLst>
              <a:ext uri="{FF2B5EF4-FFF2-40B4-BE49-F238E27FC236}">
                <a16:creationId xmlns:a16="http://schemas.microsoft.com/office/drawing/2014/main" id="{C5EDC7C5-9725-D0CD-99D3-3F8C92E00177}"/>
              </a:ext>
            </a:extLst>
          </p:cNvPr>
          <p:cNvSpPr/>
          <p:nvPr/>
        </p:nvSpPr>
        <p:spPr>
          <a:xfrm>
            <a:off x="6856778" y="1945745"/>
            <a:ext cx="903305" cy="3543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45400</a:t>
            </a:r>
            <a:endParaRPr lang="en-GB" sz="1000" dirty="0">
              <a:ln>
                <a:solidFill>
                  <a:schemeClr val="tx1"/>
                </a:solidFill>
              </a:ln>
              <a:solidFill>
                <a:schemeClr val="tx1"/>
              </a:solidFill>
            </a:endParaRPr>
          </a:p>
        </p:txBody>
      </p:sp>
      <p:sp>
        <p:nvSpPr>
          <p:cNvPr id="23" name="Obdélník 22">
            <a:extLst>
              <a:ext uri="{FF2B5EF4-FFF2-40B4-BE49-F238E27FC236}">
                <a16:creationId xmlns:a16="http://schemas.microsoft.com/office/drawing/2014/main" id="{05A8DFB6-CB03-745B-EE90-7C2D68B7AB49}"/>
              </a:ext>
            </a:extLst>
          </p:cNvPr>
          <p:cNvSpPr/>
          <p:nvPr/>
        </p:nvSpPr>
        <p:spPr>
          <a:xfrm>
            <a:off x="5484758" y="2624457"/>
            <a:ext cx="903305"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62500</a:t>
            </a:r>
            <a:endParaRPr lang="en-GB" sz="1000" dirty="0">
              <a:ln>
                <a:solidFill>
                  <a:schemeClr val="tx1"/>
                </a:solidFill>
              </a:ln>
              <a:solidFill>
                <a:schemeClr val="tx1"/>
              </a:solidFill>
            </a:endParaRPr>
          </a:p>
        </p:txBody>
      </p:sp>
      <p:sp>
        <p:nvSpPr>
          <p:cNvPr id="24" name="Obdélník 23">
            <a:extLst>
              <a:ext uri="{FF2B5EF4-FFF2-40B4-BE49-F238E27FC236}">
                <a16:creationId xmlns:a16="http://schemas.microsoft.com/office/drawing/2014/main" id="{A7F0F62F-7F3F-D34B-57E6-06D45B0ECB05}"/>
              </a:ext>
            </a:extLst>
          </p:cNvPr>
          <p:cNvSpPr/>
          <p:nvPr/>
        </p:nvSpPr>
        <p:spPr>
          <a:xfrm>
            <a:off x="5525842" y="3490398"/>
            <a:ext cx="903305"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75500</a:t>
            </a:r>
            <a:endParaRPr lang="en-GB" sz="1000" dirty="0">
              <a:ln>
                <a:solidFill>
                  <a:schemeClr val="tx1"/>
                </a:solidFill>
              </a:ln>
              <a:solidFill>
                <a:schemeClr val="tx1"/>
              </a:solidFill>
            </a:endParaRPr>
          </a:p>
        </p:txBody>
      </p:sp>
      <p:sp>
        <p:nvSpPr>
          <p:cNvPr id="25" name="Obdélník 24">
            <a:extLst>
              <a:ext uri="{FF2B5EF4-FFF2-40B4-BE49-F238E27FC236}">
                <a16:creationId xmlns:a16="http://schemas.microsoft.com/office/drawing/2014/main" id="{2BB6DA9D-BD70-25F7-E3AB-F715792E1702}"/>
              </a:ext>
            </a:extLst>
          </p:cNvPr>
          <p:cNvSpPr/>
          <p:nvPr/>
        </p:nvSpPr>
        <p:spPr>
          <a:xfrm>
            <a:off x="5523865" y="4319907"/>
            <a:ext cx="903305" cy="1943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66000</a:t>
            </a:r>
            <a:endParaRPr lang="en-GB" sz="1000" dirty="0">
              <a:ln>
                <a:solidFill>
                  <a:schemeClr val="tx1"/>
                </a:solidFill>
              </a:ln>
              <a:solidFill>
                <a:schemeClr val="tx1"/>
              </a:solidFill>
            </a:endParaRPr>
          </a:p>
        </p:txBody>
      </p:sp>
      <p:sp>
        <p:nvSpPr>
          <p:cNvPr id="26" name="Obdélník 25">
            <a:extLst>
              <a:ext uri="{FF2B5EF4-FFF2-40B4-BE49-F238E27FC236}">
                <a16:creationId xmlns:a16="http://schemas.microsoft.com/office/drawing/2014/main" id="{339621A1-3DC2-9680-1CC3-522C03B51A65}"/>
              </a:ext>
            </a:extLst>
          </p:cNvPr>
          <p:cNvSpPr/>
          <p:nvPr/>
        </p:nvSpPr>
        <p:spPr>
          <a:xfrm>
            <a:off x="6856778" y="2300061"/>
            <a:ext cx="903305" cy="51874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55350</a:t>
            </a:r>
            <a:endParaRPr lang="en-GB" sz="1000" dirty="0">
              <a:ln>
                <a:solidFill>
                  <a:schemeClr val="tx1"/>
                </a:solidFill>
              </a:ln>
              <a:solidFill>
                <a:schemeClr val="tx1"/>
              </a:solidFill>
            </a:endParaRPr>
          </a:p>
        </p:txBody>
      </p:sp>
      <p:sp>
        <p:nvSpPr>
          <p:cNvPr id="27" name="Obdélník 26">
            <a:extLst>
              <a:ext uri="{FF2B5EF4-FFF2-40B4-BE49-F238E27FC236}">
                <a16:creationId xmlns:a16="http://schemas.microsoft.com/office/drawing/2014/main" id="{E6D6BD2D-A1D1-3602-7BDC-A18A20FEDE84}"/>
              </a:ext>
            </a:extLst>
          </p:cNvPr>
          <p:cNvSpPr/>
          <p:nvPr/>
        </p:nvSpPr>
        <p:spPr>
          <a:xfrm>
            <a:off x="6869093" y="2818807"/>
            <a:ext cx="903305" cy="3543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11300</a:t>
            </a:r>
            <a:endParaRPr lang="en-GB" sz="1000" dirty="0">
              <a:ln>
                <a:solidFill>
                  <a:schemeClr val="tx1"/>
                </a:solidFill>
              </a:ln>
              <a:solidFill>
                <a:schemeClr val="tx1"/>
              </a:solidFill>
            </a:endParaRPr>
          </a:p>
        </p:txBody>
      </p:sp>
      <p:sp>
        <p:nvSpPr>
          <p:cNvPr id="28" name="Obdélník 27">
            <a:extLst>
              <a:ext uri="{FF2B5EF4-FFF2-40B4-BE49-F238E27FC236}">
                <a16:creationId xmlns:a16="http://schemas.microsoft.com/office/drawing/2014/main" id="{D72DC3EF-CE1E-9C24-2454-414A81CA5BCE}"/>
              </a:ext>
            </a:extLst>
          </p:cNvPr>
          <p:cNvSpPr/>
          <p:nvPr/>
        </p:nvSpPr>
        <p:spPr>
          <a:xfrm>
            <a:off x="6869092" y="3174976"/>
            <a:ext cx="903305" cy="51874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66650</a:t>
            </a:r>
            <a:endParaRPr lang="en-GB" sz="1000" dirty="0">
              <a:ln>
                <a:solidFill>
                  <a:schemeClr val="tx1"/>
                </a:solidFill>
              </a:ln>
              <a:solidFill>
                <a:schemeClr val="tx1"/>
              </a:solidFill>
            </a:endParaRPr>
          </a:p>
        </p:txBody>
      </p:sp>
      <p:sp>
        <p:nvSpPr>
          <p:cNvPr id="29" name="Obdélník 28">
            <a:extLst>
              <a:ext uri="{FF2B5EF4-FFF2-40B4-BE49-F238E27FC236}">
                <a16:creationId xmlns:a16="http://schemas.microsoft.com/office/drawing/2014/main" id="{F37E3A16-D31B-FD7B-5F5A-C30FC739290D}"/>
              </a:ext>
            </a:extLst>
          </p:cNvPr>
          <p:cNvSpPr/>
          <p:nvPr/>
        </p:nvSpPr>
        <p:spPr>
          <a:xfrm>
            <a:off x="6869091" y="3690004"/>
            <a:ext cx="903305" cy="3543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8500</a:t>
            </a:r>
            <a:endParaRPr lang="en-GB" sz="1000" dirty="0">
              <a:ln>
                <a:solidFill>
                  <a:schemeClr val="tx1"/>
                </a:solidFill>
              </a:ln>
              <a:solidFill>
                <a:schemeClr val="tx1"/>
              </a:solidFill>
            </a:endParaRPr>
          </a:p>
        </p:txBody>
      </p:sp>
      <p:sp>
        <p:nvSpPr>
          <p:cNvPr id="30" name="Obdélník 29">
            <a:extLst>
              <a:ext uri="{FF2B5EF4-FFF2-40B4-BE49-F238E27FC236}">
                <a16:creationId xmlns:a16="http://schemas.microsoft.com/office/drawing/2014/main" id="{2E0BC253-11CE-4D74-0316-76CEE260C460}"/>
              </a:ext>
            </a:extLst>
          </p:cNvPr>
          <p:cNvSpPr/>
          <p:nvPr/>
        </p:nvSpPr>
        <p:spPr>
          <a:xfrm>
            <a:off x="6869092" y="4025014"/>
            <a:ext cx="903305" cy="51874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58150</a:t>
            </a:r>
            <a:endParaRPr lang="en-GB" sz="1000" dirty="0">
              <a:ln>
                <a:solidFill>
                  <a:schemeClr val="tx1"/>
                </a:solidFill>
              </a:ln>
              <a:solidFill>
                <a:schemeClr val="tx1"/>
              </a:solidFill>
            </a:endParaRPr>
          </a:p>
        </p:txBody>
      </p:sp>
      <p:sp>
        <p:nvSpPr>
          <p:cNvPr id="31" name="Obdélník 30">
            <a:extLst>
              <a:ext uri="{FF2B5EF4-FFF2-40B4-BE49-F238E27FC236}">
                <a16:creationId xmlns:a16="http://schemas.microsoft.com/office/drawing/2014/main" id="{36D3ACEF-A454-3888-8D22-B198A53AB716}"/>
              </a:ext>
            </a:extLst>
          </p:cNvPr>
          <p:cNvSpPr/>
          <p:nvPr/>
        </p:nvSpPr>
        <p:spPr>
          <a:xfrm>
            <a:off x="9121758" y="1337526"/>
            <a:ext cx="941405" cy="3019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17100</a:t>
            </a:r>
            <a:endParaRPr lang="en-GB" sz="1000" dirty="0">
              <a:ln>
                <a:solidFill>
                  <a:schemeClr val="tx1"/>
                </a:solidFill>
              </a:ln>
              <a:solidFill>
                <a:schemeClr val="tx1"/>
              </a:solidFill>
            </a:endParaRPr>
          </a:p>
        </p:txBody>
      </p:sp>
      <p:sp>
        <p:nvSpPr>
          <p:cNvPr id="32" name="Obdélník 31">
            <a:extLst>
              <a:ext uri="{FF2B5EF4-FFF2-40B4-BE49-F238E27FC236}">
                <a16:creationId xmlns:a16="http://schemas.microsoft.com/office/drawing/2014/main" id="{EE712127-05D0-0EB9-4CB5-09C7DD44BD4A}"/>
              </a:ext>
            </a:extLst>
          </p:cNvPr>
          <p:cNvSpPr/>
          <p:nvPr/>
        </p:nvSpPr>
        <p:spPr>
          <a:xfrm>
            <a:off x="9106921" y="1661923"/>
            <a:ext cx="941405" cy="3019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9950</a:t>
            </a:r>
            <a:endParaRPr lang="en-GB" sz="1000" dirty="0">
              <a:ln>
                <a:solidFill>
                  <a:schemeClr val="tx1"/>
                </a:solidFill>
              </a:ln>
              <a:solidFill>
                <a:schemeClr val="tx1"/>
              </a:solidFill>
            </a:endParaRPr>
          </a:p>
        </p:txBody>
      </p:sp>
      <p:sp>
        <p:nvSpPr>
          <p:cNvPr id="33" name="Obdélník 32">
            <a:extLst>
              <a:ext uri="{FF2B5EF4-FFF2-40B4-BE49-F238E27FC236}">
                <a16:creationId xmlns:a16="http://schemas.microsoft.com/office/drawing/2014/main" id="{2E9D3EAE-5878-946A-8A99-C7DD8AB64ABD}"/>
              </a:ext>
            </a:extLst>
          </p:cNvPr>
          <p:cNvSpPr/>
          <p:nvPr/>
        </p:nvSpPr>
        <p:spPr>
          <a:xfrm>
            <a:off x="9106921" y="1986320"/>
            <a:ext cx="941405" cy="3019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7150</a:t>
            </a:r>
            <a:endParaRPr lang="en-GB" sz="1000" dirty="0">
              <a:ln>
                <a:solidFill>
                  <a:schemeClr val="tx1"/>
                </a:solidFill>
              </a:ln>
              <a:solidFill>
                <a:schemeClr val="tx1"/>
              </a:solidFill>
            </a:endParaRPr>
          </a:p>
        </p:txBody>
      </p:sp>
    </p:spTree>
    <p:extLst>
      <p:ext uri="{BB962C8B-B14F-4D97-AF65-F5344CB8AC3E}">
        <p14:creationId xmlns:p14="http://schemas.microsoft.com/office/powerpoint/2010/main" val="9463180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7BD0C7-0D11-5EC4-5AB7-8957452A8098}"/>
              </a:ext>
            </a:extLst>
          </p:cNvPr>
          <p:cNvSpPr>
            <a:spLocks noGrp="1"/>
          </p:cNvSpPr>
          <p:nvPr>
            <p:ph type="title"/>
          </p:nvPr>
        </p:nvSpPr>
        <p:spPr>
          <a:xfrm>
            <a:off x="0" y="0"/>
            <a:ext cx="11807825" cy="719138"/>
          </a:xfrm>
        </p:spPr>
        <p:txBody>
          <a:bodyPr/>
          <a:lstStyle/>
          <a:p>
            <a:r>
              <a:rPr lang="cs-CZ" dirty="0"/>
              <a:t>Fáze konečného vyvážení – výpočet </a:t>
            </a:r>
            <a:r>
              <a:rPr lang="cs-CZ" dirty="0" err="1"/>
              <a:t>trim</a:t>
            </a:r>
            <a:r>
              <a:rPr lang="cs-CZ" dirty="0"/>
              <a:t> </a:t>
            </a:r>
            <a:r>
              <a:rPr lang="cs-CZ" dirty="0" err="1"/>
              <a:t>sheetu</a:t>
            </a:r>
            <a:endParaRPr lang="en-GB" dirty="0"/>
          </a:p>
        </p:txBody>
      </p:sp>
      <p:sp>
        <p:nvSpPr>
          <p:cNvPr id="3" name="Zástupný obsah 2">
            <a:extLst>
              <a:ext uri="{FF2B5EF4-FFF2-40B4-BE49-F238E27FC236}">
                <a16:creationId xmlns:a16="http://schemas.microsoft.com/office/drawing/2014/main" id="{684A7DEF-55D7-3F87-F53F-C4372F1C9BA3}"/>
              </a:ext>
            </a:extLst>
          </p:cNvPr>
          <p:cNvSpPr>
            <a:spLocks noGrp="1"/>
          </p:cNvSpPr>
          <p:nvPr>
            <p:ph idx="1"/>
          </p:nvPr>
        </p:nvSpPr>
        <p:spPr>
          <a:xfrm>
            <a:off x="192087" y="719138"/>
            <a:ext cx="7312894" cy="6138862"/>
          </a:xfrm>
        </p:spPr>
        <p:txBody>
          <a:bodyPr>
            <a:normAutofit fontScale="92500" lnSpcReduction="20000"/>
          </a:bodyPr>
          <a:lstStyle/>
          <a:p>
            <a:r>
              <a:rPr lang="cs-CZ" dirty="0"/>
              <a:t>Výpočet probíhá analogicky k výpočtu preliminárního </a:t>
            </a:r>
            <a:r>
              <a:rPr lang="cs-CZ" dirty="0" err="1"/>
              <a:t>trimsheetu</a:t>
            </a:r>
            <a:r>
              <a:rPr lang="cs-CZ" dirty="0"/>
              <a:t>. </a:t>
            </a:r>
          </a:p>
          <a:p>
            <a:r>
              <a:rPr lang="cs-CZ" dirty="0"/>
              <a:t>Vepsané hodnoty jsou finální, korekční index pro </a:t>
            </a:r>
            <a:r>
              <a:rPr lang="cs-CZ" dirty="0" err="1"/>
              <a:t>Take</a:t>
            </a:r>
            <a:r>
              <a:rPr lang="cs-CZ" dirty="0"/>
              <a:t> </a:t>
            </a:r>
            <a:r>
              <a:rPr lang="cs-CZ" dirty="0" err="1"/>
              <a:t>Off</a:t>
            </a:r>
            <a:r>
              <a:rPr lang="cs-CZ" dirty="0"/>
              <a:t> </a:t>
            </a:r>
            <a:r>
              <a:rPr lang="cs-CZ" dirty="0" err="1"/>
              <a:t>Fuel</a:t>
            </a:r>
            <a:r>
              <a:rPr lang="cs-CZ" dirty="0"/>
              <a:t> je označen červeně. </a:t>
            </a:r>
          </a:p>
          <a:p>
            <a:r>
              <a:rPr lang="cs-CZ" dirty="0"/>
              <a:t>AZFW a ATOW byly vypočítány v přechozím kroku.</a:t>
            </a:r>
          </a:p>
          <a:p>
            <a:r>
              <a:rPr lang="cs-CZ" dirty="0"/>
              <a:t>AZFW = 55350 kg,</a:t>
            </a:r>
          </a:p>
          <a:p>
            <a:r>
              <a:rPr lang="cs-CZ" dirty="0"/>
              <a:t>ATOW = 66650 kg.</a:t>
            </a:r>
          </a:p>
          <a:p>
            <a:r>
              <a:rPr lang="cs-CZ" dirty="0"/>
              <a:t>Výstupem je LIZFW (</a:t>
            </a:r>
            <a:r>
              <a:rPr lang="cs-CZ" dirty="0" err="1"/>
              <a:t>Loaded</a:t>
            </a:r>
            <a:r>
              <a:rPr lang="cs-CZ" dirty="0"/>
              <a:t> Index </a:t>
            </a:r>
            <a:r>
              <a:rPr lang="cs-CZ" dirty="0" err="1"/>
              <a:t>for</a:t>
            </a:r>
            <a:r>
              <a:rPr lang="cs-CZ" dirty="0"/>
              <a:t> </a:t>
            </a:r>
            <a:r>
              <a:rPr lang="cs-CZ" dirty="0" err="1"/>
              <a:t>Zero</a:t>
            </a:r>
            <a:r>
              <a:rPr lang="cs-CZ" dirty="0"/>
              <a:t> </a:t>
            </a:r>
            <a:r>
              <a:rPr lang="cs-CZ" dirty="0" err="1"/>
              <a:t>Fuel</a:t>
            </a:r>
            <a:r>
              <a:rPr lang="cs-CZ" dirty="0"/>
              <a:t> </a:t>
            </a:r>
            <a:r>
              <a:rPr lang="cs-CZ" dirty="0" err="1"/>
              <a:t>Weight</a:t>
            </a:r>
            <a:r>
              <a:rPr lang="cs-CZ" dirty="0"/>
              <a:t>), LITOW (</a:t>
            </a:r>
            <a:r>
              <a:rPr lang="cs-CZ" dirty="0" err="1"/>
              <a:t>Loaded</a:t>
            </a:r>
            <a:r>
              <a:rPr lang="cs-CZ" dirty="0"/>
              <a:t> Index </a:t>
            </a:r>
            <a:r>
              <a:rPr lang="cs-CZ" dirty="0" err="1"/>
              <a:t>for</a:t>
            </a:r>
            <a:r>
              <a:rPr lang="cs-CZ" dirty="0"/>
              <a:t> </a:t>
            </a:r>
            <a:r>
              <a:rPr lang="cs-CZ" dirty="0" err="1"/>
              <a:t>Take</a:t>
            </a:r>
            <a:r>
              <a:rPr lang="cs-CZ" dirty="0"/>
              <a:t> </a:t>
            </a:r>
            <a:r>
              <a:rPr lang="cs-CZ" dirty="0" err="1"/>
              <a:t>Off</a:t>
            </a:r>
            <a:r>
              <a:rPr lang="cs-CZ" dirty="0"/>
              <a:t> </a:t>
            </a:r>
            <a:r>
              <a:rPr lang="cs-CZ" dirty="0" err="1"/>
              <a:t>Weight</a:t>
            </a:r>
            <a:r>
              <a:rPr lang="cs-CZ" dirty="0"/>
              <a:t>). </a:t>
            </a:r>
          </a:p>
          <a:p>
            <a:r>
              <a:rPr lang="cs-CZ" dirty="0"/>
              <a:t>LIZFW – 61,</a:t>
            </a:r>
          </a:p>
          <a:p>
            <a:r>
              <a:rPr lang="cs-CZ" dirty="0"/>
              <a:t>LITOW – 58.</a:t>
            </a:r>
          </a:p>
          <a:p>
            <a:r>
              <a:rPr lang="cs-CZ" dirty="0"/>
              <a:t>V posledním kroku budou odečteny hodnoty těžiště v provozní obálce. V provozní obálce jsou zaneseny přerušované čáry, které slouží k odečtu těchto hodnot. Pokud průsečík úseček leží mimo přerušovanou čáru, je potřeba udělat rovnoběžku s nejbližší možnou přerušovanou čarou. Zde je to naznačeno červenou přerušovanou úsečkou pouze pro potřeby výpočtu. V dopravní praxi se pouze odečtou hodnot bez naznačení pomocných úseček. </a:t>
            </a:r>
          </a:p>
          <a:p>
            <a:r>
              <a:rPr lang="cs-CZ" dirty="0"/>
              <a:t>Výstupem jsou dvě hodnoty:</a:t>
            </a:r>
          </a:p>
          <a:p>
            <a:r>
              <a:rPr lang="cs-CZ" dirty="0"/>
              <a:t>MACZFW (</a:t>
            </a:r>
            <a:r>
              <a:rPr lang="cs-CZ" dirty="0" err="1"/>
              <a:t>Mean</a:t>
            </a:r>
            <a:r>
              <a:rPr lang="cs-CZ" dirty="0"/>
              <a:t> </a:t>
            </a:r>
            <a:r>
              <a:rPr lang="cs-CZ" dirty="0" err="1"/>
              <a:t>Aerodynamic</a:t>
            </a:r>
            <a:r>
              <a:rPr lang="cs-CZ" dirty="0"/>
              <a:t> </a:t>
            </a:r>
            <a:r>
              <a:rPr lang="cs-CZ" dirty="0" err="1"/>
              <a:t>Cord</a:t>
            </a:r>
            <a:r>
              <a:rPr lang="cs-CZ" dirty="0"/>
              <a:t> </a:t>
            </a:r>
            <a:r>
              <a:rPr lang="cs-CZ" dirty="0" err="1"/>
              <a:t>for</a:t>
            </a:r>
            <a:r>
              <a:rPr lang="cs-CZ" dirty="0"/>
              <a:t> </a:t>
            </a:r>
            <a:r>
              <a:rPr lang="cs-CZ" dirty="0" err="1"/>
              <a:t>Zero</a:t>
            </a:r>
            <a:r>
              <a:rPr lang="cs-CZ" dirty="0"/>
              <a:t> </a:t>
            </a:r>
            <a:r>
              <a:rPr lang="cs-CZ" dirty="0" err="1"/>
              <a:t>Fuel</a:t>
            </a:r>
            <a:r>
              <a:rPr lang="cs-CZ" dirty="0"/>
              <a:t> </a:t>
            </a:r>
            <a:r>
              <a:rPr lang="cs-CZ" dirty="0" err="1"/>
              <a:t>Weight</a:t>
            </a:r>
            <a:r>
              <a:rPr lang="cs-CZ" dirty="0"/>
              <a:t>) – poloha těžiště pro hmotnost bez paliva – zde 30%,</a:t>
            </a:r>
          </a:p>
          <a:p>
            <a:r>
              <a:rPr lang="cs-CZ" dirty="0"/>
              <a:t>MACTOW (</a:t>
            </a:r>
            <a:r>
              <a:rPr lang="cs-CZ" dirty="0" err="1"/>
              <a:t>Mean</a:t>
            </a:r>
            <a:r>
              <a:rPr lang="cs-CZ" dirty="0"/>
              <a:t> </a:t>
            </a:r>
            <a:r>
              <a:rPr lang="cs-CZ" dirty="0" err="1"/>
              <a:t>Aerodynamic</a:t>
            </a:r>
            <a:r>
              <a:rPr lang="cs-CZ" dirty="0"/>
              <a:t> </a:t>
            </a:r>
            <a:r>
              <a:rPr lang="cs-CZ" dirty="0" err="1"/>
              <a:t>Cord</a:t>
            </a:r>
            <a:r>
              <a:rPr lang="cs-CZ" dirty="0"/>
              <a:t> </a:t>
            </a:r>
            <a:r>
              <a:rPr lang="cs-CZ" dirty="0" err="1"/>
              <a:t>for</a:t>
            </a:r>
            <a:r>
              <a:rPr lang="cs-CZ" dirty="0"/>
              <a:t> </a:t>
            </a:r>
            <a:r>
              <a:rPr lang="cs-CZ" dirty="0" err="1"/>
              <a:t>Zero</a:t>
            </a:r>
            <a:r>
              <a:rPr lang="cs-CZ" dirty="0"/>
              <a:t> </a:t>
            </a:r>
            <a:r>
              <a:rPr lang="cs-CZ" dirty="0" err="1"/>
              <a:t>Fuel</a:t>
            </a:r>
            <a:r>
              <a:rPr lang="cs-CZ" dirty="0"/>
              <a:t> </a:t>
            </a:r>
            <a:r>
              <a:rPr lang="cs-CZ" dirty="0" err="1"/>
              <a:t>Weight</a:t>
            </a:r>
            <a:r>
              <a:rPr lang="cs-CZ" dirty="0"/>
              <a:t>) – poloha těžiště pro vzletovou hmotnost – zde 28%.</a:t>
            </a:r>
            <a:endParaRPr lang="en-GB" dirty="0"/>
          </a:p>
        </p:txBody>
      </p:sp>
      <p:pic>
        <p:nvPicPr>
          <p:cNvPr id="7" name="Obrázek 6">
            <a:extLst>
              <a:ext uri="{FF2B5EF4-FFF2-40B4-BE49-F238E27FC236}">
                <a16:creationId xmlns:a16="http://schemas.microsoft.com/office/drawing/2014/main" id="{FF907D23-290D-9115-2437-9CA6F1D09DBD}"/>
              </a:ext>
            </a:extLst>
          </p:cNvPr>
          <p:cNvPicPr>
            <a:picLocks noChangeAspect="1"/>
          </p:cNvPicPr>
          <p:nvPr/>
        </p:nvPicPr>
        <p:blipFill>
          <a:blip r:embed="rId2"/>
          <a:stretch>
            <a:fillRect/>
          </a:stretch>
        </p:blipFill>
        <p:spPr>
          <a:xfrm>
            <a:off x="7671272" y="641500"/>
            <a:ext cx="4431929" cy="6216500"/>
          </a:xfrm>
          <a:prstGeom prst="rect">
            <a:avLst/>
          </a:prstGeom>
        </p:spPr>
      </p:pic>
      <p:sp>
        <p:nvSpPr>
          <p:cNvPr id="4" name="Obdélník 3">
            <a:extLst>
              <a:ext uri="{FF2B5EF4-FFF2-40B4-BE49-F238E27FC236}">
                <a16:creationId xmlns:a16="http://schemas.microsoft.com/office/drawing/2014/main" id="{D409A8CA-0594-547A-E5E4-F4EDD200A6A0}"/>
              </a:ext>
            </a:extLst>
          </p:cNvPr>
          <p:cNvSpPr/>
          <p:nvPr/>
        </p:nvSpPr>
        <p:spPr>
          <a:xfrm>
            <a:off x="11617325" y="1625600"/>
            <a:ext cx="327025" cy="17145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57</a:t>
            </a:r>
          </a:p>
        </p:txBody>
      </p:sp>
      <p:sp>
        <p:nvSpPr>
          <p:cNvPr id="8" name="Obdélník 7">
            <a:extLst>
              <a:ext uri="{FF2B5EF4-FFF2-40B4-BE49-F238E27FC236}">
                <a16:creationId xmlns:a16="http://schemas.microsoft.com/office/drawing/2014/main" id="{8A7A9E9F-A4D2-283B-75BD-98CE198121C6}"/>
              </a:ext>
            </a:extLst>
          </p:cNvPr>
          <p:cNvSpPr/>
          <p:nvPr/>
        </p:nvSpPr>
        <p:spPr>
          <a:xfrm>
            <a:off x="8191500" y="2041525"/>
            <a:ext cx="714375" cy="1714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480</a:t>
            </a:r>
          </a:p>
        </p:txBody>
      </p:sp>
      <p:sp>
        <p:nvSpPr>
          <p:cNvPr id="9" name="Obdélník 8">
            <a:extLst>
              <a:ext uri="{FF2B5EF4-FFF2-40B4-BE49-F238E27FC236}">
                <a16:creationId xmlns:a16="http://schemas.microsoft.com/office/drawing/2014/main" id="{597179D7-D8A1-E94A-69DC-7F969BC14D8B}"/>
              </a:ext>
            </a:extLst>
          </p:cNvPr>
          <p:cNvSpPr/>
          <p:nvPr/>
        </p:nvSpPr>
        <p:spPr>
          <a:xfrm>
            <a:off x="8191499" y="2235200"/>
            <a:ext cx="714375" cy="1714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480</a:t>
            </a:r>
          </a:p>
        </p:txBody>
      </p:sp>
      <p:sp>
        <p:nvSpPr>
          <p:cNvPr id="10" name="Obdélník 9">
            <a:extLst>
              <a:ext uri="{FF2B5EF4-FFF2-40B4-BE49-F238E27FC236}">
                <a16:creationId xmlns:a16="http://schemas.microsoft.com/office/drawing/2014/main" id="{34ADF40D-8D3E-AAC1-8896-086F41BB4809}"/>
              </a:ext>
            </a:extLst>
          </p:cNvPr>
          <p:cNvSpPr/>
          <p:nvPr/>
        </p:nvSpPr>
        <p:spPr>
          <a:xfrm>
            <a:off x="8191500" y="2409825"/>
            <a:ext cx="714375" cy="1714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240</a:t>
            </a:r>
          </a:p>
        </p:txBody>
      </p:sp>
      <p:sp>
        <p:nvSpPr>
          <p:cNvPr id="11" name="Obdélník 10">
            <a:extLst>
              <a:ext uri="{FF2B5EF4-FFF2-40B4-BE49-F238E27FC236}">
                <a16:creationId xmlns:a16="http://schemas.microsoft.com/office/drawing/2014/main" id="{2B32B618-6A1B-8D50-D049-885B3E0D9C8D}"/>
              </a:ext>
            </a:extLst>
          </p:cNvPr>
          <p:cNvSpPr/>
          <p:nvPr/>
        </p:nvSpPr>
        <p:spPr>
          <a:xfrm>
            <a:off x="8191498" y="2787650"/>
            <a:ext cx="714375" cy="1714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40</a:t>
            </a:r>
          </a:p>
        </p:txBody>
      </p:sp>
      <p:sp>
        <p:nvSpPr>
          <p:cNvPr id="12" name="Obdélník 11">
            <a:extLst>
              <a:ext uri="{FF2B5EF4-FFF2-40B4-BE49-F238E27FC236}">
                <a16:creationId xmlns:a16="http://schemas.microsoft.com/office/drawing/2014/main" id="{7F0B72AE-2656-AF83-22E1-B236416A4336}"/>
              </a:ext>
            </a:extLst>
          </p:cNvPr>
          <p:cNvSpPr/>
          <p:nvPr/>
        </p:nvSpPr>
        <p:spPr>
          <a:xfrm>
            <a:off x="8191497" y="2987675"/>
            <a:ext cx="714375" cy="1714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50</a:t>
            </a:r>
          </a:p>
        </p:txBody>
      </p:sp>
      <p:sp>
        <p:nvSpPr>
          <p:cNvPr id="13" name="Obdélník 12">
            <a:extLst>
              <a:ext uri="{FF2B5EF4-FFF2-40B4-BE49-F238E27FC236}">
                <a16:creationId xmlns:a16="http://schemas.microsoft.com/office/drawing/2014/main" id="{33C14F0A-F0D0-D9CA-937D-F0F798C36932}"/>
              </a:ext>
            </a:extLst>
          </p:cNvPr>
          <p:cNvSpPr/>
          <p:nvPr/>
        </p:nvSpPr>
        <p:spPr>
          <a:xfrm>
            <a:off x="8191496" y="3168650"/>
            <a:ext cx="714375" cy="17145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40</a:t>
            </a:r>
          </a:p>
        </p:txBody>
      </p:sp>
      <p:sp>
        <p:nvSpPr>
          <p:cNvPr id="14" name="Obdélník 13">
            <a:extLst>
              <a:ext uri="{FF2B5EF4-FFF2-40B4-BE49-F238E27FC236}">
                <a16:creationId xmlns:a16="http://schemas.microsoft.com/office/drawing/2014/main" id="{9520DB5A-4739-E42D-B047-A5F0CCCF98A7}"/>
              </a:ext>
            </a:extLst>
          </p:cNvPr>
          <p:cNvSpPr/>
          <p:nvPr/>
        </p:nvSpPr>
        <p:spPr>
          <a:xfrm>
            <a:off x="7986712" y="3705225"/>
            <a:ext cx="477838" cy="133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ysClr val="windowText" lastClr="000000"/>
                </a:solidFill>
              </a:rPr>
              <a:t>11300</a:t>
            </a:r>
          </a:p>
        </p:txBody>
      </p:sp>
      <p:sp>
        <p:nvSpPr>
          <p:cNvPr id="15" name="Obdélník 14">
            <a:extLst>
              <a:ext uri="{FF2B5EF4-FFF2-40B4-BE49-F238E27FC236}">
                <a16:creationId xmlns:a16="http://schemas.microsoft.com/office/drawing/2014/main" id="{33FD01BD-E5F9-09E5-DCA9-1218729F25BF}"/>
              </a:ext>
            </a:extLst>
          </p:cNvPr>
          <p:cNvSpPr/>
          <p:nvPr/>
        </p:nvSpPr>
        <p:spPr>
          <a:xfrm>
            <a:off x="8428033" y="3709989"/>
            <a:ext cx="477838" cy="133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ysClr val="windowText" lastClr="000000"/>
                </a:solidFill>
              </a:rPr>
              <a:t>-3</a:t>
            </a:r>
          </a:p>
        </p:txBody>
      </p:sp>
      <p:sp>
        <p:nvSpPr>
          <p:cNvPr id="16" name="Obdélník: se zakulacenými rohy 15">
            <a:extLst>
              <a:ext uri="{FF2B5EF4-FFF2-40B4-BE49-F238E27FC236}">
                <a16:creationId xmlns:a16="http://schemas.microsoft.com/office/drawing/2014/main" id="{9A41FF14-C25E-463B-49B1-B850767B3597}"/>
              </a:ext>
            </a:extLst>
          </p:cNvPr>
          <p:cNvSpPr/>
          <p:nvPr/>
        </p:nvSpPr>
        <p:spPr>
          <a:xfrm>
            <a:off x="7781925" y="4941888"/>
            <a:ext cx="790575" cy="85724"/>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8" name="Přímá spojnice 17">
            <a:extLst>
              <a:ext uri="{FF2B5EF4-FFF2-40B4-BE49-F238E27FC236}">
                <a16:creationId xmlns:a16="http://schemas.microsoft.com/office/drawing/2014/main" id="{A5D37B30-C900-1E19-9545-33273982267D}"/>
              </a:ext>
            </a:extLst>
          </p:cNvPr>
          <p:cNvCxnSpPr>
            <a:cxnSpLocks/>
          </p:cNvCxnSpPr>
          <p:nvPr/>
        </p:nvCxnSpPr>
        <p:spPr>
          <a:xfrm>
            <a:off x="10223500" y="1983582"/>
            <a:ext cx="0" cy="156368"/>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20" name="Přímá spojnice 19">
            <a:extLst>
              <a:ext uri="{FF2B5EF4-FFF2-40B4-BE49-F238E27FC236}">
                <a16:creationId xmlns:a16="http://schemas.microsoft.com/office/drawing/2014/main" id="{C95FBD0B-0423-A68B-7666-AA83DC42CB33}"/>
              </a:ext>
            </a:extLst>
          </p:cNvPr>
          <p:cNvCxnSpPr>
            <a:cxnSpLocks/>
          </p:cNvCxnSpPr>
          <p:nvPr/>
        </p:nvCxnSpPr>
        <p:spPr>
          <a:xfrm flipH="1" flipV="1">
            <a:off x="10057209" y="2135982"/>
            <a:ext cx="166291" cy="3968"/>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23" name="Přímá spojnice 22">
            <a:extLst>
              <a:ext uri="{FF2B5EF4-FFF2-40B4-BE49-F238E27FC236}">
                <a16:creationId xmlns:a16="http://schemas.microsoft.com/office/drawing/2014/main" id="{68CB0EC0-6FCC-FF87-F41B-5EDB64A1D162}"/>
              </a:ext>
            </a:extLst>
          </p:cNvPr>
          <p:cNvCxnSpPr>
            <a:cxnSpLocks/>
          </p:cNvCxnSpPr>
          <p:nvPr/>
        </p:nvCxnSpPr>
        <p:spPr>
          <a:xfrm>
            <a:off x="10057209" y="2139950"/>
            <a:ext cx="0" cy="156368"/>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24" name="Přímá spojnice 23">
            <a:extLst>
              <a:ext uri="{FF2B5EF4-FFF2-40B4-BE49-F238E27FC236}">
                <a16:creationId xmlns:a16="http://schemas.microsoft.com/office/drawing/2014/main" id="{7F5B035C-94D0-3035-8C91-D94C708E909B}"/>
              </a:ext>
            </a:extLst>
          </p:cNvPr>
          <p:cNvCxnSpPr>
            <a:cxnSpLocks/>
          </p:cNvCxnSpPr>
          <p:nvPr/>
        </p:nvCxnSpPr>
        <p:spPr>
          <a:xfrm>
            <a:off x="10057209" y="2292350"/>
            <a:ext cx="99616" cy="0"/>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27" name="Přímá spojnice 26">
            <a:extLst>
              <a:ext uri="{FF2B5EF4-FFF2-40B4-BE49-F238E27FC236}">
                <a16:creationId xmlns:a16="http://schemas.microsoft.com/office/drawing/2014/main" id="{53842722-5C0E-809A-30C2-B28C00E39F1D}"/>
              </a:ext>
            </a:extLst>
          </p:cNvPr>
          <p:cNvCxnSpPr>
            <a:cxnSpLocks/>
          </p:cNvCxnSpPr>
          <p:nvPr/>
        </p:nvCxnSpPr>
        <p:spPr>
          <a:xfrm>
            <a:off x="10156825" y="2296318"/>
            <a:ext cx="0" cy="196057"/>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29" name="Přímá spojnice 28">
            <a:extLst>
              <a:ext uri="{FF2B5EF4-FFF2-40B4-BE49-F238E27FC236}">
                <a16:creationId xmlns:a16="http://schemas.microsoft.com/office/drawing/2014/main" id="{7DAE9E4F-84FC-D04B-1B69-858BB423E5A6}"/>
              </a:ext>
            </a:extLst>
          </p:cNvPr>
          <p:cNvCxnSpPr>
            <a:cxnSpLocks/>
          </p:cNvCxnSpPr>
          <p:nvPr/>
        </p:nvCxnSpPr>
        <p:spPr>
          <a:xfrm>
            <a:off x="10156825" y="2492375"/>
            <a:ext cx="99615" cy="0"/>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32" name="Přímá spojnice 31">
            <a:extLst>
              <a:ext uri="{FF2B5EF4-FFF2-40B4-BE49-F238E27FC236}">
                <a16:creationId xmlns:a16="http://schemas.microsoft.com/office/drawing/2014/main" id="{980716ED-6B93-3653-1984-D5380B909DF9}"/>
              </a:ext>
            </a:extLst>
          </p:cNvPr>
          <p:cNvCxnSpPr>
            <a:cxnSpLocks/>
          </p:cNvCxnSpPr>
          <p:nvPr/>
        </p:nvCxnSpPr>
        <p:spPr>
          <a:xfrm flipH="1">
            <a:off x="10256439" y="2492375"/>
            <a:ext cx="1" cy="371475"/>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35" name="Přímá spojnice 34">
            <a:extLst>
              <a:ext uri="{FF2B5EF4-FFF2-40B4-BE49-F238E27FC236}">
                <a16:creationId xmlns:a16="http://schemas.microsoft.com/office/drawing/2014/main" id="{6F36C273-8F74-78E1-3832-E53EDCC3492A}"/>
              </a:ext>
            </a:extLst>
          </p:cNvPr>
          <p:cNvCxnSpPr>
            <a:cxnSpLocks/>
          </p:cNvCxnSpPr>
          <p:nvPr/>
        </p:nvCxnSpPr>
        <p:spPr>
          <a:xfrm flipH="1" flipV="1">
            <a:off x="9105103" y="2905124"/>
            <a:ext cx="1151337" cy="1"/>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38" name="Přímá spojnice 37">
            <a:extLst>
              <a:ext uri="{FF2B5EF4-FFF2-40B4-BE49-F238E27FC236}">
                <a16:creationId xmlns:a16="http://schemas.microsoft.com/office/drawing/2014/main" id="{27F81FE7-B6BB-3476-A870-FF7A9348EA2D}"/>
              </a:ext>
            </a:extLst>
          </p:cNvPr>
          <p:cNvCxnSpPr>
            <a:cxnSpLocks/>
          </p:cNvCxnSpPr>
          <p:nvPr/>
        </p:nvCxnSpPr>
        <p:spPr>
          <a:xfrm>
            <a:off x="9105103" y="2905124"/>
            <a:ext cx="0" cy="336551"/>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40" name="Přímá spojnice 39">
            <a:extLst>
              <a:ext uri="{FF2B5EF4-FFF2-40B4-BE49-F238E27FC236}">
                <a16:creationId xmlns:a16="http://schemas.microsoft.com/office/drawing/2014/main" id="{F88862ED-2B2C-8B31-3CCD-B39E91F919E3}"/>
              </a:ext>
            </a:extLst>
          </p:cNvPr>
          <p:cNvCxnSpPr>
            <a:cxnSpLocks/>
          </p:cNvCxnSpPr>
          <p:nvPr/>
        </p:nvCxnSpPr>
        <p:spPr>
          <a:xfrm>
            <a:off x="9105103" y="3241675"/>
            <a:ext cx="1337472" cy="0"/>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43" name="Přímá spojnice 42">
            <a:extLst>
              <a:ext uri="{FF2B5EF4-FFF2-40B4-BE49-F238E27FC236}">
                <a16:creationId xmlns:a16="http://schemas.microsoft.com/office/drawing/2014/main" id="{802F6838-2CBC-DCA1-5B7D-885639C58899}"/>
              </a:ext>
            </a:extLst>
          </p:cNvPr>
          <p:cNvCxnSpPr>
            <a:cxnSpLocks/>
          </p:cNvCxnSpPr>
          <p:nvPr/>
        </p:nvCxnSpPr>
        <p:spPr>
          <a:xfrm flipH="1">
            <a:off x="10442574" y="3241675"/>
            <a:ext cx="1" cy="3422650"/>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47" name="Přímá spojnice 46">
            <a:extLst>
              <a:ext uri="{FF2B5EF4-FFF2-40B4-BE49-F238E27FC236}">
                <a16:creationId xmlns:a16="http://schemas.microsoft.com/office/drawing/2014/main" id="{88EEAA66-2BED-AB29-44F8-8AFBA8482FA4}"/>
              </a:ext>
            </a:extLst>
          </p:cNvPr>
          <p:cNvCxnSpPr>
            <a:cxnSpLocks/>
          </p:cNvCxnSpPr>
          <p:nvPr/>
        </p:nvCxnSpPr>
        <p:spPr>
          <a:xfrm>
            <a:off x="10287000" y="3435350"/>
            <a:ext cx="0" cy="3228975"/>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49" name="Přímá spojnice 48">
            <a:extLst>
              <a:ext uri="{FF2B5EF4-FFF2-40B4-BE49-F238E27FC236}">
                <a16:creationId xmlns:a16="http://schemas.microsoft.com/office/drawing/2014/main" id="{C232AACE-BCB5-725B-E0CC-845285771E26}"/>
              </a:ext>
            </a:extLst>
          </p:cNvPr>
          <p:cNvCxnSpPr>
            <a:cxnSpLocks/>
          </p:cNvCxnSpPr>
          <p:nvPr/>
        </p:nvCxnSpPr>
        <p:spPr>
          <a:xfrm>
            <a:off x="8905871" y="5343525"/>
            <a:ext cx="3149604" cy="0"/>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53" name="Přímá spojnice 52">
            <a:extLst>
              <a:ext uri="{FF2B5EF4-FFF2-40B4-BE49-F238E27FC236}">
                <a16:creationId xmlns:a16="http://schemas.microsoft.com/office/drawing/2014/main" id="{35B27EDE-C006-DA6D-3E0D-676F63248BE7}"/>
              </a:ext>
            </a:extLst>
          </p:cNvPr>
          <p:cNvCxnSpPr>
            <a:cxnSpLocks/>
          </p:cNvCxnSpPr>
          <p:nvPr/>
        </p:nvCxnSpPr>
        <p:spPr>
          <a:xfrm>
            <a:off x="8867773" y="4622800"/>
            <a:ext cx="3209927" cy="0"/>
          </a:xfrm>
          <a:prstGeom prst="line">
            <a:avLst/>
          </a:prstGeom>
          <a:ln w="12700">
            <a:solidFill>
              <a:srgbClr val="0047BB"/>
            </a:solidFill>
          </a:ln>
        </p:spPr>
        <p:style>
          <a:lnRef idx="1">
            <a:schemeClr val="accent1"/>
          </a:lnRef>
          <a:fillRef idx="0">
            <a:schemeClr val="accent1"/>
          </a:fillRef>
          <a:effectRef idx="0">
            <a:schemeClr val="accent1"/>
          </a:effectRef>
          <a:fontRef idx="minor">
            <a:schemeClr val="tx1"/>
          </a:fontRef>
        </p:style>
      </p:cxnSp>
      <p:sp>
        <p:nvSpPr>
          <p:cNvPr id="55" name="Ovál 54">
            <a:extLst>
              <a:ext uri="{FF2B5EF4-FFF2-40B4-BE49-F238E27FC236}">
                <a16:creationId xmlns:a16="http://schemas.microsoft.com/office/drawing/2014/main" id="{4CC80231-A5A9-B6AE-D810-CB86F85EAC0A}"/>
              </a:ext>
            </a:extLst>
          </p:cNvPr>
          <p:cNvSpPr/>
          <p:nvPr/>
        </p:nvSpPr>
        <p:spPr>
          <a:xfrm>
            <a:off x="10371136" y="5284788"/>
            <a:ext cx="142875" cy="11747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56" name="Ovál 55">
            <a:extLst>
              <a:ext uri="{FF2B5EF4-FFF2-40B4-BE49-F238E27FC236}">
                <a16:creationId xmlns:a16="http://schemas.microsoft.com/office/drawing/2014/main" id="{F081A0B3-2154-E10D-79F2-820EA50398C6}"/>
              </a:ext>
            </a:extLst>
          </p:cNvPr>
          <p:cNvSpPr/>
          <p:nvPr/>
        </p:nvSpPr>
        <p:spPr>
          <a:xfrm>
            <a:off x="10204845" y="4564062"/>
            <a:ext cx="142875" cy="11747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58" name="Přímá spojnice 57">
            <a:extLst>
              <a:ext uri="{FF2B5EF4-FFF2-40B4-BE49-F238E27FC236}">
                <a16:creationId xmlns:a16="http://schemas.microsoft.com/office/drawing/2014/main" id="{7A482E41-1DFE-1669-8A19-2C362B179EA5}"/>
              </a:ext>
            </a:extLst>
          </p:cNvPr>
          <p:cNvCxnSpPr>
            <a:cxnSpLocks/>
          </p:cNvCxnSpPr>
          <p:nvPr/>
        </p:nvCxnSpPr>
        <p:spPr>
          <a:xfrm flipH="1">
            <a:off x="10287000" y="3848102"/>
            <a:ext cx="84136" cy="77469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1" name="Přímá spojnice 60">
            <a:extLst>
              <a:ext uri="{FF2B5EF4-FFF2-40B4-BE49-F238E27FC236}">
                <a16:creationId xmlns:a16="http://schemas.microsoft.com/office/drawing/2014/main" id="{62CB40AD-CB8D-F578-BFC8-9E2F2B0C7BC9}"/>
              </a:ext>
            </a:extLst>
          </p:cNvPr>
          <p:cNvCxnSpPr>
            <a:cxnSpLocks/>
          </p:cNvCxnSpPr>
          <p:nvPr/>
        </p:nvCxnSpPr>
        <p:spPr>
          <a:xfrm flipH="1">
            <a:off x="10446942" y="3838574"/>
            <a:ext cx="222642" cy="150495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8" name="Spojnice: pravoúhlá 67">
            <a:extLst>
              <a:ext uri="{FF2B5EF4-FFF2-40B4-BE49-F238E27FC236}">
                <a16:creationId xmlns:a16="http://schemas.microsoft.com/office/drawing/2014/main" id="{3C3E9F43-5778-3CA1-60AD-67E569132C01}"/>
              </a:ext>
            </a:extLst>
          </p:cNvPr>
          <p:cNvCxnSpPr>
            <a:cxnSpLocks/>
          </p:cNvCxnSpPr>
          <p:nvPr/>
        </p:nvCxnSpPr>
        <p:spPr>
          <a:xfrm>
            <a:off x="2145890" y="2394346"/>
            <a:ext cx="6709655" cy="2949179"/>
          </a:xfrm>
          <a:prstGeom prst="bentConnector3">
            <a:avLst>
              <a:gd name="adj1" fmla="val 98028"/>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pojnice: pravoúhlá 71">
            <a:extLst>
              <a:ext uri="{FF2B5EF4-FFF2-40B4-BE49-F238E27FC236}">
                <a16:creationId xmlns:a16="http://schemas.microsoft.com/office/drawing/2014/main" id="{26C7F733-9EC3-C089-C93E-5083F54848E4}"/>
              </a:ext>
            </a:extLst>
          </p:cNvPr>
          <p:cNvCxnSpPr>
            <a:cxnSpLocks/>
          </p:cNvCxnSpPr>
          <p:nvPr/>
        </p:nvCxnSpPr>
        <p:spPr>
          <a:xfrm>
            <a:off x="2150349" y="2802136"/>
            <a:ext cx="6668605" cy="1820664"/>
          </a:xfrm>
          <a:prstGeom prst="bentConnector3">
            <a:avLst>
              <a:gd name="adj1" fmla="val 81405"/>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696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5E2A8EC-0180-35AF-E13E-E94DFFFD8F92}"/>
              </a:ext>
            </a:extLst>
          </p:cNvPr>
          <p:cNvSpPr>
            <a:spLocks noGrp="1"/>
          </p:cNvSpPr>
          <p:nvPr>
            <p:ph type="title"/>
          </p:nvPr>
        </p:nvSpPr>
        <p:spPr>
          <a:xfrm>
            <a:off x="0" y="12393"/>
            <a:ext cx="11807825" cy="719138"/>
          </a:xfrm>
        </p:spPr>
        <p:txBody>
          <a:bodyPr/>
          <a:lstStyle/>
          <a:p>
            <a:r>
              <a:rPr lang="cs-CZ" dirty="0"/>
              <a:t>Fáze konečného vyvážení – závěr</a:t>
            </a:r>
          </a:p>
        </p:txBody>
      </p:sp>
      <p:sp>
        <p:nvSpPr>
          <p:cNvPr id="3" name="Zástupný obsah 2">
            <a:extLst>
              <a:ext uri="{FF2B5EF4-FFF2-40B4-BE49-F238E27FC236}">
                <a16:creationId xmlns:a16="http://schemas.microsoft.com/office/drawing/2014/main" id="{19A5C79D-5131-AF77-9A0D-55ACA1DF88EE}"/>
              </a:ext>
            </a:extLst>
          </p:cNvPr>
          <p:cNvSpPr>
            <a:spLocks noGrp="1"/>
          </p:cNvSpPr>
          <p:nvPr>
            <p:ph idx="1"/>
          </p:nvPr>
        </p:nvSpPr>
        <p:spPr>
          <a:xfrm>
            <a:off x="81474" y="656483"/>
            <a:ext cx="8929791" cy="1784375"/>
          </a:xfrm>
        </p:spPr>
        <p:txBody>
          <a:bodyPr>
            <a:normAutofit fontScale="92500" lnSpcReduction="20000"/>
          </a:bodyPr>
          <a:lstStyle/>
          <a:p>
            <a:r>
              <a:rPr lang="cs-CZ" dirty="0"/>
              <a:t>V posledním kroku jsou zapsány vypočítané hodnoty do vyobrazené tabulky, která je součástí </a:t>
            </a:r>
            <a:r>
              <a:rPr lang="cs-CZ" dirty="0" err="1"/>
              <a:t>load</a:t>
            </a:r>
            <a:r>
              <a:rPr lang="cs-CZ" dirty="0"/>
              <a:t> </a:t>
            </a:r>
            <a:r>
              <a:rPr lang="cs-CZ" dirty="0" err="1"/>
              <a:t>sheetu</a:t>
            </a:r>
            <a:r>
              <a:rPr lang="cs-CZ" dirty="0"/>
              <a:t>. </a:t>
            </a:r>
          </a:p>
          <a:p>
            <a:r>
              <a:rPr lang="cs-CZ" dirty="0"/>
              <a:t>Po konci výpočtu je možné, že se může nějaká finální hodnota změnit, např: vystoupení cestujícího a vyložení jeho zavazadla, vyložení zavazadla, zboží, pošty, nebo naopak navýšení počtu cestujících apod. </a:t>
            </a:r>
          </a:p>
          <a:p>
            <a:r>
              <a:rPr lang="cs-CZ" dirty="0"/>
              <a:t>Tyto změny jsou řešeny pomocí LMC (Last </a:t>
            </a:r>
            <a:r>
              <a:rPr lang="cs-CZ" dirty="0" err="1"/>
              <a:t>Minute</a:t>
            </a:r>
            <a:r>
              <a:rPr lang="cs-CZ" dirty="0"/>
              <a:t> </a:t>
            </a:r>
            <a:r>
              <a:rPr lang="cs-CZ" dirty="0" err="1"/>
              <a:t>Change</a:t>
            </a:r>
            <a:r>
              <a:rPr lang="cs-CZ" dirty="0"/>
              <a:t>) do hmotností ±500kg. Pro potřeby výukových prezentací nebude LMC využito. </a:t>
            </a:r>
          </a:p>
          <a:p>
            <a:endParaRPr lang="cs-CZ" dirty="0"/>
          </a:p>
        </p:txBody>
      </p:sp>
      <p:pic>
        <p:nvPicPr>
          <p:cNvPr id="5" name="Obrázek 4">
            <a:extLst>
              <a:ext uri="{FF2B5EF4-FFF2-40B4-BE49-F238E27FC236}">
                <a16:creationId xmlns:a16="http://schemas.microsoft.com/office/drawing/2014/main" id="{0DDAFF1A-8F42-1AEF-E7CA-C1056F7AA1A0}"/>
              </a:ext>
            </a:extLst>
          </p:cNvPr>
          <p:cNvPicPr>
            <a:picLocks noChangeAspect="1"/>
          </p:cNvPicPr>
          <p:nvPr/>
        </p:nvPicPr>
        <p:blipFill>
          <a:blip r:embed="rId2"/>
          <a:stretch>
            <a:fillRect/>
          </a:stretch>
        </p:blipFill>
        <p:spPr>
          <a:xfrm>
            <a:off x="9154549" y="1828953"/>
            <a:ext cx="2845363" cy="4742272"/>
          </a:xfrm>
          <a:prstGeom prst="rect">
            <a:avLst/>
          </a:prstGeom>
        </p:spPr>
      </p:pic>
      <p:sp>
        <p:nvSpPr>
          <p:cNvPr id="6" name="Obdélník 5">
            <a:extLst>
              <a:ext uri="{FF2B5EF4-FFF2-40B4-BE49-F238E27FC236}">
                <a16:creationId xmlns:a16="http://schemas.microsoft.com/office/drawing/2014/main" id="{815C4D8D-77F3-1884-1429-82500B251161}"/>
              </a:ext>
            </a:extLst>
          </p:cNvPr>
          <p:cNvSpPr/>
          <p:nvPr/>
        </p:nvSpPr>
        <p:spPr>
          <a:xfrm>
            <a:off x="10087897" y="3126658"/>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57</a:t>
            </a:r>
          </a:p>
        </p:txBody>
      </p:sp>
      <p:sp>
        <p:nvSpPr>
          <p:cNvPr id="7" name="Obdélník 6">
            <a:extLst>
              <a:ext uri="{FF2B5EF4-FFF2-40B4-BE49-F238E27FC236}">
                <a16:creationId xmlns:a16="http://schemas.microsoft.com/office/drawing/2014/main" id="{8FDDE827-E273-711A-7D19-24B3D4BF0390}"/>
              </a:ext>
            </a:extLst>
          </p:cNvPr>
          <p:cNvSpPr/>
          <p:nvPr/>
        </p:nvSpPr>
        <p:spPr>
          <a:xfrm>
            <a:off x="10087897" y="3378609"/>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0</a:t>
            </a:r>
          </a:p>
        </p:txBody>
      </p:sp>
      <p:sp>
        <p:nvSpPr>
          <p:cNvPr id="8" name="Obdélník 7">
            <a:extLst>
              <a:ext uri="{FF2B5EF4-FFF2-40B4-BE49-F238E27FC236}">
                <a16:creationId xmlns:a16="http://schemas.microsoft.com/office/drawing/2014/main" id="{910A96C0-FB1E-25B5-069F-B63CB2C98301}"/>
              </a:ext>
            </a:extLst>
          </p:cNvPr>
          <p:cNvSpPr/>
          <p:nvPr/>
        </p:nvSpPr>
        <p:spPr>
          <a:xfrm>
            <a:off x="10087896" y="3653963"/>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57</a:t>
            </a:r>
          </a:p>
        </p:txBody>
      </p:sp>
      <p:sp>
        <p:nvSpPr>
          <p:cNvPr id="9" name="Obdélník 8">
            <a:extLst>
              <a:ext uri="{FF2B5EF4-FFF2-40B4-BE49-F238E27FC236}">
                <a16:creationId xmlns:a16="http://schemas.microsoft.com/office/drawing/2014/main" id="{462B21A0-0439-6645-95B0-E31362D2DF49}"/>
              </a:ext>
            </a:extLst>
          </p:cNvPr>
          <p:cNvSpPr/>
          <p:nvPr/>
        </p:nvSpPr>
        <p:spPr>
          <a:xfrm>
            <a:off x="10087897" y="3927269"/>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61</a:t>
            </a:r>
          </a:p>
        </p:txBody>
      </p:sp>
      <p:sp>
        <p:nvSpPr>
          <p:cNvPr id="10" name="Obdélník 9">
            <a:extLst>
              <a:ext uri="{FF2B5EF4-FFF2-40B4-BE49-F238E27FC236}">
                <a16:creationId xmlns:a16="http://schemas.microsoft.com/office/drawing/2014/main" id="{C5A17BD3-5F49-276E-4BA4-8D874FD77C28}"/>
              </a:ext>
            </a:extLst>
          </p:cNvPr>
          <p:cNvSpPr/>
          <p:nvPr/>
        </p:nvSpPr>
        <p:spPr>
          <a:xfrm>
            <a:off x="10087895" y="4200961"/>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58</a:t>
            </a:r>
          </a:p>
        </p:txBody>
      </p:sp>
      <p:sp>
        <p:nvSpPr>
          <p:cNvPr id="11" name="Obdélník 10">
            <a:extLst>
              <a:ext uri="{FF2B5EF4-FFF2-40B4-BE49-F238E27FC236}">
                <a16:creationId xmlns:a16="http://schemas.microsoft.com/office/drawing/2014/main" id="{66B54CF6-CCE7-5CA7-0FFF-AFC0133A2F92}"/>
              </a:ext>
            </a:extLst>
          </p:cNvPr>
          <p:cNvSpPr/>
          <p:nvPr/>
        </p:nvSpPr>
        <p:spPr>
          <a:xfrm>
            <a:off x="10087894" y="4483689"/>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30</a:t>
            </a:r>
          </a:p>
        </p:txBody>
      </p:sp>
      <p:sp>
        <p:nvSpPr>
          <p:cNvPr id="12" name="Obdélník 11">
            <a:extLst>
              <a:ext uri="{FF2B5EF4-FFF2-40B4-BE49-F238E27FC236}">
                <a16:creationId xmlns:a16="http://schemas.microsoft.com/office/drawing/2014/main" id="{33AABE04-92B8-87FF-37AF-9FB2181452D9}"/>
              </a:ext>
            </a:extLst>
          </p:cNvPr>
          <p:cNvSpPr/>
          <p:nvPr/>
        </p:nvSpPr>
        <p:spPr>
          <a:xfrm>
            <a:off x="10087893" y="4728073"/>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28</a:t>
            </a:r>
          </a:p>
        </p:txBody>
      </p:sp>
      <p:sp>
        <p:nvSpPr>
          <p:cNvPr id="13" name="Obdélník 12">
            <a:extLst>
              <a:ext uri="{FF2B5EF4-FFF2-40B4-BE49-F238E27FC236}">
                <a16:creationId xmlns:a16="http://schemas.microsoft.com/office/drawing/2014/main" id="{04B8E1E6-5EED-08D5-559F-D3D323618F63}"/>
              </a:ext>
            </a:extLst>
          </p:cNvPr>
          <p:cNvSpPr/>
          <p:nvPr/>
        </p:nvSpPr>
        <p:spPr>
          <a:xfrm>
            <a:off x="11309555" y="3478161"/>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40</a:t>
            </a:r>
          </a:p>
        </p:txBody>
      </p:sp>
      <p:sp>
        <p:nvSpPr>
          <p:cNvPr id="14" name="Obdélník 13">
            <a:extLst>
              <a:ext uri="{FF2B5EF4-FFF2-40B4-BE49-F238E27FC236}">
                <a16:creationId xmlns:a16="http://schemas.microsoft.com/office/drawing/2014/main" id="{C2BF47F4-A04D-91D7-3BBC-BDF6406E83C8}"/>
              </a:ext>
            </a:extLst>
          </p:cNvPr>
          <p:cNvSpPr/>
          <p:nvPr/>
        </p:nvSpPr>
        <p:spPr>
          <a:xfrm>
            <a:off x="11348167" y="4685660"/>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40</a:t>
            </a:r>
          </a:p>
        </p:txBody>
      </p:sp>
      <p:sp>
        <p:nvSpPr>
          <p:cNvPr id="15" name="Obdélník 14">
            <a:extLst>
              <a:ext uri="{FF2B5EF4-FFF2-40B4-BE49-F238E27FC236}">
                <a16:creationId xmlns:a16="http://schemas.microsoft.com/office/drawing/2014/main" id="{2901B7F4-51FB-875E-D25F-90FA5D65FDA0}"/>
              </a:ext>
            </a:extLst>
          </p:cNvPr>
          <p:cNvSpPr/>
          <p:nvPr/>
        </p:nvSpPr>
        <p:spPr>
          <a:xfrm>
            <a:off x="11327786" y="4136166"/>
            <a:ext cx="435077" cy="19910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ysClr val="windowText" lastClr="000000"/>
                </a:solidFill>
              </a:rPr>
              <a:t>50</a:t>
            </a:r>
          </a:p>
        </p:txBody>
      </p:sp>
      <p:pic>
        <p:nvPicPr>
          <p:cNvPr id="17" name="Obrázek 16">
            <a:extLst>
              <a:ext uri="{FF2B5EF4-FFF2-40B4-BE49-F238E27FC236}">
                <a16:creationId xmlns:a16="http://schemas.microsoft.com/office/drawing/2014/main" id="{07CFB0B9-966A-967E-C7EE-CF679833664B}"/>
              </a:ext>
            </a:extLst>
          </p:cNvPr>
          <p:cNvPicPr>
            <a:picLocks noChangeAspect="1"/>
          </p:cNvPicPr>
          <p:nvPr/>
        </p:nvPicPr>
        <p:blipFill>
          <a:blip r:embed="rId3"/>
          <a:stretch>
            <a:fillRect/>
          </a:stretch>
        </p:blipFill>
        <p:spPr>
          <a:xfrm>
            <a:off x="3260494" y="3325761"/>
            <a:ext cx="2571750" cy="2543175"/>
          </a:xfrm>
          <a:prstGeom prst="rect">
            <a:avLst/>
          </a:prstGeom>
        </p:spPr>
      </p:pic>
    </p:spTree>
    <p:extLst>
      <p:ext uri="{BB962C8B-B14F-4D97-AF65-F5344CB8AC3E}">
        <p14:creationId xmlns:p14="http://schemas.microsoft.com/office/powerpoint/2010/main" val="8716596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2F416E-05F4-535A-FB43-1BB88C00745D}"/>
              </a:ext>
            </a:extLst>
          </p:cNvPr>
          <p:cNvSpPr>
            <a:spLocks noGrp="1"/>
          </p:cNvSpPr>
          <p:nvPr>
            <p:ph type="title"/>
          </p:nvPr>
        </p:nvSpPr>
        <p:spPr>
          <a:xfrm>
            <a:off x="0" y="12393"/>
            <a:ext cx="11807825" cy="719138"/>
          </a:xfrm>
        </p:spPr>
        <p:txBody>
          <a:bodyPr/>
          <a:lstStyle/>
          <a:p>
            <a:r>
              <a:rPr lang="cs-CZ" dirty="0"/>
              <a:t>Fáze konečného vyvážení – závěr</a:t>
            </a:r>
          </a:p>
        </p:txBody>
      </p:sp>
      <p:sp>
        <p:nvSpPr>
          <p:cNvPr id="3" name="Zástupný obsah 2">
            <a:extLst>
              <a:ext uri="{FF2B5EF4-FFF2-40B4-BE49-F238E27FC236}">
                <a16:creationId xmlns:a16="http://schemas.microsoft.com/office/drawing/2014/main" id="{A94D9720-00C7-704C-3302-3853137CD741}"/>
              </a:ext>
            </a:extLst>
          </p:cNvPr>
          <p:cNvSpPr>
            <a:spLocks noGrp="1"/>
          </p:cNvSpPr>
          <p:nvPr>
            <p:ph idx="1"/>
          </p:nvPr>
        </p:nvSpPr>
        <p:spPr>
          <a:xfrm>
            <a:off x="0" y="759135"/>
            <a:ext cx="11807825" cy="2979582"/>
          </a:xfrm>
        </p:spPr>
        <p:txBody>
          <a:bodyPr/>
          <a:lstStyle/>
          <a:p>
            <a:r>
              <a:rPr lang="cs-CZ" dirty="0"/>
              <a:t>Výpočet je ukončený formálním sepsáním hodnot do šedých polí </a:t>
            </a:r>
            <a:r>
              <a:rPr lang="cs-CZ" dirty="0" err="1"/>
              <a:t>load</a:t>
            </a:r>
            <a:r>
              <a:rPr lang="cs-CZ" dirty="0"/>
              <a:t> </a:t>
            </a:r>
            <a:r>
              <a:rPr lang="cs-CZ" dirty="0" err="1"/>
              <a:t>sheetu</a:t>
            </a:r>
            <a:r>
              <a:rPr lang="cs-CZ" dirty="0"/>
              <a:t>. Informace v šedě označených polích slouží k vytvoření LDM (</a:t>
            </a:r>
            <a:r>
              <a:rPr lang="cs-CZ" dirty="0" err="1"/>
              <a:t>Loading</a:t>
            </a:r>
            <a:r>
              <a:rPr lang="cs-CZ" dirty="0"/>
              <a:t> </a:t>
            </a:r>
            <a:r>
              <a:rPr lang="cs-CZ" dirty="0" err="1"/>
              <a:t>Message</a:t>
            </a:r>
            <a:r>
              <a:rPr lang="cs-CZ" dirty="0"/>
              <a:t>), která je odeslaná na cílové letiště, kde se zaměstnanci mohou připravit na odbavení letu, protože LDM obsahuje informace o letu.</a:t>
            </a:r>
          </a:p>
          <a:p>
            <a:r>
              <a:rPr lang="cs-CZ" dirty="0"/>
              <a:t>V případě, že by na letu bylo LMC, tak sepsané hodnoty by bylo sníženy, nebo zvýšeny o hmotnostní hodnotu LMC. </a:t>
            </a:r>
          </a:p>
        </p:txBody>
      </p:sp>
      <p:pic>
        <p:nvPicPr>
          <p:cNvPr id="4" name="Obrázek 3">
            <a:extLst>
              <a:ext uri="{FF2B5EF4-FFF2-40B4-BE49-F238E27FC236}">
                <a16:creationId xmlns:a16="http://schemas.microsoft.com/office/drawing/2014/main" id="{485D6123-0A2B-B403-1B45-4E852BE084F1}"/>
              </a:ext>
            </a:extLst>
          </p:cNvPr>
          <p:cNvPicPr>
            <a:picLocks noChangeAspect="1"/>
          </p:cNvPicPr>
          <p:nvPr/>
        </p:nvPicPr>
        <p:blipFill>
          <a:blip r:embed="rId2"/>
          <a:stretch>
            <a:fillRect/>
          </a:stretch>
        </p:blipFill>
        <p:spPr>
          <a:xfrm>
            <a:off x="2024377" y="3835941"/>
            <a:ext cx="8139178" cy="2693541"/>
          </a:xfrm>
          <a:prstGeom prst="rect">
            <a:avLst/>
          </a:prstGeom>
        </p:spPr>
      </p:pic>
      <p:sp>
        <p:nvSpPr>
          <p:cNvPr id="5" name="Obdélník 4">
            <a:extLst>
              <a:ext uri="{FF2B5EF4-FFF2-40B4-BE49-F238E27FC236}">
                <a16:creationId xmlns:a16="http://schemas.microsoft.com/office/drawing/2014/main" id="{646BBA25-84F8-4BD2-3445-749A8E329EB2}"/>
              </a:ext>
            </a:extLst>
          </p:cNvPr>
          <p:cNvSpPr/>
          <p:nvPr/>
        </p:nvSpPr>
        <p:spPr>
          <a:xfrm>
            <a:off x="2050255" y="4538190"/>
            <a:ext cx="216457" cy="81950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dirty="0">
                <a:ln>
                  <a:solidFill>
                    <a:schemeClr val="tx1"/>
                  </a:solidFill>
                </a:ln>
                <a:solidFill>
                  <a:schemeClr val="tx1"/>
                </a:solidFill>
              </a:rPr>
              <a:t>ARN</a:t>
            </a:r>
            <a:endParaRPr lang="en-GB" dirty="0">
              <a:ln>
                <a:solidFill>
                  <a:schemeClr val="tx1"/>
                </a:solidFill>
              </a:ln>
              <a:solidFill>
                <a:schemeClr val="tx1"/>
              </a:solidFill>
            </a:endParaRPr>
          </a:p>
        </p:txBody>
      </p:sp>
      <p:sp>
        <p:nvSpPr>
          <p:cNvPr id="6" name="Obdélník 5">
            <a:extLst>
              <a:ext uri="{FF2B5EF4-FFF2-40B4-BE49-F238E27FC236}">
                <a16:creationId xmlns:a16="http://schemas.microsoft.com/office/drawing/2014/main" id="{F2D67D1D-5137-E06D-ECBA-B895636A28C4}"/>
              </a:ext>
            </a:extLst>
          </p:cNvPr>
          <p:cNvSpPr/>
          <p:nvPr/>
        </p:nvSpPr>
        <p:spPr>
          <a:xfrm>
            <a:off x="2292590" y="4615829"/>
            <a:ext cx="423978"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7" name="Obdélník 6">
            <a:extLst>
              <a:ext uri="{FF2B5EF4-FFF2-40B4-BE49-F238E27FC236}">
                <a16:creationId xmlns:a16="http://schemas.microsoft.com/office/drawing/2014/main" id="{3BDC1C67-0F67-6BA3-1A99-D9894C521890}"/>
              </a:ext>
            </a:extLst>
          </p:cNvPr>
          <p:cNvSpPr/>
          <p:nvPr/>
        </p:nvSpPr>
        <p:spPr>
          <a:xfrm>
            <a:off x="2751384" y="4628767"/>
            <a:ext cx="412476"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8" name="Obdélník 7">
            <a:extLst>
              <a:ext uri="{FF2B5EF4-FFF2-40B4-BE49-F238E27FC236}">
                <a16:creationId xmlns:a16="http://schemas.microsoft.com/office/drawing/2014/main" id="{B5DFA04C-791F-34D5-956D-077CA31CD258}"/>
              </a:ext>
            </a:extLst>
          </p:cNvPr>
          <p:cNvSpPr/>
          <p:nvPr/>
        </p:nvSpPr>
        <p:spPr>
          <a:xfrm>
            <a:off x="3198676" y="4628767"/>
            <a:ext cx="412476"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10</a:t>
            </a:r>
            <a:endParaRPr lang="en-GB" sz="1000" dirty="0">
              <a:ln>
                <a:solidFill>
                  <a:schemeClr val="tx1"/>
                </a:solidFill>
              </a:ln>
              <a:solidFill>
                <a:schemeClr val="tx1"/>
              </a:solidFill>
            </a:endParaRPr>
          </a:p>
        </p:txBody>
      </p:sp>
      <p:sp>
        <p:nvSpPr>
          <p:cNvPr id="9" name="Obdélník 8">
            <a:extLst>
              <a:ext uri="{FF2B5EF4-FFF2-40B4-BE49-F238E27FC236}">
                <a16:creationId xmlns:a16="http://schemas.microsoft.com/office/drawing/2014/main" id="{E85CCA39-A9A6-3D1C-5A96-E7051F368D15}"/>
              </a:ext>
            </a:extLst>
          </p:cNvPr>
          <p:cNvSpPr/>
          <p:nvPr/>
        </p:nvSpPr>
        <p:spPr>
          <a:xfrm>
            <a:off x="3637024" y="4625899"/>
            <a:ext cx="412476" cy="63835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0" name="Obdélník 9">
            <a:extLst>
              <a:ext uri="{FF2B5EF4-FFF2-40B4-BE49-F238E27FC236}">
                <a16:creationId xmlns:a16="http://schemas.microsoft.com/office/drawing/2014/main" id="{95AEFE5A-924C-7036-B17A-CDC32CA40EFE}"/>
              </a:ext>
            </a:extLst>
          </p:cNvPr>
          <p:cNvSpPr/>
          <p:nvPr/>
        </p:nvSpPr>
        <p:spPr>
          <a:xfrm>
            <a:off x="4302547" y="4605779"/>
            <a:ext cx="905773" cy="1998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1200</a:t>
            </a:r>
            <a:endParaRPr lang="en-GB" sz="1000" dirty="0">
              <a:ln>
                <a:solidFill>
                  <a:schemeClr val="tx1"/>
                </a:solidFill>
              </a:ln>
              <a:solidFill>
                <a:schemeClr val="tx1"/>
              </a:solidFill>
            </a:endParaRPr>
          </a:p>
        </p:txBody>
      </p:sp>
      <p:sp>
        <p:nvSpPr>
          <p:cNvPr id="11" name="Obdélník 10">
            <a:extLst>
              <a:ext uri="{FF2B5EF4-FFF2-40B4-BE49-F238E27FC236}">
                <a16:creationId xmlns:a16="http://schemas.microsoft.com/office/drawing/2014/main" id="{EE0F9C5E-2175-3CB7-884C-103C667F5F5C}"/>
              </a:ext>
            </a:extLst>
          </p:cNvPr>
          <p:cNvSpPr/>
          <p:nvPr/>
        </p:nvSpPr>
        <p:spPr>
          <a:xfrm>
            <a:off x="5208616" y="4628767"/>
            <a:ext cx="69109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2" name="Obdélník 11">
            <a:extLst>
              <a:ext uri="{FF2B5EF4-FFF2-40B4-BE49-F238E27FC236}">
                <a16:creationId xmlns:a16="http://schemas.microsoft.com/office/drawing/2014/main" id="{2EBB6118-E821-F660-105B-FDECE456CD34}"/>
              </a:ext>
            </a:extLst>
          </p:cNvPr>
          <p:cNvSpPr/>
          <p:nvPr/>
        </p:nvSpPr>
        <p:spPr>
          <a:xfrm>
            <a:off x="5916967" y="4625899"/>
            <a:ext cx="69109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13" name="Obdélník 12">
            <a:extLst>
              <a:ext uri="{FF2B5EF4-FFF2-40B4-BE49-F238E27FC236}">
                <a16:creationId xmlns:a16="http://schemas.microsoft.com/office/drawing/2014/main" id="{469E6BAB-824C-21F6-7CE5-A68650C48815}"/>
              </a:ext>
            </a:extLst>
          </p:cNvPr>
          <p:cNvSpPr/>
          <p:nvPr/>
        </p:nvSpPr>
        <p:spPr>
          <a:xfrm>
            <a:off x="6649289" y="4628767"/>
            <a:ext cx="69109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240</a:t>
            </a:r>
            <a:endParaRPr lang="en-GB" sz="1000" dirty="0">
              <a:ln>
                <a:solidFill>
                  <a:schemeClr val="tx1"/>
                </a:solidFill>
              </a:ln>
              <a:solidFill>
                <a:schemeClr val="tx1"/>
              </a:solidFill>
            </a:endParaRPr>
          </a:p>
        </p:txBody>
      </p:sp>
      <p:sp>
        <p:nvSpPr>
          <p:cNvPr id="14" name="Obdélník 13">
            <a:extLst>
              <a:ext uri="{FF2B5EF4-FFF2-40B4-BE49-F238E27FC236}">
                <a16:creationId xmlns:a16="http://schemas.microsoft.com/office/drawing/2014/main" id="{58FB3187-51B8-E75D-5AAD-9F68F3F11F6D}"/>
              </a:ext>
            </a:extLst>
          </p:cNvPr>
          <p:cNvSpPr/>
          <p:nvPr/>
        </p:nvSpPr>
        <p:spPr>
          <a:xfrm>
            <a:off x="8811583" y="4628767"/>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5" name="Obdélník 14">
            <a:extLst>
              <a:ext uri="{FF2B5EF4-FFF2-40B4-BE49-F238E27FC236}">
                <a16:creationId xmlns:a16="http://schemas.microsoft.com/office/drawing/2014/main" id="{6C0BDC35-C6FF-94AC-805F-6A87ECAB17FC}"/>
              </a:ext>
            </a:extLst>
          </p:cNvPr>
          <p:cNvSpPr/>
          <p:nvPr/>
        </p:nvSpPr>
        <p:spPr>
          <a:xfrm>
            <a:off x="9090208" y="4631635"/>
            <a:ext cx="3993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130</a:t>
            </a:r>
            <a:endParaRPr lang="en-GB" sz="1000" dirty="0">
              <a:ln>
                <a:solidFill>
                  <a:schemeClr val="tx1"/>
                </a:solidFill>
              </a:ln>
              <a:solidFill>
                <a:schemeClr val="tx1"/>
              </a:solidFill>
            </a:endParaRPr>
          </a:p>
        </p:txBody>
      </p:sp>
      <p:sp>
        <p:nvSpPr>
          <p:cNvPr id="16" name="Obdélník 15">
            <a:extLst>
              <a:ext uri="{FF2B5EF4-FFF2-40B4-BE49-F238E27FC236}">
                <a16:creationId xmlns:a16="http://schemas.microsoft.com/office/drawing/2014/main" id="{3C86B1B8-DBEE-3B6B-1911-B173E066D779}"/>
              </a:ext>
            </a:extLst>
          </p:cNvPr>
          <p:cNvSpPr/>
          <p:nvPr/>
        </p:nvSpPr>
        <p:spPr>
          <a:xfrm>
            <a:off x="9487569" y="4631635"/>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7" name="Obdélník 16">
            <a:extLst>
              <a:ext uri="{FF2B5EF4-FFF2-40B4-BE49-F238E27FC236}">
                <a16:creationId xmlns:a16="http://schemas.microsoft.com/office/drawing/2014/main" id="{757128CF-F4AB-9F0C-B87F-AF7E9BEBD08F}"/>
              </a:ext>
            </a:extLst>
          </p:cNvPr>
          <p:cNvSpPr/>
          <p:nvPr/>
        </p:nvSpPr>
        <p:spPr>
          <a:xfrm>
            <a:off x="9826579" y="4631635"/>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18" name="Obdélník 17">
            <a:extLst>
              <a:ext uri="{FF2B5EF4-FFF2-40B4-BE49-F238E27FC236}">
                <a16:creationId xmlns:a16="http://schemas.microsoft.com/office/drawing/2014/main" id="{93756CBA-90B8-1D90-1842-1C1EC477C201}"/>
              </a:ext>
            </a:extLst>
          </p:cNvPr>
          <p:cNvSpPr/>
          <p:nvPr/>
        </p:nvSpPr>
        <p:spPr>
          <a:xfrm>
            <a:off x="2328216" y="5288145"/>
            <a:ext cx="423978" cy="1524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19" name="Obdélník 18">
            <a:extLst>
              <a:ext uri="{FF2B5EF4-FFF2-40B4-BE49-F238E27FC236}">
                <a16:creationId xmlns:a16="http://schemas.microsoft.com/office/drawing/2014/main" id="{98224C3B-F380-1EDB-6A7D-9CC9078D49B3}"/>
              </a:ext>
            </a:extLst>
          </p:cNvPr>
          <p:cNvSpPr/>
          <p:nvPr/>
        </p:nvSpPr>
        <p:spPr>
          <a:xfrm>
            <a:off x="2774698" y="5288145"/>
            <a:ext cx="423978" cy="1524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60</a:t>
            </a:r>
            <a:endParaRPr lang="en-GB" sz="1000" dirty="0">
              <a:ln>
                <a:solidFill>
                  <a:schemeClr val="tx1"/>
                </a:solidFill>
              </a:ln>
              <a:solidFill>
                <a:schemeClr val="tx1"/>
              </a:solidFill>
            </a:endParaRPr>
          </a:p>
        </p:txBody>
      </p:sp>
      <p:sp>
        <p:nvSpPr>
          <p:cNvPr id="20" name="Obdélník 19">
            <a:extLst>
              <a:ext uri="{FF2B5EF4-FFF2-40B4-BE49-F238E27FC236}">
                <a16:creationId xmlns:a16="http://schemas.microsoft.com/office/drawing/2014/main" id="{B7B96E35-8CCB-1B67-8376-5199F44C47B7}"/>
              </a:ext>
            </a:extLst>
          </p:cNvPr>
          <p:cNvSpPr/>
          <p:nvPr/>
        </p:nvSpPr>
        <p:spPr>
          <a:xfrm>
            <a:off x="3163860" y="5293499"/>
            <a:ext cx="423978" cy="1524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10</a:t>
            </a:r>
            <a:endParaRPr lang="en-GB" sz="1000" dirty="0">
              <a:ln>
                <a:solidFill>
                  <a:schemeClr val="tx1"/>
                </a:solidFill>
              </a:ln>
              <a:solidFill>
                <a:schemeClr val="tx1"/>
              </a:solidFill>
            </a:endParaRPr>
          </a:p>
        </p:txBody>
      </p:sp>
      <p:sp>
        <p:nvSpPr>
          <p:cNvPr id="21" name="Obdélník 20">
            <a:extLst>
              <a:ext uri="{FF2B5EF4-FFF2-40B4-BE49-F238E27FC236}">
                <a16:creationId xmlns:a16="http://schemas.microsoft.com/office/drawing/2014/main" id="{59E1E691-682C-5E67-5673-41DFD344C5A4}"/>
              </a:ext>
            </a:extLst>
          </p:cNvPr>
          <p:cNvSpPr/>
          <p:nvPr/>
        </p:nvSpPr>
        <p:spPr>
          <a:xfrm>
            <a:off x="3631273" y="5300623"/>
            <a:ext cx="423978" cy="1524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2" name="Obdélník 21">
            <a:extLst>
              <a:ext uri="{FF2B5EF4-FFF2-40B4-BE49-F238E27FC236}">
                <a16:creationId xmlns:a16="http://schemas.microsoft.com/office/drawing/2014/main" id="{60A36B31-FA12-4491-139C-8DCAFF501982}"/>
              </a:ext>
            </a:extLst>
          </p:cNvPr>
          <p:cNvSpPr/>
          <p:nvPr/>
        </p:nvSpPr>
        <p:spPr>
          <a:xfrm>
            <a:off x="4281759" y="5300623"/>
            <a:ext cx="905773" cy="1998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1200</a:t>
            </a:r>
            <a:endParaRPr lang="en-GB" sz="1000" dirty="0">
              <a:ln>
                <a:solidFill>
                  <a:schemeClr val="tx1"/>
                </a:solidFill>
              </a:ln>
              <a:solidFill>
                <a:schemeClr val="tx1"/>
              </a:solidFill>
            </a:endParaRPr>
          </a:p>
        </p:txBody>
      </p:sp>
      <p:sp>
        <p:nvSpPr>
          <p:cNvPr id="23" name="Obdélník 22">
            <a:extLst>
              <a:ext uri="{FF2B5EF4-FFF2-40B4-BE49-F238E27FC236}">
                <a16:creationId xmlns:a16="http://schemas.microsoft.com/office/drawing/2014/main" id="{C3CF2827-9D46-95E0-C046-9C850CB3F784}"/>
              </a:ext>
            </a:extLst>
          </p:cNvPr>
          <p:cNvSpPr/>
          <p:nvPr/>
        </p:nvSpPr>
        <p:spPr>
          <a:xfrm>
            <a:off x="5456058" y="5312117"/>
            <a:ext cx="46090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24" name="Obdélník 23">
            <a:extLst>
              <a:ext uri="{FF2B5EF4-FFF2-40B4-BE49-F238E27FC236}">
                <a16:creationId xmlns:a16="http://schemas.microsoft.com/office/drawing/2014/main" id="{AF5CEB43-5A4B-248E-D6B7-816E801DFA10}"/>
              </a:ext>
            </a:extLst>
          </p:cNvPr>
          <p:cNvSpPr/>
          <p:nvPr/>
        </p:nvSpPr>
        <p:spPr>
          <a:xfrm>
            <a:off x="6135577" y="5300623"/>
            <a:ext cx="46090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480</a:t>
            </a:r>
            <a:endParaRPr lang="en-GB" sz="1000" dirty="0">
              <a:ln>
                <a:solidFill>
                  <a:schemeClr val="tx1"/>
                </a:solidFill>
              </a:ln>
              <a:solidFill>
                <a:schemeClr val="tx1"/>
              </a:solidFill>
            </a:endParaRPr>
          </a:p>
        </p:txBody>
      </p:sp>
      <p:sp>
        <p:nvSpPr>
          <p:cNvPr id="25" name="Obdélník 24">
            <a:extLst>
              <a:ext uri="{FF2B5EF4-FFF2-40B4-BE49-F238E27FC236}">
                <a16:creationId xmlns:a16="http://schemas.microsoft.com/office/drawing/2014/main" id="{0DD6028E-D592-A368-1D15-FA7E19E82576}"/>
              </a:ext>
            </a:extLst>
          </p:cNvPr>
          <p:cNvSpPr/>
          <p:nvPr/>
        </p:nvSpPr>
        <p:spPr>
          <a:xfrm>
            <a:off x="6849916" y="5312117"/>
            <a:ext cx="460909" cy="17684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240</a:t>
            </a:r>
            <a:endParaRPr lang="en-GB" sz="1000" dirty="0">
              <a:ln>
                <a:solidFill>
                  <a:schemeClr val="tx1"/>
                </a:solidFill>
              </a:ln>
              <a:solidFill>
                <a:schemeClr val="tx1"/>
              </a:solidFill>
            </a:endParaRPr>
          </a:p>
        </p:txBody>
      </p:sp>
      <p:sp>
        <p:nvSpPr>
          <p:cNvPr id="26" name="Obdélník 25">
            <a:extLst>
              <a:ext uri="{FF2B5EF4-FFF2-40B4-BE49-F238E27FC236}">
                <a16:creationId xmlns:a16="http://schemas.microsoft.com/office/drawing/2014/main" id="{08E9C93C-1FD8-39F7-626A-7DD03336A250}"/>
              </a:ext>
            </a:extLst>
          </p:cNvPr>
          <p:cNvSpPr/>
          <p:nvPr/>
        </p:nvSpPr>
        <p:spPr>
          <a:xfrm>
            <a:off x="8846151" y="5290286"/>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7" name="Obdélník 26">
            <a:extLst>
              <a:ext uri="{FF2B5EF4-FFF2-40B4-BE49-F238E27FC236}">
                <a16:creationId xmlns:a16="http://schemas.microsoft.com/office/drawing/2014/main" id="{32B51755-2A14-4A34-2F42-3B924B3C7B0C}"/>
              </a:ext>
            </a:extLst>
          </p:cNvPr>
          <p:cNvSpPr/>
          <p:nvPr/>
        </p:nvSpPr>
        <p:spPr>
          <a:xfrm>
            <a:off x="9124776" y="5293154"/>
            <a:ext cx="399395"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130</a:t>
            </a:r>
            <a:endParaRPr lang="en-GB" sz="1000" dirty="0">
              <a:ln>
                <a:solidFill>
                  <a:schemeClr val="tx1"/>
                </a:solidFill>
              </a:ln>
              <a:solidFill>
                <a:schemeClr val="tx1"/>
              </a:solidFill>
            </a:endParaRPr>
          </a:p>
        </p:txBody>
      </p:sp>
      <p:sp>
        <p:nvSpPr>
          <p:cNvPr id="28" name="Obdélník 27">
            <a:extLst>
              <a:ext uri="{FF2B5EF4-FFF2-40B4-BE49-F238E27FC236}">
                <a16:creationId xmlns:a16="http://schemas.microsoft.com/office/drawing/2014/main" id="{05142B4E-B904-5601-B7A4-C45A695452CB}"/>
              </a:ext>
            </a:extLst>
          </p:cNvPr>
          <p:cNvSpPr/>
          <p:nvPr/>
        </p:nvSpPr>
        <p:spPr>
          <a:xfrm>
            <a:off x="9522137" y="5293154"/>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
        <p:nvSpPr>
          <p:cNvPr id="29" name="Obdélník 28">
            <a:extLst>
              <a:ext uri="{FF2B5EF4-FFF2-40B4-BE49-F238E27FC236}">
                <a16:creationId xmlns:a16="http://schemas.microsoft.com/office/drawing/2014/main" id="{04D319CC-D468-0948-EA60-2AF094CB9D04}"/>
              </a:ext>
            </a:extLst>
          </p:cNvPr>
          <p:cNvSpPr/>
          <p:nvPr/>
        </p:nvSpPr>
        <p:spPr>
          <a:xfrm>
            <a:off x="9861147" y="5293154"/>
            <a:ext cx="339010" cy="17397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ln>
                  <a:solidFill>
                    <a:schemeClr val="tx1"/>
                  </a:solidFill>
                </a:ln>
                <a:solidFill>
                  <a:schemeClr val="tx1"/>
                </a:solidFill>
              </a:rPr>
              <a:t>0</a:t>
            </a:r>
            <a:endParaRPr lang="en-GB" sz="1000" dirty="0">
              <a:ln>
                <a:solidFill>
                  <a:schemeClr val="tx1"/>
                </a:solidFill>
              </a:ln>
              <a:solidFill>
                <a:schemeClr val="tx1"/>
              </a:solidFill>
            </a:endParaRPr>
          </a:p>
        </p:txBody>
      </p:sp>
    </p:spTree>
    <p:extLst>
      <p:ext uri="{BB962C8B-B14F-4D97-AF65-F5344CB8AC3E}">
        <p14:creationId xmlns:p14="http://schemas.microsoft.com/office/powerpoint/2010/main" val="365218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B4D525-C1BE-79E6-9BE9-C33D1CB34DB5}"/>
              </a:ext>
            </a:extLst>
          </p:cNvPr>
          <p:cNvSpPr>
            <a:spLocks noGrp="1"/>
          </p:cNvSpPr>
          <p:nvPr>
            <p:ph type="title"/>
          </p:nvPr>
        </p:nvSpPr>
        <p:spPr>
          <a:xfrm>
            <a:off x="0" y="0"/>
            <a:ext cx="11807825" cy="719138"/>
          </a:xfrm>
        </p:spPr>
        <p:txBody>
          <a:bodyPr/>
          <a:lstStyle/>
          <a:p>
            <a:r>
              <a:rPr lang="cs-CZ" dirty="0"/>
              <a:t>Obecné podmínky řešení</a:t>
            </a:r>
          </a:p>
        </p:txBody>
      </p:sp>
      <p:sp>
        <p:nvSpPr>
          <p:cNvPr id="3" name="Zástupný obsah 2">
            <a:extLst>
              <a:ext uri="{FF2B5EF4-FFF2-40B4-BE49-F238E27FC236}">
                <a16:creationId xmlns:a16="http://schemas.microsoft.com/office/drawing/2014/main" id="{B96EA8AB-148D-C15E-FD1D-F90CBA2D480F}"/>
              </a:ext>
            </a:extLst>
          </p:cNvPr>
          <p:cNvSpPr>
            <a:spLocks noGrp="1"/>
          </p:cNvSpPr>
          <p:nvPr>
            <p:ph idx="1"/>
          </p:nvPr>
        </p:nvSpPr>
        <p:spPr>
          <a:xfrm>
            <a:off x="0" y="719138"/>
            <a:ext cx="11807825" cy="5910262"/>
          </a:xfrm>
        </p:spPr>
        <p:txBody>
          <a:bodyPr>
            <a:normAutofit/>
          </a:bodyPr>
          <a:lstStyle/>
          <a:p>
            <a:r>
              <a:rPr lang="cs-CZ" dirty="0"/>
              <a:t>Proces vyvážení letadla je velmi komplexní, má svá určitá specifika a postupy, které je nutné dodržovat. V dopravní praxi se tomuto odvětví leteckého průmyslu věnuje několik specializovaných společností, případně sám letecký dopravce disponuje oddělením vyvážení. Poslední možností je možnost vyvážení na letišti odletu. </a:t>
            </a:r>
          </a:p>
          <a:p>
            <a:r>
              <a:rPr lang="cs-CZ" dirty="0"/>
              <a:t>V následující prezentaci bude proces vyvážení letadla značně zjednodušen, budou vysvětleny základní principy a procesy. V dopravní praxi může dopravce dotvářet proces vyvážení letadla různými speciálními postupy. </a:t>
            </a:r>
          </a:p>
          <a:p>
            <a:r>
              <a:rPr lang="cs-CZ" dirty="0"/>
              <a:t>Ve výukových materiálech však není pracováno s žádnými reálnými daty. Data, která budou k výpočtům použitá jsou expertně stanovena a hodnoty, se kterými bude pracováno jsou upravena pro lepší výpočetní podmínky. </a:t>
            </a:r>
          </a:p>
          <a:p>
            <a:r>
              <a:rPr lang="cs-CZ" dirty="0"/>
              <a:t>V této prezentaci budou řešeny dvě vybrané dopravní relace, které budou detailně vysvětleny. První dopravní relací bude pasažérský let, kterým se dopravují cestující, v druhé dopravní relaci bude pasažérský let, kdy s ložném prostoru je přepravováno mimo zavazadel i zboží a pošta. Přepravované zboží může mít charakter nebezpečného zboží, nebo speciálního nákladu a pro práci s takto kvalifikovaným zbožím slouží výuková prezentace s názvem „Nebezpečné zboží a speciální náklad.“ Pro pochopení základních postupů a procesu není nutné zde pracovat s nebezpečným zbožím a speciálním nákladem. </a:t>
            </a:r>
          </a:p>
          <a:p>
            <a:r>
              <a:rPr lang="cs-CZ" dirty="0"/>
              <a:t>Anglický jazyk je užívaný napříč leteckou dopravou, proto v této výukové prezentaci budou všechny dokumenty, formuláře a termíny v anglickém jazyce. </a:t>
            </a:r>
          </a:p>
          <a:p>
            <a:endParaRPr lang="cs-CZ" dirty="0"/>
          </a:p>
          <a:p>
            <a:endParaRPr lang="cs-CZ" dirty="0"/>
          </a:p>
        </p:txBody>
      </p:sp>
    </p:spTree>
    <p:extLst>
      <p:ext uri="{BB962C8B-B14F-4D97-AF65-F5344CB8AC3E}">
        <p14:creationId xmlns:p14="http://schemas.microsoft.com/office/powerpoint/2010/main" val="1919752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687592-36E8-EF3E-6C23-3752B1F5AD98}"/>
              </a:ext>
            </a:extLst>
          </p:cNvPr>
          <p:cNvSpPr>
            <a:spLocks noGrp="1"/>
          </p:cNvSpPr>
          <p:nvPr>
            <p:ph type="title"/>
          </p:nvPr>
        </p:nvSpPr>
        <p:spPr>
          <a:xfrm>
            <a:off x="0" y="0"/>
            <a:ext cx="11807825" cy="719138"/>
          </a:xfrm>
        </p:spPr>
        <p:txBody>
          <a:bodyPr/>
          <a:lstStyle/>
          <a:p>
            <a:r>
              <a:rPr lang="cs-CZ" dirty="0"/>
              <a:t>Vstupní údaje – příklad 2</a:t>
            </a:r>
          </a:p>
        </p:txBody>
      </p:sp>
      <p:sp>
        <p:nvSpPr>
          <p:cNvPr id="3" name="Zástupný obsah 2">
            <a:extLst>
              <a:ext uri="{FF2B5EF4-FFF2-40B4-BE49-F238E27FC236}">
                <a16:creationId xmlns:a16="http://schemas.microsoft.com/office/drawing/2014/main" id="{9C520AF8-CFF9-1553-4574-63E2E5F77080}"/>
              </a:ext>
            </a:extLst>
          </p:cNvPr>
          <p:cNvSpPr>
            <a:spLocks noGrp="1"/>
          </p:cNvSpPr>
          <p:nvPr>
            <p:ph idx="1"/>
          </p:nvPr>
        </p:nvSpPr>
        <p:spPr>
          <a:xfrm>
            <a:off x="1" y="654409"/>
            <a:ext cx="8377084" cy="3895467"/>
          </a:xfrm>
        </p:spPr>
        <p:txBody>
          <a:bodyPr>
            <a:normAutofit lnSpcReduction="10000"/>
          </a:bodyPr>
          <a:lstStyle/>
          <a:p>
            <a:r>
              <a:rPr lang="cs-CZ" dirty="0"/>
              <a:t>Příklad 2 nebude již detailně vysvětlován, bude zde přidána pošta a zboží.</a:t>
            </a:r>
          </a:p>
          <a:p>
            <a:r>
              <a:rPr lang="cs-CZ" dirty="0"/>
              <a:t>Úkoly:</a:t>
            </a:r>
          </a:p>
          <a:p>
            <a:pPr marL="457200" indent="-457200">
              <a:buAutoNum type="arabicPeriod"/>
            </a:pPr>
            <a:r>
              <a:rPr lang="cs-CZ" dirty="0"/>
              <a:t>Výpočet plánovacího formuláře, </a:t>
            </a:r>
          </a:p>
          <a:p>
            <a:pPr marL="457200" indent="-457200">
              <a:buAutoNum type="arabicPeriod"/>
            </a:pPr>
            <a:r>
              <a:rPr lang="cs-CZ" dirty="0"/>
              <a:t>Příprava nakládacích instrukcí, </a:t>
            </a:r>
          </a:p>
          <a:p>
            <a:pPr marL="457200" indent="-457200">
              <a:buAutoNum type="arabicPeriod"/>
            </a:pPr>
            <a:r>
              <a:rPr lang="cs-CZ" dirty="0"/>
              <a:t>Výpočet preliminárního </a:t>
            </a:r>
            <a:r>
              <a:rPr lang="cs-CZ" dirty="0" err="1"/>
              <a:t>trim</a:t>
            </a:r>
            <a:r>
              <a:rPr lang="cs-CZ" dirty="0"/>
              <a:t> </a:t>
            </a:r>
            <a:r>
              <a:rPr lang="cs-CZ" dirty="0" err="1"/>
              <a:t>sheetu</a:t>
            </a:r>
            <a:r>
              <a:rPr lang="cs-CZ" dirty="0"/>
              <a:t>, </a:t>
            </a:r>
          </a:p>
          <a:p>
            <a:pPr marL="457200" indent="-457200">
              <a:buAutoNum type="arabicPeriod"/>
            </a:pPr>
            <a:r>
              <a:rPr lang="cs-CZ" dirty="0"/>
              <a:t>Kontrola finálních údajů,</a:t>
            </a:r>
          </a:p>
          <a:p>
            <a:pPr marL="457200" indent="-457200">
              <a:buAutoNum type="arabicPeriod"/>
            </a:pPr>
            <a:r>
              <a:rPr lang="cs-CZ" dirty="0"/>
              <a:t>Vytvoření </a:t>
            </a:r>
            <a:r>
              <a:rPr lang="cs-CZ" dirty="0" err="1"/>
              <a:t>loading</a:t>
            </a:r>
            <a:r>
              <a:rPr lang="cs-CZ" dirty="0"/>
              <a:t> reportu, </a:t>
            </a:r>
          </a:p>
          <a:p>
            <a:pPr marL="457200" indent="-457200">
              <a:buAutoNum type="arabicPeriod"/>
            </a:pPr>
            <a:r>
              <a:rPr lang="cs-CZ" dirty="0"/>
              <a:t>Výpočet </a:t>
            </a:r>
            <a:r>
              <a:rPr lang="cs-CZ" dirty="0" err="1"/>
              <a:t>load</a:t>
            </a:r>
            <a:r>
              <a:rPr lang="cs-CZ" dirty="0"/>
              <a:t> </a:t>
            </a:r>
            <a:r>
              <a:rPr lang="cs-CZ" dirty="0" err="1"/>
              <a:t>sheetu</a:t>
            </a:r>
            <a:r>
              <a:rPr lang="cs-CZ" dirty="0"/>
              <a:t>,</a:t>
            </a:r>
          </a:p>
          <a:p>
            <a:pPr marL="457200" indent="-457200">
              <a:buAutoNum type="arabicPeriod"/>
            </a:pPr>
            <a:r>
              <a:rPr lang="cs-CZ" dirty="0"/>
              <a:t>Grafické řešení </a:t>
            </a:r>
            <a:r>
              <a:rPr lang="cs-CZ" dirty="0" err="1"/>
              <a:t>trim</a:t>
            </a:r>
            <a:r>
              <a:rPr lang="cs-CZ" dirty="0"/>
              <a:t> </a:t>
            </a:r>
            <a:r>
              <a:rPr lang="cs-CZ" dirty="0" err="1"/>
              <a:t>sheetu</a:t>
            </a:r>
            <a:r>
              <a:rPr lang="cs-CZ" dirty="0"/>
              <a:t>, </a:t>
            </a:r>
          </a:p>
          <a:p>
            <a:pPr marL="457200" indent="-457200">
              <a:buAutoNum type="arabicPeriod"/>
            </a:pPr>
            <a:r>
              <a:rPr lang="cs-CZ" dirty="0"/>
              <a:t>Závěr</a:t>
            </a:r>
          </a:p>
          <a:p>
            <a:pPr marL="457200" indent="-457200">
              <a:buAutoNum type="arabicPeriod"/>
            </a:pPr>
            <a:endParaRPr lang="cs-CZ" dirty="0"/>
          </a:p>
        </p:txBody>
      </p:sp>
      <p:graphicFrame>
        <p:nvGraphicFramePr>
          <p:cNvPr id="7" name="Tabulka 6">
            <a:extLst>
              <a:ext uri="{FF2B5EF4-FFF2-40B4-BE49-F238E27FC236}">
                <a16:creationId xmlns:a16="http://schemas.microsoft.com/office/drawing/2014/main" id="{E283770F-8591-2EB5-543E-2B4AE69B2088}"/>
              </a:ext>
            </a:extLst>
          </p:cNvPr>
          <p:cNvGraphicFramePr>
            <a:graphicFrameLocks noGrp="1"/>
          </p:cNvGraphicFramePr>
          <p:nvPr>
            <p:extLst>
              <p:ext uri="{D42A27DB-BD31-4B8C-83A1-F6EECF244321}">
                <p14:modId xmlns:p14="http://schemas.microsoft.com/office/powerpoint/2010/main" val="363576058"/>
              </p:ext>
            </p:extLst>
          </p:nvPr>
        </p:nvGraphicFramePr>
        <p:xfrm>
          <a:off x="8215618" y="93601"/>
          <a:ext cx="3592207" cy="6670797"/>
        </p:xfrm>
        <a:graphic>
          <a:graphicData uri="http://schemas.openxmlformats.org/drawingml/2006/table">
            <a:tbl>
              <a:tblPr/>
              <a:tblGrid>
                <a:gridCol w="1796103">
                  <a:extLst>
                    <a:ext uri="{9D8B030D-6E8A-4147-A177-3AD203B41FA5}">
                      <a16:colId xmlns:a16="http://schemas.microsoft.com/office/drawing/2014/main" val="4198280446"/>
                    </a:ext>
                  </a:extLst>
                </a:gridCol>
                <a:gridCol w="898052">
                  <a:extLst>
                    <a:ext uri="{9D8B030D-6E8A-4147-A177-3AD203B41FA5}">
                      <a16:colId xmlns:a16="http://schemas.microsoft.com/office/drawing/2014/main" val="2794293188"/>
                    </a:ext>
                  </a:extLst>
                </a:gridCol>
                <a:gridCol w="898052">
                  <a:extLst>
                    <a:ext uri="{9D8B030D-6E8A-4147-A177-3AD203B41FA5}">
                      <a16:colId xmlns:a16="http://schemas.microsoft.com/office/drawing/2014/main" val="3039755566"/>
                    </a:ext>
                  </a:extLst>
                </a:gridCol>
              </a:tblGrid>
              <a:tr h="215187">
                <a:tc gridSpan="3">
                  <a:txBody>
                    <a:bodyPr/>
                    <a:lstStyle/>
                    <a:p>
                      <a:pPr algn="ctr" fontAlgn="b"/>
                      <a:r>
                        <a:rPr lang="cs-CZ" sz="800" b="1" i="0" u="none" strike="noStrike">
                          <a:solidFill>
                            <a:srgbClr val="000000"/>
                          </a:solidFill>
                          <a:effectLst/>
                          <a:latin typeface="Aptos Narrow" panose="020B0004020202020204" pitchFamily="34" charset="0"/>
                        </a:rPr>
                        <a:t>Předběžné údaje</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3825307846"/>
                  </a:ext>
                </a:extLst>
              </a:tr>
              <a:tr h="215187">
                <a:tc gridSpan="3">
                  <a:txBody>
                    <a:bodyPr/>
                    <a:lstStyle/>
                    <a:p>
                      <a:pPr algn="ctr" fontAlgn="b"/>
                      <a:r>
                        <a:rPr lang="cs-CZ" sz="800" b="1" i="0" u="none" strike="noStrike">
                          <a:solidFill>
                            <a:srgbClr val="000000"/>
                          </a:solidFill>
                          <a:effectLst/>
                          <a:latin typeface="Aptos Narrow" panose="020B0004020202020204" pitchFamily="34" charset="0"/>
                        </a:rPr>
                        <a:t>Data o letu</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3785906630"/>
                  </a:ext>
                </a:extLst>
              </a:tr>
              <a:tr h="215187">
                <a:tc>
                  <a:txBody>
                    <a:bodyPr/>
                    <a:lstStyle/>
                    <a:p>
                      <a:pPr algn="ctr" fontAlgn="b"/>
                      <a:r>
                        <a:rPr lang="cs-CZ" sz="800" b="0" i="0" u="none" strike="noStrike">
                          <a:solidFill>
                            <a:srgbClr val="000000"/>
                          </a:solidFill>
                          <a:effectLst/>
                          <a:latin typeface="Aptos Narrow" panose="020B0004020202020204" pitchFamily="34" charset="0"/>
                        </a:rPr>
                        <a:t>Číslo letu</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IA2121</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158206067"/>
                  </a:ext>
                </a:extLst>
              </a:tr>
              <a:tr h="215187">
                <a:tc>
                  <a:txBody>
                    <a:bodyPr/>
                    <a:lstStyle/>
                    <a:p>
                      <a:pPr algn="ctr" fontAlgn="b"/>
                      <a:r>
                        <a:rPr lang="cs-CZ" sz="800" b="0" i="0" u="none" strike="noStrike">
                          <a:solidFill>
                            <a:srgbClr val="000000"/>
                          </a:solidFill>
                          <a:effectLst/>
                          <a:latin typeface="Aptos Narrow" panose="020B0004020202020204" pitchFamily="34" charset="0"/>
                        </a:rPr>
                        <a:t>Routing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PRG-BCN</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558663023"/>
                  </a:ext>
                </a:extLst>
              </a:tr>
              <a:tr h="215187">
                <a:tc>
                  <a:txBody>
                    <a:bodyPr/>
                    <a:lstStyle/>
                    <a:p>
                      <a:pPr algn="ctr" fontAlgn="b"/>
                      <a:r>
                        <a:rPr lang="cs-CZ" sz="800" b="0" i="0" u="none" strike="noStrike">
                          <a:solidFill>
                            <a:srgbClr val="000000"/>
                          </a:solidFill>
                          <a:effectLst/>
                          <a:latin typeface="Aptos Narrow" panose="020B0004020202020204" pitchFamily="34" charset="0"/>
                        </a:rPr>
                        <a:t>A/C typ</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A320</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431874737"/>
                  </a:ext>
                </a:extLst>
              </a:tr>
              <a:tr h="215187">
                <a:tc>
                  <a:txBody>
                    <a:bodyPr/>
                    <a:lstStyle/>
                    <a:p>
                      <a:pPr algn="ctr" fontAlgn="b"/>
                      <a:r>
                        <a:rPr lang="cs-CZ" sz="800" b="0" i="0" u="none" strike="noStrike">
                          <a:solidFill>
                            <a:srgbClr val="000000"/>
                          </a:solidFill>
                          <a:effectLst/>
                          <a:latin typeface="Aptos Narrow" panose="020B0004020202020204" pitchFamily="34" charset="0"/>
                        </a:rPr>
                        <a:t>A/C rego</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OK-POR</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921216616"/>
                  </a:ext>
                </a:extLst>
              </a:tr>
              <a:tr h="215187">
                <a:tc>
                  <a:txBody>
                    <a:bodyPr/>
                    <a:lstStyle/>
                    <a:p>
                      <a:pPr algn="ctr" fontAlgn="b"/>
                      <a:r>
                        <a:rPr lang="cs-CZ" sz="800" b="0" i="0" u="none" strike="noStrike">
                          <a:solidFill>
                            <a:srgbClr val="000000"/>
                          </a:solidFill>
                          <a:effectLst/>
                          <a:latin typeface="Aptos Narrow" panose="020B0004020202020204" pitchFamily="34" charset="0"/>
                        </a:rPr>
                        <a:t>Crew</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2/4</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3209998673"/>
                  </a:ext>
                </a:extLst>
              </a:tr>
              <a:tr h="215187">
                <a:tc>
                  <a:txBody>
                    <a:bodyPr/>
                    <a:lstStyle/>
                    <a:p>
                      <a:pPr algn="ctr" fontAlgn="b"/>
                      <a:r>
                        <a:rPr lang="cs-CZ" sz="800" b="0" i="0" u="none" strike="noStrike">
                          <a:solidFill>
                            <a:srgbClr val="000000"/>
                          </a:solidFill>
                          <a:effectLst/>
                          <a:latin typeface="Aptos Narrow" panose="020B0004020202020204" pitchFamily="34" charset="0"/>
                        </a:rPr>
                        <a:t>Pantry </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S</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3569646988"/>
                  </a:ext>
                </a:extLst>
              </a:tr>
              <a:tr h="215187">
                <a:tc gridSpan="3">
                  <a:txBody>
                    <a:bodyPr/>
                    <a:lstStyle/>
                    <a:p>
                      <a:pPr algn="ctr" fontAlgn="b"/>
                      <a:r>
                        <a:rPr lang="cs-CZ" sz="800" b="1" i="0" u="none" strike="noStrike">
                          <a:solidFill>
                            <a:srgbClr val="000000"/>
                          </a:solidFill>
                          <a:effectLst/>
                          <a:latin typeface="Aptos Narrow" panose="020B0004020202020204" pitchFamily="34" charset="0"/>
                        </a:rPr>
                        <a:t>Data o letadle</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3590046421"/>
                  </a:ext>
                </a:extLst>
              </a:tr>
              <a:tr h="215187">
                <a:tc>
                  <a:txBody>
                    <a:bodyPr/>
                    <a:lstStyle/>
                    <a:p>
                      <a:pPr algn="ctr" fontAlgn="b"/>
                      <a:r>
                        <a:rPr lang="cs-CZ" sz="800" b="0" i="0" u="none" strike="noStrike">
                          <a:solidFill>
                            <a:srgbClr val="000000"/>
                          </a:solidFill>
                          <a:effectLst/>
                          <a:latin typeface="Aptos Narrow" panose="020B0004020202020204" pitchFamily="34" charset="0"/>
                        </a:rPr>
                        <a:t>DOW</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45000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487470385"/>
                  </a:ext>
                </a:extLst>
              </a:tr>
              <a:tr h="215187">
                <a:tc>
                  <a:txBody>
                    <a:bodyPr/>
                    <a:lstStyle/>
                    <a:p>
                      <a:pPr algn="ctr" fontAlgn="b"/>
                      <a:r>
                        <a:rPr lang="cs-CZ" sz="800" b="0" i="0" u="none" strike="noStrike">
                          <a:solidFill>
                            <a:srgbClr val="000000"/>
                          </a:solidFill>
                          <a:effectLst/>
                          <a:latin typeface="Aptos Narrow" panose="020B0004020202020204" pitchFamily="34" charset="0"/>
                        </a:rPr>
                        <a:t>DOI</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60,0</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3188003864"/>
                  </a:ext>
                </a:extLst>
              </a:tr>
              <a:tr h="215187">
                <a:tc>
                  <a:txBody>
                    <a:bodyPr/>
                    <a:lstStyle/>
                    <a:p>
                      <a:pPr algn="ctr" fontAlgn="b"/>
                      <a:r>
                        <a:rPr lang="cs-CZ" sz="800" b="0" i="0" u="none" strike="noStrike">
                          <a:solidFill>
                            <a:srgbClr val="000000"/>
                          </a:solidFill>
                          <a:effectLst/>
                          <a:latin typeface="Aptos Narrow" panose="020B0004020202020204" pitchFamily="34" charset="0"/>
                        </a:rPr>
                        <a:t>MZFW</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62500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880367124"/>
                  </a:ext>
                </a:extLst>
              </a:tr>
              <a:tr h="215187">
                <a:tc>
                  <a:txBody>
                    <a:bodyPr/>
                    <a:lstStyle/>
                    <a:p>
                      <a:pPr algn="ctr" fontAlgn="b"/>
                      <a:r>
                        <a:rPr lang="cs-CZ" sz="800" b="0" i="0" u="none" strike="noStrike">
                          <a:solidFill>
                            <a:srgbClr val="000000"/>
                          </a:solidFill>
                          <a:effectLst/>
                          <a:latin typeface="Aptos Narrow" panose="020B0004020202020204" pitchFamily="34" charset="0"/>
                        </a:rPr>
                        <a:t>MTOW</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75500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553127285"/>
                  </a:ext>
                </a:extLst>
              </a:tr>
              <a:tr h="215187">
                <a:tc>
                  <a:txBody>
                    <a:bodyPr/>
                    <a:lstStyle/>
                    <a:p>
                      <a:pPr algn="ctr" fontAlgn="b"/>
                      <a:r>
                        <a:rPr lang="cs-CZ" sz="800" b="0" i="0" u="none" strike="noStrike">
                          <a:solidFill>
                            <a:srgbClr val="000000"/>
                          </a:solidFill>
                          <a:effectLst/>
                          <a:latin typeface="Aptos Narrow" panose="020B0004020202020204" pitchFamily="34" charset="0"/>
                        </a:rPr>
                        <a:t>MLW</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66000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826161993"/>
                  </a:ext>
                </a:extLst>
              </a:tr>
              <a:tr h="215187">
                <a:tc>
                  <a:txBody>
                    <a:bodyPr/>
                    <a:lstStyle/>
                    <a:p>
                      <a:pPr algn="ctr" fontAlgn="b"/>
                      <a:r>
                        <a:rPr lang="cs-CZ" sz="800" b="1" i="0" u="none" strike="noStrike">
                          <a:solidFill>
                            <a:srgbClr val="000000"/>
                          </a:solidFill>
                          <a:effectLst/>
                          <a:latin typeface="Aptos Narrow" panose="020B0004020202020204" pitchFamily="34" charset="0"/>
                        </a:rPr>
                        <a:t>Kapacita A/C</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165PAX</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967051259"/>
                  </a:ext>
                </a:extLst>
              </a:tr>
              <a:tr h="215187">
                <a:tc rowSpan="3">
                  <a:txBody>
                    <a:bodyPr/>
                    <a:lstStyle/>
                    <a:p>
                      <a:pPr algn="ctr" fontAlgn="ctr"/>
                      <a:r>
                        <a:rPr lang="cs-CZ" sz="800" b="1" i="0" u="none" strike="noStrike">
                          <a:solidFill>
                            <a:srgbClr val="000000"/>
                          </a:solidFill>
                          <a:effectLst/>
                          <a:latin typeface="Aptos Narrow" panose="020B0004020202020204" pitchFamily="34" charset="0"/>
                        </a:rPr>
                        <a:t>Kapacita sedadlových zón</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800" b="0" i="0" u="none" strike="noStrike">
                          <a:solidFill>
                            <a:srgbClr val="000000"/>
                          </a:solidFill>
                          <a:effectLst/>
                          <a:latin typeface="Aptos Narrow" panose="020B0004020202020204" pitchFamily="34" charset="0"/>
                        </a:rPr>
                        <a:t>0A</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800" b="0" i="0" u="none" strike="noStrike">
                          <a:solidFill>
                            <a:srgbClr val="000000"/>
                          </a:solidFill>
                          <a:effectLst/>
                          <a:latin typeface="Aptos Narrow" panose="020B0004020202020204" pitchFamily="34" charset="0"/>
                        </a:rPr>
                        <a:t>57</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5532540"/>
                  </a:ext>
                </a:extLst>
              </a:tr>
              <a:tr h="215187">
                <a:tc vMerge="1">
                  <a:txBody>
                    <a:bodyPr/>
                    <a:lstStyle/>
                    <a:p>
                      <a:endParaRPr lang="cs-CZ"/>
                    </a:p>
                  </a:txBody>
                  <a:tcPr/>
                </a:tc>
                <a:tc>
                  <a:txBody>
                    <a:bodyPr/>
                    <a:lstStyle/>
                    <a:p>
                      <a:pPr algn="ctr" fontAlgn="b"/>
                      <a:r>
                        <a:rPr lang="cs-CZ" sz="800" b="0" i="0" u="none" strike="noStrike">
                          <a:solidFill>
                            <a:srgbClr val="000000"/>
                          </a:solidFill>
                          <a:effectLst/>
                          <a:latin typeface="Aptos Narrow" panose="020B0004020202020204" pitchFamily="34" charset="0"/>
                        </a:rPr>
                        <a:t>0B</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800" b="0" i="0" u="none" strike="noStrike">
                          <a:solidFill>
                            <a:srgbClr val="000000"/>
                          </a:solidFill>
                          <a:effectLst/>
                          <a:latin typeface="Aptos Narrow" panose="020B0004020202020204" pitchFamily="34" charset="0"/>
                        </a:rPr>
                        <a:t>54</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0310865"/>
                  </a:ext>
                </a:extLst>
              </a:tr>
              <a:tr h="215187">
                <a:tc vMerge="1">
                  <a:txBody>
                    <a:bodyPr/>
                    <a:lstStyle/>
                    <a:p>
                      <a:endParaRPr lang="cs-CZ"/>
                    </a:p>
                  </a:txBody>
                  <a:tcPr/>
                </a:tc>
                <a:tc>
                  <a:txBody>
                    <a:bodyPr/>
                    <a:lstStyle/>
                    <a:p>
                      <a:pPr algn="ctr" fontAlgn="b"/>
                      <a:r>
                        <a:rPr lang="cs-CZ" sz="800" b="0" i="0" u="none" strike="noStrike">
                          <a:solidFill>
                            <a:srgbClr val="000000"/>
                          </a:solidFill>
                          <a:effectLst/>
                          <a:latin typeface="Aptos Narrow" panose="020B0004020202020204" pitchFamily="34" charset="0"/>
                        </a:rPr>
                        <a:t>0C</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800" b="0" i="0" u="none" strike="noStrike">
                          <a:solidFill>
                            <a:srgbClr val="000000"/>
                          </a:solidFill>
                          <a:effectLst/>
                          <a:latin typeface="Aptos Narrow" panose="020B0004020202020204" pitchFamily="34" charset="0"/>
                        </a:rPr>
                        <a:t>54</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2355463"/>
                  </a:ext>
                </a:extLst>
              </a:tr>
              <a:tr h="215187">
                <a:tc gridSpan="3">
                  <a:txBody>
                    <a:bodyPr/>
                    <a:lstStyle/>
                    <a:p>
                      <a:pPr algn="ctr" fontAlgn="b"/>
                      <a:r>
                        <a:rPr lang="cs-CZ" sz="800" b="1" i="0" u="none" strike="noStrike">
                          <a:solidFill>
                            <a:srgbClr val="000000"/>
                          </a:solidFill>
                          <a:effectLst/>
                          <a:latin typeface="Aptos Narrow" panose="020B0004020202020204" pitchFamily="34" charset="0"/>
                        </a:rPr>
                        <a:t>Data o cestujících</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1136385942"/>
                  </a:ext>
                </a:extLst>
              </a:tr>
              <a:tr h="215187">
                <a:tc>
                  <a:txBody>
                    <a:bodyPr/>
                    <a:lstStyle/>
                    <a:p>
                      <a:pPr algn="ctr" fontAlgn="b"/>
                      <a:r>
                        <a:rPr lang="cs-CZ" sz="800" b="0" i="0" u="none" strike="noStrike">
                          <a:solidFill>
                            <a:srgbClr val="000000"/>
                          </a:solidFill>
                          <a:effectLst/>
                          <a:latin typeface="Aptos Narrow" panose="020B0004020202020204" pitchFamily="34" charset="0"/>
                        </a:rPr>
                        <a:t>Booked PAX</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160</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403338889"/>
                  </a:ext>
                </a:extLst>
              </a:tr>
              <a:tr h="215187">
                <a:tc>
                  <a:txBody>
                    <a:bodyPr/>
                    <a:lstStyle/>
                    <a:p>
                      <a:pPr algn="ctr" fontAlgn="b"/>
                      <a:r>
                        <a:rPr lang="cs-CZ" sz="800" b="0" i="0" u="none" strike="noStrike">
                          <a:solidFill>
                            <a:srgbClr val="000000"/>
                          </a:solidFill>
                          <a:effectLst/>
                          <a:latin typeface="Aptos Narrow" panose="020B0004020202020204" pitchFamily="34" charset="0"/>
                        </a:rPr>
                        <a:t>Hmotnost 1PAX</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80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3997715296"/>
                  </a:ext>
                </a:extLst>
              </a:tr>
              <a:tr h="215187">
                <a:tc>
                  <a:txBody>
                    <a:bodyPr/>
                    <a:lstStyle/>
                    <a:p>
                      <a:pPr algn="ctr" fontAlgn="b"/>
                      <a:r>
                        <a:rPr lang="cs-CZ" sz="800" b="0" i="0" u="none" strike="noStrike">
                          <a:solidFill>
                            <a:srgbClr val="000000"/>
                          </a:solidFill>
                          <a:effectLst/>
                          <a:latin typeface="Aptos Narrow" panose="020B0004020202020204" pitchFamily="34" charset="0"/>
                        </a:rPr>
                        <a:t>Bags</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dirty="0">
                          <a:solidFill>
                            <a:srgbClr val="000000"/>
                          </a:solidFill>
                          <a:effectLst/>
                          <a:latin typeface="Aptos Narrow" panose="020B0004020202020204" pitchFamily="34" charset="0"/>
                        </a:rPr>
                        <a:t>1,1ks/pax</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853394699"/>
                  </a:ext>
                </a:extLst>
              </a:tr>
              <a:tr h="215187">
                <a:tc>
                  <a:txBody>
                    <a:bodyPr/>
                    <a:lstStyle/>
                    <a:p>
                      <a:pPr algn="ctr" fontAlgn="b"/>
                      <a:r>
                        <a:rPr lang="cs-CZ" sz="800" b="0" i="0" u="none" strike="noStrike">
                          <a:solidFill>
                            <a:srgbClr val="000000"/>
                          </a:solidFill>
                          <a:effectLst/>
                          <a:latin typeface="Aptos Narrow" panose="020B0004020202020204" pitchFamily="34" charset="0"/>
                        </a:rPr>
                        <a:t>Bags weight</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12 kg/ks</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4119468910"/>
                  </a:ext>
                </a:extLst>
              </a:tr>
              <a:tr h="215187">
                <a:tc gridSpan="3">
                  <a:txBody>
                    <a:bodyPr/>
                    <a:lstStyle/>
                    <a:p>
                      <a:pPr algn="ctr" fontAlgn="b"/>
                      <a:r>
                        <a:rPr lang="cs-CZ" sz="800" b="1" i="0" u="none" strike="noStrike">
                          <a:solidFill>
                            <a:srgbClr val="000000"/>
                          </a:solidFill>
                          <a:effectLst/>
                          <a:latin typeface="Aptos Narrow" panose="020B0004020202020204" pitchFamily="34" charset="0"/>
                        </a:rPr>
                        <a:t>Další údaje</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157859430"/>
                  </a:ext>
                </a:extLst>
              </a:tr>
              <a:tr h="215187">
                <a:tc>
                  <a:txBody>
                    <a:bodyPr/>
                    <a:lstStyle/>
                    <a:p>
                      <a:pPr algn="ctr" fontAlgn="b"/>
                      <a:r>
                        <a:rPr lang="cs-CZ" sz="800" b="0" i="0" u="none" strike="noStrike">
                          <a:solidFill>
                            <a:srgbClr val="000000"/>
                          </a:solidFill>
                          <a:effectLst/>
                          <a:latin typeface="Aptos Narrow" panose="020B0004020202020204" pitchFamily="34" charset="0"/>
                        </a:rPr>
                        <a:t>Cargo</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500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4152348297"/>
                  </a:ext>
                </a:extLst>
              </a:tr>
              <a:tr h="215187">
                <a:tc>
                  <a:txBody>
                    <a:bodyPr/>
                    <a:lstStyle/>
                    <a:p>
                      <a:pPr algn="ctr" fontAlgn="b"/>
                      <a:r>
                        <a:rPr lang="cs-CZ" sz="800" b="0" i="0" u="none" strike="noStrike">
                          <a:solidFill>
                            <a:srgbClr val="000000"/>
                          </a:solidFill>
                          <a:effectLst/>
                          <a:latin typeface="Aptos Narrow" panose="020B0004020202020204" pitchFamily="34" charset="0"/>
                        </a:rPr>
                        <a:t>Mail</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200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590622098"/>
                  </a:ext>
                </a:extLst>
              </a:tr>
              <a:tr h="215187">
                <a:tc gridSpan="3">
                  <a:txBody>
                    <a:bodyPr/>
                    <a:lstStyle/>
                    <a:p>
                      <a:pPr algn="ctr" fontAlgn="b"/>
                      <a:r>
                        <a:rPr lang="cs-CZ" sz="800" b="1" i="0" u="none" strike="noStrike">
                          <a:solidFill>
                            <a:srgbClr val="000000"/>
                          </a:solidFill>
                          <a:effectLst/>
                          <a:latin typeface="Aptos Narrow" panose="020B0004020202020204" pitchFamily="34" charset="0"/>
                        </a:rPr>
                        <a:t>Fuel Figures</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3411907640"/>
                  </a:ext>
                </a:extLst>
              </a:tr>
              <a:tr h="215187">
                <a:tc>
                  <a:txBody>
                    <a:bodyPr/>
                    <a:lstStyle/>
                    <a:p>
                      <a:pPr algn="ctr" fontAlgn="b"/>
                      <a:r>
                        <a:rPr lang="cs-CZ" sz="800" b="0" i="0" u="none" strike="noStrike">
                          <a:solidFill>
                            <a:srgbClr val="000000"/>
                          </a:solidFill>
                          <a:effectLst/>
                          <a:latin typeface="Aptos Narrow" panose="020B0004020202020204" pitchFamily="34" charset="0"/>
                        </a:rPr>
                        <a:t>Block Fuel</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12 000kg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319739621"/>
                  </a:ext>
                </a:extLst>
              </a:tr>
              <a:tr h="215187">
                <a:tc>
                  <a:txBody>
                    <a:bodyPr/>
                    <a:lstStyle/>
                    <a:p>
                      <a:pPr algn="ctr" fontAlgn="b"/>
                      <a:r>
                        <a:rPr lang="cs-CZ" sz="800" b="0" i="0" u="none" strike="noStrike">
                          <a:solidFill>
                            <a:srgbClr val="000000"/>
                          </a:solidFill>
                          <a:effectLst/>
                          <a:latin typeface="Aptos Narrow" panose="020B0004020202020204" pitchFamily="34" charset="0"/>
                        </a:rPr>
                        <a:t>Taxi Fuel</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200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907482847"/>
                  </a:ext>
                </a:extLst>
              </a:tr>
              <a:tr h="215187">
                <a:tc>
                  <a:txBody>
                    <a:bodyPr/>
                    <a:lstStyle/>
                    <a:p>
                      <a:pPr algn="ctr" fontAlgn="b"/>
                      <a:r>
                        <a:rPr lang="cs-CZ" sz="800" b="0" i="0" u="none" strike="noStrike">
                          <a:solidFill>
                            <a:srgbClr val="000000"/>
                          </a:solidFill>
                          <a:effectLst/>
                          <a:latin typeface="Aptos Narrow" panose="020B0004020202020204" pitchFamily="34" charset="0"/>
                        </a:rPr>
                        <a:t>Trip Fuel</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a:solidFill>
                            <a:srgbClr val="000000"/>
                          </a:solidFill>
                          <a:effectLst/>
                          <a:latin typeface="Aptos Narrow" panose="020B0004020202020204" pitchFamily="34" charset="0"/>
                        </a:rPr>
                        <a:t>9 000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417897116"/>
                  </a:ext>
                </a:extLst>
              </a:tr>
              <a:tr h="215187">
                <a:tc>
                  <a:txBody>
                    <a:bodyPr/>
                    <a:lstStyle/>
                    <a:p>
                      <a:pPr algn="ctr" fontAlgn="b"/>
                      <a:r>
                        <a:rPr lang="cs-CZ" sz="800" b="0" i="0" u="none" strike="noStrike">
                          <a:solidFill>
                            <a:srgbClr val="000000"/>
                          </a:solidFill>
                          <a:effectLst/>
                          <a:latin typeface="Aptos Narrow" panose="020B0004020202020204" pitchFamily="34" charset="0"/>
                        </a:rPr>
                        <a:t>Take Off Fuel</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800" b="0" i="0" u="none" strike="noStrike" dirty="0">
                          <a:solidFill>
                            <a:srgbClr val="000000"/>
                          </a:solidFill>
                          <a:effectLst/>
                          <a:latin typeface="Aptos Narrow" panose="020B0004020202020204" pitchFamily="34" charset="0"/>
                        </a:rPr>
                        <a:t>11 800 kg</a:t>
                      </a:r>
                    </a:p>
                  </a:txBody>
                  <a:tcPr marL="6747" marR="6747" marT="67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974329655"/>
                  </a:ext>
                </a:extLst>
              </a:tr>
            </a:tbl>
          </a:graphicData>
        </a:graphic>
      </p:graphicFrame>
    </p:spTree>
    <p:extLst>
      <p:ext uri="{BB962C8B-B14F-4D97-AF65-F5344CB8AC3E}">
        <p14:creationId xmlns:p14="http://schemas.microsoft.com/office/powerpoint/2010/main" val="2336838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95BBCC87-E936-1B2E-9ECB-84FFB5B9E71A}"/>
              </a:ext>
            </a:extLst>
          </p:cNvPr>
          <p:cNvSpPr>
            <a:spLocks noGrp="1"/>
          </p:cNvSpPr>
          <p:nvPr>
            <p:ph idx="1"/>
          </p:nvPr>
        </p:nvSpPr>
        <p:spPr>
          <a:xfrm>
            <a:off x="192087" y="877530"/>
            <a:ext cx="2750215" cy="5323246"/>
          </a:xfrm>
        </p:spPr>
        <p:txBody>
          <a:bodyPr/>
          <a:lstStyle/>
          <a:p>
            <a:pPr algn="just"/>
            <a:r>
              <a:rPr lang="cs-CZ" dirty="0"/>
              <a:t>Výpočet probíhá stejně jako u příkladu 1, přidání zboží a pošty je označené kolečkem a ve výpočtech zohledněné.</a:t>
            </a:r>
          </a:p>
          <a:p>
            <a:pPr algn="just"/>
            <a:r>
              <a:rPr lang="cs-CZ" dirty="0"/>
              <a:t>V zadání je napsáno, že připadá 1,1 zavazadla na cestujícího, proto výpočet pro celkový počet zavazadel probíhá následovně:</a:t>
            </a:r>
          </a:p>
          <a:p>
            <a:pPr algn="just"/>
            <a:r>
              <a:rPr lang="cs-CZ" dirty="0"/>
              <a:t>160PAX*1,1Bags/PAX=</a:t>
            </a:r>
            <a:br>
              <a:rPr lang="cs-CZ" dirty="0"/>
            </a:br>
            <a:r>
              <a:rPr lang="cs-CZ" dirty="0"/>
              <a:t>176Bags </a:t>
            </a:r>
          </a:p>
        </p:txBody>
      </p:sp>
      <p:sp>
        <p:nvSpPr>
          <p:cNvPr id="4" name="Nadpis 1">
            <a:extLst>
              <a:ext uri="{FF2B5EF4-FFF2-40B4-BE49-F238E27FC236}">
                <a16:creationId xmlns:a16="http://schemas.microsoft.com/office/drawing/2014/main" id="{67338BBC-F313-3DFA-CCD0-CC4DCB3967FA}"/>
              </a:ext>
            </a:extLst>
          </p:cNvPr>
          <p:cNvSpPr>
            <a:spLocks noGrp="1"/>
          </p:cNvSpPr>
          <p:nvPr>
            <p:ph type="title"/>
          </p:nvPr>
        </p:nvSpPr>
        <p:spPr>
          <a:xfrm>
            <a:off x="0" y="0"/>
            <a:ext cx="11807825" cy="719138"/>
          </a:xfrm>
        </p:spPr>
        <p:txBody>
          <a:bodyPr/>
          <a:lstStyle/>
          <a:p>
            <a:r>
              <a:rPr lang="cs-CZ" dirty="0"/>
              <a:t>Fáze plánování – výpočet plánovacího formuláře </a:t>
            </a:r>
            <a:endParaRPr lang="en-GB" dirty="0"/>
          </a:p>
        </p:txBody>
      </p:sp>
      <p:graphicFrame>
        <p:nvGraphicFramePr>
          <p:cNvPr id="9" name="Tabulka 8">
            <a:extLst>
              <a:ext uri="{FF2B5EF4-FFF2-40B4-BE49-F238E27FC236}">
                <a16:creationId xmlns:a16="http://schemas.microsoft.com/office/drawing/2014/main" id="{67CCF2B5-19FE-3F3B-480C-2F6031528D2E}"/>
              </a:ext>
            </a:extLst>
          </p:cNvPr>
          <p:cNvGraphicFramePr>
            <a:graphicFrameLocks noGrp="1"/>
          </p:cNvGraphicFramePr>
          <p:nvPr>
            <p:extLst>
              <p:ext uri="{D42A27DB-BD31-4B8C-83A1-F6EECF244321}">
                <p14:modId xmlns:p14="http://schemas.microsoft.com/office/powerpoint/2010/main" val="688215355"/>
              </p:ext>
            </p:extLst>
          </p:nvPr>
        </p:nvGraphicFramePr>
        <p:xfrm>
          <a:off x="2771170" y="719138"/>
          <a:ext cx="9228733" cy="5457833"/>
        </p:xfrm>
        <a:graphic>
          <a:graphicData uri="http://schemas.openxmlformats.org/drawingml/2006/table">
            <a:tbl>
              <a:tblPr/>
              <a:tblGrid>
                <a:gridCol w="502814">
                  <a:extLst>
                    <a:ext uri="{9D8B030D-6E8A-4147-A177-3AD203B41FA5}">
                      <a16:colId xmlns:a16="http://schemas.microsoft.com/office/drawing/2014/main" val="1597743315"/>
                    </a:ext>
                  </a:extLst>
                </a:gridCol>
                <a:gridCol w="502814">
                  <a:extLst>
                    <a:ext uri="{9D8B030D-6E8A-4147-A177-3AD203B41FA5}">
                      <a16:colId xmlns:a16="http://schemas.microsoft.com/office/drawing/2014/main" val="2273848454"/>
                    </a:ext>
                  </a:extLst>
                </a:gridCol>
                <a:gridCol w="502814">
                  <a:extLst>
                    <a:ext uri="{9D8B030D-6E8A-4147-A177-3AD203B41FA5}">
                      <a16:colId xmlns:a16="http://schemas.microsoft.com/office/drawing/2014/main" val="1902540262"/>
                    </a:ext>
                  </a:extLst>
                </a:gridCol>
                <a:gridCol w="502814">
                  <a:extLst>
                    <a:ext uri="{9D8B030D-6E8A-4147-A177-3AD203B41FA5}">
                      <a16:colId xmlns:a16="http://schemas.microsoft.com/office/drawing/2014/main" val="3880814587"/>
                    </a:ext>
                  </a:extLst>
                </a:gridCol>
                <a:gridCol w="502814">
                  <a:extLst>
                    <a:ext uri="{9D8B030D-6E8A-4147-A177-3AD203B41FA5}">
                      <a16:colId xmlns:a16="http://schemas.microsoft.com/office/drawing/2014/main" val="447867528"/>
                    </a:ext>
                  </a:extLst>
                </a:gridCol>
                <a:gridCol w="502814">
                  <a:extLst>
                    <a:ext uri="{9D8B030D-6E8A-4147-A177-3AD203B41FA5}">
                      <a16:colId xmlns:a16="http://schemas.microsoft.com/office/drawing/2014/main" val="1839470976"/>
                    </a:ext>
                  </a:extLst>
                </a:gridCol>
                <a:gridCol w="502814">
                  <a:extLst>
                    <a:ext uri="{9D8B030D-6E8A-4147-A177-3AD203B41FA5}">
                      <a16:colId xmlns:a16="http://schemas.microsoft.com/office/drawing/2014/main" val="1018951039"/>
                    </a:ext>
                  </a:extLst>
                </a:gridCol>
                <a:gridCol w="502814">
                  <a:extLst>
                    <a:ext uri="{9D8B030D-6E8A-4147-A177-3AD203B41FA5}">
                      <a16:colId xmlns:a16="http://schemas.microsoft.com/office/drawing/2014/main" val="1565734624"/>
                    </a:ext>
                  </a:extLst>
                </a:gridCol>
                <a:gridCol w="502814">
                  <a:extLst>
                    <a:ext uri="{9D8B030D-6E8A-4147-A177-3AD203B41FA5}">
                      <a16:colId xmlns:a16="http://schemas.microsoft.com/office/drawing/2014/main" val="3211174854"/>
                    </a:ext>
                  </a:extLst>
                </a:gridCol>
                <a:gridCol w="502814">
                  <a:extLst>
                    <a:ext uri="{9D8B030D-6E8A-4147-A177-3AD203B41FA5}">
                      <a16:colId xmlns:a16="http://schemas.microsoft.com/office/drawing/2014/main" val="2168062149"/>
                    </a:ext>
                  </a:extLst>
                </a:gridCol>
                <a:gridCol w="502814">
                  <a:extLst>
                    <a:ext uri="{9D8B030D-6E8A-4147-A177-3AD203B41FA5}">
                      <a16:colId xmlns:a16="http://schemas.microsoft.com/office/drawing/2014/main" val="2362748524"/>
                    </a:ext>
                  </a:extLst>
                </a:gridCol>
                <a:gridCol w="502814">
                  <a:extLst>
                    <a:ext uri="{9D8B030D-6E8A-4147-A177-3AD203B41FA5}">
                      <a16:colId xmlns:a16="http://schemas.microsoft.com/office/drawing/2014/main" val="1456409668"/>
                    </a:ext>
                  </a:extLst>
                </a:gridCol>
                <a:gridCol w="502814">
                  <a:extLst>
                    <a:ext uri="{9D8B030D-6E8A-4147-A177-3AD203B41FA5}">
                      <a16:colId xmlns:a16="http://schemas.microsoft.com/office/drawing/2014/main" val="1326588418"/>
                    </a:ext>
                  </a:extLst>
                </a:gridCol>
                <a:gridCol w="502814">
                  <a:extLst>
                    <a:ext uri="{9D8B030D-6E8A-4147-A177-3AD203B41FA5}">
                      <a16:colId xmlns:a16="http://schemas.microsoft.com/office/drawing/2014/main" val="234960794"/>
                    </a:ext>
                  </a:extLst>
                </a:gridCol>
                <a:gridCol w="680895">
                  <a:extLst>
                    <a:ext uri="{9D8B030D-6E8A-4147-A177-3AD203B41FA5}">
                      <a16:colId xmlns:a16="http://schemas.microsoft.com/office/drawing/2014/main" val="893394185"/>
                    </a:ext>
                  </a:extLst>
                </a:gridCol>
                <a:gridCol w="502814">
                  <a:extLst>
                    <a:ext uri="{9D8B030D-6E8A-4147-A177-3AD203B41FA5}">
                      <a16:colId xmlns:a16="http://schemas.microsoft.com/office/drawing/2014/main" val="2733935391"/>
                    </a:ext>
                  </a:extLst>
                </a:gridCol>
                <a:gridCol w="502814">
                  <a:extLst>
                    <a:ext uri="{9D8B030D-6E8A-4147-A177-3AD203B41FA5}">
                      <a16:colId xmlns:a16="http://schemas.microsoft.com/office/drawing/2014/main" val="2488296670"/>
                    </a:ext>
                  </a:extLst>
                </a:gridCol>
                <a:gridCol w="502814">
                  <a:extLst>
                    <a:ext uri="{9D8B030D-6E8A-4147-A177-3AD203B41FA5}">
                      <a16:colId xmlns:a16="http://schemas.microsoft.com/office/drawing/2014/main" val="1692130122"/>
                    </a:ext>
                  </a:extLst>
                </a:gridCol>
              </a:tblGrid>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700" b="1" i="0" u="none" strike="noStrike">
                          <a:solidFill>
                            <a:srgbClr val="000000"/>
                          </a:solidFill>
                          <a:effectLst/>
                          <a:latin typeface="Aptos Narrow" panose="020B0004020202020204" pitchFamily="34" charset="0"/>
                        </a:rPr>
                        <a:t>Flight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IA2121</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1" i="0" u="none" strike="noStrike">
                          <a:solidFill>
                            <a:srgbClr val="000000"/>
                          </a:solidFill>
                          <a:effectLst/>
                          <a:latin typeface="Aptos Narrow" panose="020B0004020202020204" pitchFamily="34" charset="0"/>
                        </a:rPr>
                        <a:t>Crew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2/4</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1" i="0" u="none" strike="noStrike">
                          <a:solidFill>
                            <a:srgbClr val="000000"/>
                          </a:solidFill>
                          <a:effectLst/>
                          <a:latin typeface="Aptos Narrow" panose="020B0004020202020204" pitchFamily="34" charset="0"/>
                        </a:rPr>
                        <a:t>Routing</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PRG-BCN</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1" i="0" u="none" strike="noStrike">
                          <a:solidFill>
                            <a:srgbClr val="000000"/>
                          </a:solidFill>
                          <a:effectLst/>
                          <a:latin typeface="Aptos Narrow" panose="020B0004020202020204" pitchFamily="34" charset="0"/>
                        </a:rPr>
                        <a:t>Pantry</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S</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1" i="0" u="none" strike="noStrike">
                          <a:solidFill>
                            <a:srgbClr val="000000"/>
                          </a:solidFill>
                          <a:effectLst/>
                          <a:latin typeface="Aptos Narrow" panose="020B0004020202020204" pitchFamily="34" charset="0"/>
                        </a:rPr>
                        <a:t>A/C Registration</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OK-POR</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491262149"/>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3084674149"/>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ctr"/>
                      <a:r>
                        <a:rPr lang="en-US" sz="700" b="0" i="0" u="none" strike="noStrike">
                          <a:solidFill>
                            <a:srgbClr val="000000"/>
                          </a:solidFill>
                          <a:effectLst/>
                          <a:latin typeface="Aptos Narrow" panose="020B0004020202020204" pitchFamily="34" charset="0"/>
                        </a:rPr>
                        <a:t>Dry Operating Weigh and Index</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45000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rowSpan="5">
                  <a:txBody>
                    <a:bodyPr/>
                    <a:lstStyle/>
                    <a:p>
                      <a:pPr algn="ctr" fontAlgn="ctr"/>
                      <a:r>
                        <a:rPr lang="cs-CZ" sz="700" b="0" i="0" u="none" strike="noStrike">
                          <a:solidFill>
                            <a:srgbClr val="000000"/>
                          </a:solidFill>
                          <a:effectLst/>
                          <a:latin typeface="Aptos Narrow" panose="020B0004020202020204" pitchFamily="34" charset="0"/>
                        </a:rPr>
                        <a:t>DOI</a:t>
                      </a:r>
                    </a:p>
                  </a:txBody>
                  <a:tcPr marL="5653" marR="5653" marT="5653" marB="0" vert="wordArt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60,0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567909856"/>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ctr"/>
                      <a:r>
                        <a:rPr lang="cs-CZ" sz="700" b="0" i="0" u="none" strike="noStrike">
                          <a:solidFill>
                            <a:srgbClr val="000000"/>
                          </a:solidFill>
                          <a:effectLst/>
                          <a:latin typeface="Aptos Narrow" panose="020B0004020202020204" pitchFamily="34" charset="0"/>
                        </a:rPr>
                        <a:t>Correction FC</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v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052672971"/>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ctr"/>
                      <a:r>
                        <a:rPr lang="cs-CZ" sz="700" b="0" i="0" u="none" strike="noStrike">
                          <a:solidFill>
                            <a:srgbClr val="000000"/>
                          </a:solidFill>
                          <a:effectLst/>
                          <a:latin typeface="Aptos Narrow" panose="020B0004020202020204" pitchFamily="34" charset="0"/>
                        </a:rPr>
                        <a:t>Correction CC</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v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029717340"/>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ctr"/>
                      <a:r>
                        <a:rPr lang="cs-CZ" sz="700" b="0" i="0" u="none" strike="noStrike">
                          <a:solidFill>
                            <a:srgbClr val="000000"/>
                          </a:solidFill>
                          <a:effectLst/>
                          <a:latin typeface="Aptos Narrow" panose="020B0004020202020204" pitchFamily="34" charset="0"/>
                        </a:rPr>
                        <a:t>Correction water</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v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633868127"/>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ctr"/>
                      <a:r>
                        <a:rPr lang="cs-CZ" sz="700" b="1" i="0" u="none" strike="noStrike">
                          <a:solidFill>
                            <a:srgbClr val="000000"/>
                          </a:solidFill>
                          <a:effectLst/>
                          <a:latin typeface="Aptos Narrow" panose="020B0004020202020204" pitchFamily="34" charset="0"/>
                        </a:rPr>
                        <a:t>Corrected DOW  and DOI</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45000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v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60,0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4218881888"/>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vert="wordArtVert"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788027136"/>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dirty="0">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4044124665"/>
                  </a:ext>
                </a:extLst>
              </a:tr>
              <a:tr h="147509">
                <a:tc>
                  <a:txBody>
                    <a:bodyPr/>
                    <a:lstStyle/>
                    <a:p>
                      <a:pPr algn="ctr" fontAlgn="b"/>
                      <a:endParaRPr lang="cs-CZ" sz="700" b="0" i="0" u="none" strike="noStrike" dirty="0">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700" b="0" i="0" u="none" strike="noStrike">
                          <a:solidFill>
                            <a:srgbClr val="000000"/>
                          </a:solidFill>
                          <a:effectLst/>
                          <a:latin typeface="Aptos Narrow" panose="020B0004020202020204" pitchFamily="34" charset="0"/>
                        </a:rPr>
                        <a:t>PAX</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160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Adults</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80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kg</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12800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700" b="0" i="0" u="none" strike="noStrike">
                          <a:solidFill>
                            <a:srgbClr val="000000"/>
                          </a:solidFill>
                          <a:effectLst/>
                          <a:latin typeface="Aptos Narrow" panose="020B0004020202020204" pitchFamily="34" charset="0"/>
                        </a:rPr>
                        <a:t>MZFW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62500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3330101699"/>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700" b="0" i="0" u="none" strike="noStrike">
                          <a:solidFill>
                            <a:srgbClr val="000000"/>
                          </a:solidFill>
                          <a:effectLst/>
                          <a:latin typeface="Aptos Narrow" panose="020B0004020202020204" pitchFamily="34" charset="0"/>
                        </a:rPr>
                        <a:t>BAGS</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176</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Bags</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12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kg</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2112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700" b="0" i="0" u="none" strike="noStrike">
                          <a:solidFill>
                            <a:srgbClr val="000000"/>
                          </a:solidFill>
                          <a:effectLst/>
                          <a:latin typeface="Aptos Narrow" panose="020B0004020202020204" pitchFamily="34" charset="0"/>
                        </a:rPr>
                        <a:t>MTOW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75500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191780489"/>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700" b="0" i="0" u="none" strike="noStrike">
                          <a:solidFill>
                            <a:srgbClr val="000000"/>
                          </a:solidFill>
                          <a:effectLst/>
                          <a:latin typeface="Aptos Narrow" panose="020B0004020202020204" pitchFamily="34" charset="0"/>
                        </a:rPr>
                        <a:t>Cargo</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b"/>
                      <a:r>
                        <a:rPr lang="cs-CZ" sz="700" b="0" i="0" u="none" strike="noStrike">
                          <a:solidFill>
                            <a:srgbClr val="000000"/>
                          </a:solidFill>
                          <a:effectLst/>
                          <a:latin typeface="Aptos Narrow" panose="020B0004020202020204" pitchFamily="34" charset="0"/>
                        </a:rPr>
                        <a:t>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kg</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cs-CZ" sz="700" b="0" i="0" u="none" strike="noStrike">
                          <a:solidFill>
                            <a:srgbClr val="000000"/>
                          </a:solidFill>
                          <a:effectLst/>
                          <a:latin typeface="Aptos Narrow" panose="020B0004020202020204" pitchFamily="34" charset="0"/>
                        </a:rPr>
                        <a:t>MLW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66000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57725666"/>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700" b="0" i="0" u="none" strike="noStrike">
                          <a:solidFill>
                            <a:srgbClr val="000000"/>
                          </a:solidFill>
                          <a:effectLst/>
                          <a:latin typeface="Aptos Narrow" panose="020B0004020202020204" pitchFamily="34" charset="0"/>
                        </a:rPr>
                        <a:t>Mail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b"/>
                      <a:r>
                        <a:rPr lang="cs-CZ" sz="700" b="0" i="0" u="none" strike="noStrike">
                          <a:solidFill>
                            <a:srgbClr val="000000"/>
                          </a:solidFill>
                          <a:effectLst/>
                          <a:latin typeface="Aptos Narrow" panose="020B0004020202020204" pitchFamily="34" charset="0"/>
                        </a:rPr>
                        <a:t>200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kg</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200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405466354"/>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b"/>
                      <a:r>
                        <a:rPr lang="cs-CZ" sz="700" b="0" i="0" u="none" strike="noStrike">
                          <a:solidFill>
                            <a:srgbClr val="000000"/>
                          </a:solidFill>
                          <a:effectLst/>
                          <a:latin typeface="Aptos Narrow" panose="020B0004020202020204" pitchFamily="34" charset="0"/>
                        </a:rPr>
                        <a:t>Estimated Traffic Load</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15612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700" b="0" i="0" u="none" strike="noStrike">
                          <a:solidFill>
                            <a:srgbClr val="000000"/>
                          </a:solidFill>
                          <a:effectLst/>
                          <a:latin typeface="Aptos Narrow" panose="020B0004020202020204" pitchFamily="34" charset="0"/>
                        </a:rPr>
                        <a:t>Block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12 000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439447370"/>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b"/>
                      <a:r>
                        <a:rPr lang="cs-CZ" sz="700" b="0" i="0" u="none" strike="noStrike">
                          <a:solidFill>
                            <a:srgbClr val="000000"/>
                          </a:solidFill>
                          <a:effectLst/>
                          <a:latin typeface="Aptos Narrow" panose="020B0004020202020204" pitchFamily="34" charset="0"/>
                        </a:rPr>
                        <a:t>Corrected DOW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45000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700" b="0" i="0" u="none" strike="noStrike">
                          <a:solidFill>
                            <a:srgbClr val="000000"/>
                          </a:solidFill>
                          <a:effectLst/>
                          <a:latin typeface="Aptos Narrow" panose="020B0004020202020204" pitchFamily="34" charset="0"/>
                        </a:rPr>
                        <a:t>Taxi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200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451023447"/>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b"/>
                      <a:r>
                        <a:rPr lang="cs-CZ" sz="700" b="1" i="0" u="none" strike="noStrike">
                          <a:solidFill>
                            <a:srgbClr val="000000"/>
                          </a:solidFill>
                          <a:effectLst/>
                          <a:latin typeface="Aptos Narrow" panose="020B0004020202020204" pitchFamily="34" charset="0"/>
                        </a:rPr>
                        <a:t>Estimated Zero Fuel Weight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60612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700" b="0" i="0" u="none" strike="noStrike">
                          <a:solidFill>
                            <a:srgbClr val="000000"/>
                          </a:solidFill>
                          <a:effectLst/>
                          <a:latin typeface="Aptos Narrow" panose="020B0004020202020204" pitchFamily="34" charset="0"/>
                        </a:rPr>
                        <a:t>Trip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9000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286199537"/>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b"/>
                      <a:r>
                        <a:rPr lang="cs-CZ" sz="700" b="0" i="0" u="none" strike="noStrike">
                          <a:solidFill>
                            <a:srgbClr val="000000"/>
                          </a:solidFill>
                          <a:effectLst/>
                          <a:latin typeface="Aptos Narrow" panose="020B0004020202020204" pitchFamily="34" charset="0"/>
                        </a:rPr>
                        <a:t>Minimum Take Off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11800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700" b="0" i="0" u="none" strike="noStrike">
                          <a:solidFill>
                            <a:srgbClr val="000000"/>
                          </a:solidFill>
                          <a:effectLst/>
                          <a:latin typeface="Aptos Narrow" panose="020B0004020202020204" pitchFamily="34" charset="0"/>
                        </a:rPr>
                        <a:t>Min Take Off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11 800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3319523194"/>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5">
                  <a:txBody>
                    <a:bodyPr/>
                    <a:lstStyle/>
                    <a:p>
                      <a:pPr algn="ctr" fontAlgn="b"/>
                      <a:r>
                        <a:rPr lang="cs-CZ" sz="700" b="1" i="0" u="none" strike="noStrike">
                          <a:solidFill>
                            <a:srgbClr val="000000"/>
                          </a:solidFill>
                          <a:effectLst/>
                          <a:latin typeface="Aptos Narrow" panose="020B0004020202020204" pitchFamily="34" charset="0"/>
                        </a:rPr>
                        <a:t>Estimated Take Off Weight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700" b="0" i="0" u="none" strike="noStrike">
                          <a:solidFill>
                            <a:srgbClr val="000000"/>
                          </a:solidFill>
                          <a:effectLst/>
                          <a:latin typeface="Aptos Narrow" panose="020B0004020202020204" pitchFamily="34" charset="0"/>
                        </a:rPr>
                        <a:t>72412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527469933"/>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612630296"/>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595926946"/>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rowSpan="2" gridSpan="3">
                  <a:txBody>
                    <a:bodyPr/>
                    <a:lstStyle/>
                    <a:p>
                      <a:pPr algn="ctr" fontAlgn="ctr"/>
                      <a:r>
                        <a:rPr lang="cs-CZ" sz="700" b="0" i="0" u="none" strike="noStrike">
                          <a:solidFill>
                            <a:srgbClr val="000000"/>
                          </a:solidFill>
                          <a:effectLst/>
                          <a:latin typeface="Aptos Narrow" panose="020B0004020202020204" pitchFamily="34" charset="0"/>
                        </a:rPr>
                        <a:t>Maximum Weights For</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hMerge="1">
                  <a:txBody>
                    <a:bodyPr/>
                    <a:lstStyle/>
                    <a:p>
                      <a:endParaRPr lang="cs-CZ"/>
                    </a:p>
                  </a:txBody>
                  <a:tcPr/>
                </a:tc>
                <a:tc gridSpan="2">
                  <a:txBody>
                    <a:bodyPr/>
                    <a:lstStyle/>
                    <a:p>
                      <a:pPr algn="ctr" fontAlgn="ctr"/>
                      <a:r>
                        <a:rPr lang="cs-CZ" sz="700" b="1" i="0" u="none" strike="noStrike">
                          <a:solidFill>
                            <a:srgbClr val="000000"/>
                          </a:solidFill>
                          <a:effectLst/>
                          <a:latin typeface="Aptos Narrow" panose="020B0004020202020204" pitchFamily="34" charset="0"/>
                        </a:rPr>
                        <a:t>Zero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700" b="1" i="0" u="none" strike="noStrike">
                          <a:solidFill>
                            <a:srgbClr val="000000"/>
                          </a:solidFill>
                          <a:effectLst/>
                          <a:latin typeface="Aptos Narrow" panose="020B0004020202020204" pitchFamily="34" charset="0"/>
                        </a:rPr>
                        <a:t>Take Off</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700" b="1" i="0" u="none" strike="noStrike">
                          <a:solidFill>
                            <a:srgbClr val="000000"/>
                          </a:solidFill>
                          <a:effectLst/>
                          <a:latin typeface="Aptos Narrow" panose="020B0004020202020204" pitchFamily="34" charset="0"/>
                        </a:rPr>
                        <a:t>Landing</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40496504"/>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62500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75500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66000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09694586"/>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gridSpan="2">
                  <a:txBody>
                    <a:bodyPr/>
                    <a:lstStyle/>
                    <a:p>
                      <a:pPr algn="ctr" fontAlgn="ctr"/>
                      <a:r>
                        <a:rPr lang="cs-CZ" sz="700" b="0" i="0" u="none" strike="noStrike">
                          <a:solidFill>
                            <a:srgbClr val="000000"/>
                          </a:solidFill>
                          <a:effectLst/>
                          <a:latin typeface="Aptos Narrow" panose="020B0004020202020204" pitchFamily="34" charset="0"/>
                        </a:rPr>
                        <a:t>Take Off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700" b="0" i="0" u="none" strike="noStrike">
                          <a:solidFill>
                            <a:srgbClr val="000000"/>
                          </a:solidFill>
                          <a:effectLst/>
                          <a:latin typeface="Aptos Narrow" panose="020B0004020202020204" pitchFamily="34" charset="0"/>
                        </a:rPr>
                        <a:t>11800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gridSpan="2">
                  <a:txBody>
                    <a:bodyPr/>
                    <a:lstStyle/>
                    <a:p>
                      <a:pPr algn="ctr" fontAlgn="ctr"/>
                      <a:r>
                        <a:rPr lang="cs-CZ" sz="700" b="0" i="0" u="none" strike="noStrike">
                          <a:solidFill>
                            <a:srgbClr val="000000"/>
                          </a:solidFill>
                          <a:effectLst/>
                          <a:latin typeface="Aptos Narrow" panose="020B0004020202020204" pitchFamily="34" charset="0"/>
                        </a:rPr>
                        <a:t>9000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700" b="0" i="0" u="none" strike="noStrike">
                          <a:solidFill>
                            <a:srgbClr val="000000"/>
                          </a:solidFill>
                          <a:effectLst/>
                          <a:latin typeface="Aptos Narrow" panose="020B0004020202020204" pitchFamily="34" charset="0"/>
                        </a:rPr>
                        <a:t>Trip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603290564"/>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rowSpan="3" gridSpan="3">
                  <a:txBody>
                    <a:bodyPr/>
                    <a:lstStyle/>
                    <a:p>
                      <a:pPr algn="ctr" fontAlgn="ctr"/>
                      <a:r>
                        <a:rPr lang="cs-CZ" sz="700" b="1" i="0" u="none" strike="noStrike" dirty="0" err="1">
                          <a:solidFill>
                            <a:srgbClr val="000000"/>
                          </a:solidFill>
                          <a:effectLst/>
                          <a:latin typeface="Aptos Narrow" panose="020B0004020202020204" pitchFamily="34" charset="0"/>
                        </a:rPr>
                        <a:t>Corrected</a:t>
                      </a:r>
                      <a:r>
                        <a:rPr lang="cs-CZ" sz="700" b="1" i="0" u="none" strike="noStrike" dirty="0">
                          <a:solidFill>
                            <a:srgbClr val="000000"/>
                          </a:solidFill>
                          <a:effectLst/>
                          <a:latin typeface="Aptos Narrow" panose="020B0004020202020204" pitchFamily="34" charset="0"/>
                        </a:rPr>
                        <a:t> DOW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hMerge="1">
                  <a:txBody>
                    <a:bodyPr/>
                    <a:lstStyle/>
                    <a:p>
                      <a:endParaRPr lang="cs-CZ"/>
                    </a:p>
                  </a:txBody>
                  <a:tcPr/>
                </a:tc>
                <a:tc rowSpan="3" hMerge="1">
                  <a:txBody>
                    <a:bodyPr/>
                    <a:lstStyle/>
                    <a:p>
                      <a:endParaRPr lang="cs-CZ"/>
                    </a:p>
                  </a:txBody>
                  <a:tcPr/>
                </a:tc>
                <a:tc rowSpan="3" gridSpan="2">
                  <a:txBody>
                    <a:bodyPr/>
                    <a:lstStyle/>
                    <a:p>
                      <a:pPr algn="ctr" fontAlgn="ctr"/>
                      <a:r>
                        <a:rPr lang="cs-CZ" sz="700" b="0" i="0" u="none" strike="noStrike">
                          <a:solidFill>
                            <a:srgbClr val="000000"/>
                          </a:solidFill>
                          <a:effectLst/>
                          <a:latin typeface="Aptos Narrow" panose="020B0004020202020204" pitchFamily="34" charset="0"/>
                        </a:rPr>
                        <a:t>45000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hMerge="1">
                  <a:txBody>
                    <a:bodyPr/>
                    <a:lstStyle/>
                    <a:p>
                      <a:endParaRPr lang="cs-CZ"/>
                    </a:p>
                  </a:txBody>
                  <a:tcPr/>
                </a:tc>
                <a:tc rowSpan="3" gridSpan="3">
                  <a:txBody>
                    <a:bodyPr/>
                    <a:lstStyle/>
                    <a:p>
                      <a:pPr algn="ctr" fontAlgn="ctr"/>
                      <a:r>
                        <a:rPr lang="en-US" sz="700" b="0" i="0" u="none" strike="noStrike">
                          <a:solidFill>
                            <a:srgbClr val="000000"/>
                          </a:solidFill>
                          <a:effectLst/>
                          <a:latin typeface="Aptos Narrow" panose="020B0004020202020204" pitchFamily="34" charset="0"/>
                        </a:rPr>
                        <a:t>Allowed Weight For Take Off</a:t>
                      </a:r>
                      <a:br>
                        <a:rPr lang="en-US" sz="700" b="0" i="0" u="none" strike="noStrike">
                          <a:solidFill>
                            <a:srgbClr val="000000"/>
                          </a:solidFill>
                          <a:effectLst/>
                          <a:latin typeface="Aptos Narrow" panose="020B0004020202020204" pitchFamily="34" charset="0"/>
                        </a:rPr>
                      </a:br>
                      <a:r>
                        <a:rPr lang="en-US" sz="700" b="0" i="0" u="none" strike="noStrike">
                          <a:solidFill>
                            <a:srgbClr val="000000"/>
                          </a:solidFill>
                          <a:effectLst/>
                          <a:latin typeface="Aptos Narrow" panose="020B0004020202020204" pitchFamily="34" charset="0"/>
                        </a:rPr>
                        <a:t>(choose lowest a,b,c)</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hMerge="1">
                  <a:txBody>
                    <a:bodyPr/>
                    <a:lstStyle/>
                    <a:p>
                      <a:endParaRPr lang="cs-CZ"/>
                    </a:p>
                  </a:txBody>
                  <a:tcPr/>
                </a:tc>
                <a:tc rowSpan="3"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a</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b</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c</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669005758"/>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74300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75500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75000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4196381775"/>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3" vMerge="1">
                  <a:txBody>
                    <a:bodyPr/>
                    <a:lstStyle/>
                    <a:p>
                      <a:endParaRPr lang="cs-CZ"/>
                    </a:p>
                  </a:txBody>
                  <a:tcPr/>
                </a:tc>
                <a:tc hMerge="1"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359557455"/>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rowSpan="2" gridSpan="2">
                  <a:txBody>
                    <a:bodyPr/>
                    <a:lstStyle/>
                    <a:p>
                      <a:pPr algn="ctr" fontAlgn="ctr"/>
                      <a:r>
                        <a:rPr lang="cs-CZ" sz="700" b="0" i="0" u="none" strike="noStrike">
                          <a:solidFill>
                            <a:srgbClr val="000000"/>
                          </a:solidFill>
                          <a:effectLst/>
                          <a:latin typeface="Aptos Narrow" panose="020B0004020202020204" pitchFamily="34" charset="0"/>
                        </a:rPr>
                        <a:t>Take Off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700" b="0" i="0" u="none" strike="noStrike">
                          <a:solidFill>
                            <a:srgbClr val="000000"/>
                          </a:solidFill>
                          <a:effectLst/>
                          <a:latin typeface="Aptos Narrow" panose="020B0004020202020204" pitchFamily="34" charset="0"/>
                        </a:rPr>
                        <a:t>11800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Operating Weight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700" b="0" i="0" u="none" strike="noStrike">
                          <a:solidFill>
                            <a:srgbClr val="000000"/>
                          </a:solidFill>
                          <a:effectLst/>
                          <a:latin typeface="Aptos Narrow" panose="020B0004020202020204" pitchFamily="34" charset="0"/>
                        </a:rPr>
                        <a:t>56800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 </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 </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rowSpan="2"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4211481876"/>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400406147"/>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rowSpan="2" gridSpan="2">
                  <a:txBody>
                    <a:bodyPr/>
                    <a:lstStyle/>
                    <a:p>
                      <a:pPr algn="ctr" fontAlgn="ctr"/>
                      <a:r>
                        <a:rPr lang="cs-CZ" sz="700" b="0" i="0" u="none" strike="noStrike">
                          <a:solidFill>
                            <a:srgbClr val="000000"/>
                          </a:solidFill>
                          <a:effectLst/>
                          <a:latin typeface="Aptos Narrow" panose="020B0004020202020204" pitchFamily="34" charset="0"/>
                        </a:rPr>
                        <a:t>Operating Weight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700" b="0" i="0" u="none" strike="noStrike">
                          <a:solidFill>
                            <a:srgbClr val="000000"/>
                          </a:solidFill>
                          <a:effectLst/>
                          <a:latin typeface="Aptos Narrow" panose="020B0004020202020204" pitchFamily="34" charset="0"/>
                        </a:rPr>
                        <a:t>56800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gridSpan="2">
                  <a:txBody>
                    <a:bodyPr/>
                    <a:lstStyle/>
                    <a:p>
                      <a:pPr algn="ctr" fontAlgn="ctr"/>
                      <a:r>
                        <a:rPr lang="cs-CZ" sz="700" b="1" i="0" u="none" strike="noStrike">
                          <a:solidFill>
                            <a:srgbClr val="000000"/>
                          </a:solidFill>
                          <a:effectLst/>
                          <a:latin typeface="Aptos Narrow" panose="020B0004020202020204" pitchFamily="34" charset="0"/>
                        </a:rPr>
                        <a:t>Allowed Traffic Load</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2">
                  <a:txBody>
                    <a:bodyPr/>
                    <a:lstStyle/>
                    <a:p>
                      <a:pPr algn="ctr" fontAlgn="ctr"/>
                      <a:r>
                        <a:rPr lang="cs-CZ" sz="700" b="0" i="0" u="none" strike="noStrike">
                          <a:solidFill>
                            <a:srgbClr val="000000"/>
                          </a:solidFill>
                          <a:effectLst/>
                          <a:latin typeface="Aptos Narrow" panose="020B0004020202020204" pitchFamily="34" charset="0"/>
                        </a:rPr>
                        <a:t>17500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 </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rowSpan="2" hMerge="1">
                  <a:txBody>
                    <a:bodyPr/>
                    <a:lstStyle/>
                    <a:p>
                      <a:endParaRPr lang="cs-CZ"/>
                    </a:p>
                  </a:txBody>
                  <a:tcPr/>
                </a:tc>
                <a:tc rowSpan="2" gridSpan="2">
                  <a:txBody>
                    <a:bodyPr/>
                    <a:lstStyle/>
                    <a:p>
                      <a:pPr algn="ctr" fontAlgn="ctr"/>
                      <a:r>
                        <a:rPr lang="cs-CZ" sz="700" b="0" i="0" u="none" strike="noStrike">
                          <a:solidFill>
                            <a:srgbClr val="000000"/>
                          </a:solidFill>
                          <a:effectLst/>
                          <a:latin typeface="Aptos Narrow" panose="020B0004020202020204" pitchFamily="34" charset="0"/>
                        </a:rPr>
                        <a:t> </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noFill/>
                  </a:tcPr>
                </a:tc>
                <a:tc rowSpan="2"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3991407891"/>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945142958"/>
                  </a:ext>
                </a:extLst>
              </a:tr>
              <a:tr h="147509">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3904855300"/>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893020088"/>
                  </a:ext>
                </a:extLst>
              </a:tr>
              <a:tr h="147509">
                <a:tc gridSpan="4">
                  <a:txBody>
                    <a:bodyPr/>
                    <a:lstStyle/>
                    <a:p>
                      <a:pPr algn="ctr" fontAlgn="ctr"/>
                      <a:r>
                        <a:rPr lang="cs-CZ" sz="700" b="0" i="0" u="none" strike="noStrike">
                          <a:solidFill>
                            <a:srgbClr val="000000"/>
                          </a:solidFill>
                          <a:effectLst/>
                          <a:latin typeface="Aptos Narrow" panose="020B0004020202020204" pitchFamily="34" charset="0"/>
                        </a:rPr>
                        <a:t>Lowest of b,c</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gridSpan="2">
                  <a:txBody>
                    <a:bodyPr/>
                    <a:lstStyle/>
                    <a:p>
                      <a:pPr algn="ctr" fontAlgn="ctr"/>
                      <a:r>
                        <a:rPr lang="cs-CZ" sz="700" b="0" i="0" u="none" strike="noStrike">
                          <a:solidFill>
                            <a:srgbClr val="000000"/>
                          </a:solidFill>
                          <a:effectLst/>
                          <a:latin typeface="Aptos Narrow" panose="020B0004020202020204" pitchFamily="34" charset="0"/>
                        </a:rPr>
                        <a:t>75000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0A</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0B</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0C</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Total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604246923"/>
                  </a:ext>
                </a:extLst>
              </a:tr>
              <a:tr h="147509">
                <a:tc gridSpan="3">
                  <a:txBody>
                    <a:bodyPr/>
                    <a:lstStyle/>
                    <a:p>
                      <a:pPr algn="ctr" fontAlgn="ctr"/>
                      <a:r>
                        <a:rPr lang="cs-CZ" sz="700" b="0" i="0" u="none" strike="noStrike">
                          <a:solidFill>
                            <a:srgbClr val="000000"/>
                          </a:solidFill>
                          <a:effectLst/>
                          <a:latin typeface="Aptos Narrow" panose="020B0004020202020204" pitchFamily="34" charset="0"/>
                        </a:rPr>
                        <a:t>EZFW</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ctr" fontAlgn="ctr"/>
                      <a:r>
                        <a:rPr lang="cs-CZ" sz="700" b="0" i="0" u="none" strike="noStrike" dirty="0">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700" b="0" i="0" u="none" strike="noStrike">
                          <a:solidFill>
                            <a:srgbClr val="000000"/>
                          </a:solidFill>
                          <a:effectLst/>
                          <a:latin typeface="Aptos Narrow" panose="020B0004020202020204" pitchFamily="34" charset="0"/>
                        </a:rPr>
                        <a:t>60612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cs-CZ" sz="700" b="0" i="0" u="none" strike="noStrike">
                          <a:solidFill>
                            <a:srgbClr val="000000"/>
                          </a:solidFill>
                          <a:effectLst/>
                          <a:latin typeface="Aptos Narrow" panose="020B0004020202020204" pitchFamily="34" charset="0"/>
                        </a:rPr>
                        <a:t>Seats</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57</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54</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54</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165</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069455795"/>
                  </a:ext>
                </a:extLst>
              </a:tr>
              <a:tr h="147509">
                <a:tc gridSpan="3">
                  <a:txBody>
                    <a:bodyPr/>
                    <a:lstStyle/>
                    <a:p>
                      <a:pPr algn="ctr" fontAlgn="ctr"/>
                      <a:r>
                        <a:rPr lang="cs-CZ" sz="700" b="1" i="0" u="none" strike="noStrike">
                          <a:solidFill>
                            <a:srgbClr val="000000"/>
                          </a:solidFill>
                          <a:effectLst/>
                          <a:latin typeface="Aptos Narrow" panose="020B0004020202020204" pitchFamily="34" charset="0"/>
                        </a:rPr>
                        <a:t>Allowed Take Off Fuel</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ctr" fontAlgn="ctr"/>
                      <a:r>
                        <a:rPr lang="cs-CZ" sz="700" b="0" i="0" u="none" strike="noStrike">
                          <a:solidFill>
                            <a:srgbClr val="000000"/>
                          </a:solidFill>
                          <a:effectLst/>
                          <a:latin typeface="Aptos Narrow" panose="020B0004020202020204" pitchFamily="34" charset="0"/>
                        </a:rPr>
                        <a:t>=</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700" b="0" i="0" u="none" strike="noStrike" dirty="0">
                          <a:solidFill>
                            <a:srgbClr val="000000"/>
                          </a:solidFill>
                          <a:effectLst/>
                          <a:latin typeface="Aptos Narrow" panose="020B0004020202020204" pitchFamily="34" charset="0"/>
                        </a:rPr>
                        <a:t>14388</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cs-CZ" sz="700" b="0" i="0" u="none" strike="noStrike">
                          <a:solidFill>
                            <a:srgbClr val="000000"/>
                          </a:solidFill>
                          <a:effectLst/>
                          <a:latin typeface="Aptos Narrow" panose="020B0004020202020204" pitchFamily="34" charset="0"/>
                        </a:rPr>
                        <a:t>PAX</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55</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dirty="0">
                          <a:solidFill>
                            <a:srgbClr val="000000"/>
                          </a:solidFill>
                          <a:effectLst/>
                          <a:latin typeface="Aptos Narrow" panose="020B0004020202020204" pitchFamily="34" charset="0"/>
                        </a:rPr>
                        <a:t>52</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dirty="0">
                          <a:solidFill>
                            <a:srgbClr val="000000"/>
                          </a:solidFill>
                          <a:effectLst/>
                          <a:latin typeface="Aptos Narrow" panose="020B0004020202020204" pitchFamily="34" charset="0"/>
                        </a:rPr>
                        <a:t>53</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160</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1638428203"/>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dirty="0">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967163433"/>
                  </a:ext>
                </a:extLst>
              </a:tr>
              <a:tr h="147509">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w="6350" cap="flat" cmpd="sng" algn="ctr">
                      <a:solidFill>
                        <a:srgbClr val="000000"/>
                      </a:solidFill>
                      <a:prstDash val="solid"/>
                      <a:round/>
                      <a:headEnd type="none" w="med" len="med"/>
                      <a:tailEnd type="none" w="med" len="med"/>
                    </a:lnR>
                    <a:lnT>
                      <a:noFill/>
                    </a:lnT>
                    <a:lnB>
                      <a:noFill/>
                    </a:lnB>
                    <a:noFill/>
                  </a:tcPr>
                </a:tc>
                <a:tc gridSpan="3">
                  <a:txBody>
                    <a:bodyPr/>
                    <a:lstStyle/>
                    <a:p>
                      <a:pPr algn="ctr" fontAlgn="b"/>
                      <a:r>
                        <a:rPr lang="cs-CZ" sz="700" b="0" i="0" u="none" strike="noStrike">
                          <a:solidFill>
                            <a:srgbClr val="000000"/>
                          </a:solidFill>
                          <a:effectLst/>
                          <a:latin typeface="Aptos Narrow" panose="020B0004020202020204" pitchFamily="34" charset="0"/>
                        </a:rPr>
                        <a:t>Index obsazenosti</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ctr" fontAlgn="b"/>
                      <a:r>
                        <a:rPr lang="cs-CZ" sz="700" b="0" i="0" u="none" strike="noStrike">
                          <a:solidFill>
                            <a:srgbClr val="000000"/>
                          </a:solidFill>
                          <a:effectLst/>
                          <a:latin typeface="Aptos Narrow" panose="020B0004020202020204" pitchFamily="34" charset="0"/>
                        </a:rPr>
                        <a:t>0,969697</a:t>
                      </a:r>
                    </a:p>
                  </a:txBody>
                  <a:tcPr marL="5653" marR="5653" marT="56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tc>
                  <a:txBody>
                    <a:bodyPr/>
                    <a:lstStyle/>
                    <a:p>
                      <a:pPr algn="ctr" fontAlgn="b"/>
                      <a:endParaRPr lang="cs-CZ" sz="700" b="0" i="0" u="none" strike="noStrike" dirty="0">
                        <a:solidFill>
                          <a:srgbClr val="000000"/>
                        </a:solidFill>
                        <a:effectLst/>
                        <a:latin typeface="Aptos Narrow" panose="020B0004020202020204" pitchFamily="34" charset="0"/>
                      </a:endParaRPr>
                    </a:p>
                  </a:txBody>
                  <a:tcPr marL="5653" marR="5653" marT="5653" marB="0" anchor="ctr">
                    <a:lnL>
                      <a:noFill/>
                    </a:lnL>
                    <a:lnR>
                      <a:noFill/>
                    </a:lnR>
                    <a:lnT>
                      <a:noFill/>
                    </a:lnT>
                    <a:lnB>
                      <a:noFill/>
                    </a:lnB>
                    <a:noFill/>
                  </a:tcPr>
                </a:tc>
                <a:extLst>
                  <a:ext uri="{0D108BD9-81ED-4DB2-BD59-A6C34878D82A}">
                    <a16:rowId xmlns:a16="http://schemas.microsoft.com/office/drawing/2014/main" val="2677350782"/>
                  </a:ext>
                </a:extLst>
              </a:tr>
            </a:tbl>
          </a:graphicData>
        </a:graphic>
      </p:graphicFrame>
      <p:sp>
        <p:nvSpPr>
          <p:cNvPr id="10" name="Ovál 9">
            <a:extLst>
              <a:ext uri="{FF2B5EF4-FFF2-40B4-BE49-F238E27FC236}">
                <a16:creationId xmlns:a16="http://schemas.microsoft.com/office/drawing/2014/main" id="{43F7D327-3687-1A1E-AD13-0EF6114BBE7B}"/>
              </a:ext>
            </a:extLst>
          </p:cNvPr>
          <p:cNvSpPr/>
          <p:nvPr/>
        </p:nvSpPr>
        <p:spPr>
          <a:xfrm>
            <a:off x="4896824" y="2278626"/>
            <a:ext cx="2750215" cy="42770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1" name="Přímá spojnice se šipkou 10">
            <a:extLst>
              <a:ext uri="{FF2B5EF4-FFF2-40B4-BE49-F238E27FC236}">
                <a16:creationId xmlns:a16="http://schemas.microsoft.com/office/drawing/2014/main" id="{54C419A6-00D9-0CFE-4E11-EA08ADF39DDE}"/>
              </a:ext>
            </a:extLst>
          </p:cNvPr>
          <p:cNvCxnSpPr>
            <a:cxnSpLocks/>
          </p:cNvCxnSpPr>
          <p:nvPr/>
        </p:nvCxnSpPr>
        <p:spPr>
          <a:xfrm flipV="1">
            <a:off x="2771170" y="2278626"/>
            <a:ext cx="1579604" cy="19467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50706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2650AF4-41FB-0465-8678-227B84EA31E5}"/>
              </a:ext>
            </a:extLst>
          </p:cNvPr>
          <p:cNvSpPr>
            <a:spLocks noGrp="1"/>
          </p:cNvSpPr>
          <p:nvPr>
            <p:ph type="title"/>
          </p:nvPr>
        </p:nvSpPr>
        <p:spPr>
          <a:xfrm>
            <a:off x="0" y="-2356"/>
            <a:ext cx="11807825" cy="719138"/>
          </a:xfrm>
        </p:spPr>
        <p:txBody>
          <a:bodyPr/>
          <a:lstStyle/>
          <a:p>
            <a:r>
              <a:rPr lang="cs-CZ" dirty="0"/>
              <a:t>Fáze plánování – příprava nakládacích instrukcí</a:t>
            </a:r>
          </a:p>
        </p:txBody>
      </p:sp>
      <p:sp>
        <p:nvSpPr>
          <p:cNvPr id="3" name="Zástupný obsah 2">
            <a:extLst>
              <a:ext uri="{FF2B5EF4-FFF2-40B4-BE49-F238E27FC236}">
                <a16:creationId xmlns:a16="http://schemas.microsoft.com/office/drawing/2014/main" id="{13F5EF8C-E1FD-D65E-F41C-24657620B634}"/>
              </a:ext>
            </a:extLst>
          </p:cNvPr>
          <p:cNvSpPr>
            <a:spLocks noGrp="1"/>
          </p:cNvSpPr>
          <p:nvPr>
            <p:ph idx="1"/>
          </p:nvPr>
        </p:nvSpPr>
        <p:spPr>
          <a:xfrm>
            <a:off x="0" y="714452"/>
            <a:ext cx="11975690" cy="2449077"/>
          </a:xfrm>
        </p:spPr>
        <p:txBody>
          <a:bodyPr>
            <a:normAutofit lnSpcReduction="10000"/>
          </a:bodyPr>
          <a:lstStyle/>
          <a:p>
            <a:r>
              <a:rPr lang="cs-CZ" dirty="0"/>
              <a:t>Příprava nakládacích instrukcí je vyobrazena níže. Po aplikaci výše zmíněných pravidel je pošta a zboží naplánováno do CP13 a CPT12, protože se první nakládá přední ložný prostor a ložení je naplánováno do části nejdále od dveří do ložného prostoru. Zatížení jednotlivých částí ložného prostoru je spočítáno níže. </a:t>
            </a:r>
          </a:p>
          <a:p>
            <a:r>
              <a:rPr lang="cs-CZ" dirty="0"/>
              <a:t>Označení:</a:t>
            </a:r>
          </a:p>
          <a:p>
            <a:r>
              <a:rPr lang="cs-CZ" dirty="0"/>
              <a:t>M. – Mail, </a:t>
            </a:r>
          </a:p>
          <a:p>
            <a:r>
              <a:rPr lang="cs-CZ" dirty="0"/>
              <a:t>C. – </a:t>
            </a:r>
            <a:r>
              <a:rPr lang="cs-CZ" dirty="0" err="1"/>
              <a:t>Cargo</a:t>
            </a:r>
            <a:r>
              <a:rPr lang="cs-CZ" dirty="0"/>
              <a:t>,</a:t>
            </a:r>
          </a:p>
          <a:p>
            <a:r>
              <a:rPr lang="cs-CZ" dirty="0"/>
              <a:t>BE – </a:t>
            </a:r>
            <a:r>
              <a:rPr lang="cs-CZ" dirty="0" err="1"/>
              <a:t>Bags</a:t>
            </a:r>
            <a:r>
              <a:rPr lang="cs-CZ" dirty="0"/>
              <a:t> </a:t>
            </a:r>
            <a:r>
              <a:rPr lang="cs-CZ" dirty="0" err="1"/>
              <a:t>Economy</a:t>
            </a:r>
            <a:r>
              <a:rPr lang="cs-CZ" dirty="0"/>
              <a:t> </a:t>
            </a:r>
          </a:p>
        </p:txBody>
      </p:sp>
      <p:graphicFrame>
        <p:nvGraphicFramePr>
          <p:cNvPr id="9" name="Tabulka 8">
            <a:extLst>
              <a:ext uri="{FF2B5EF4-FFF2-40B4-BE49-F238E27FC236}">
                <a16:creationId xmlns:a16="http://schemas.microsoft.com/office/drawing/2014/main" id="{EFF0B81E-7255-43B5-A2C0-314839B56F68}"/>
              </a:ext>
            </a:extLst>
          </p:cNvPr>
          <p:cNvGraphicFramePr>
            <a:graphicFrameLocks noGrp="1"/>
          </p:cNvGraphicFramePr>
          <p:nvPr>
            <p:extLst>
              <p:ext uri="{D42A27DB-BD31-4B8C-83A1-F6EECF244321}">
                <p14:modId xmlns:p14="http://schemas.microsoft.com/office/powerpoint/2010/main" val="3330903791"/>
              </p:ext>
            </p:extLst>
          </p:nvPr>
        </p:nvGraphicFramePr>
        <p:xfrm>
          <a:off x="909638" y="3437731"/>
          <a:ext cx="10363200" cy="3048000"/>
        </p:xfrm>
        <a:graphic>
          <a:graphicData uri="http://schemas.openxmlformats.org/drawingml/2006/table">
            <a:tbl>
              <a:tblPr/>
              <a:tblGrid>
                <a:gridCol w="609600">
                  <a:extLst>
                    <a:ext uri="{9D8B030D-6E8A-4147-A177-3AD203B41FA5}">
                      <a16:colId xmlns:a16="http://schemas.microsoft.com/office/drawing/2014/main" val="1754798210"/>
                    </a:ext>
                  </a:extLst>
                </a:gridCol>
                <a:gridCol w="609600">
                  <a:extLst>
                    <a:ext uri="{9D8B030D-6E8A-4147-A177-3AD203B41FA5}">
                      <a16:colId xmlns:a16="http://schemas.microsoft.com/office/drawing/2014/main" val="3982999197"/>
                    </a:ext>
                  </a:extLst>
                </a:gridCol>
                <a:gridCol w="609600">
                  <a:extLst>
                    <a:ext uri="{9D8B030D-6E8A-4147-A177-3AD203B41FA5}">
                      <a16:colId xmlns:a16="http://schemas.microsoft.com/office/drawing/2014/main" val="1219598126"/>
                    </a:ext>
                  </a:extLst>
                </a:gridCol>
                <a:gridCol w="609600">
                  <a:extLst>
                    <a:ext uri="{9D8B030D-6E8A-4147-A177-3AD203B41FA5}">
                      <a16:colId xmlns:a16="http://schemas.microsoft.com/office/drawing/2014/main" val="1873356407"/>
                    </a:ext>
                  </a:extLst>
                </a:gridCol>
                <a:gridCol w="609600">
                  <a:extLst>
                    <a:ext uri="{9D8B030D-6E8A-4147-A177-3AD203B41FA5}">
                      <a16:colId xmlns:a16="http://schemas.microsoft.com/office/drawing/2014/main" val="4088977225"/>
                    </a:ext>
                  </a:extLst>
                </a:gridCol>
                <a:gridCol w="609600">
                  <a:extLst>
                    <a:ext uri="{9D8B030D-6E8A-4147-A177-3AD203B41FA5}">
                      <a16:colId xmlns:a16="http://schemas.microsoft.com/office/drawing/2014/main" val="196937602"/>
                    </a:ext>
                  </a:extLst>
                </a:gridCol>
                <a:gridCol w="609600">
                  <a:extLst>
                    <a:ext uri="{9D8B030D-6E8A-4147-A177-3AD203B41FA5}">
                      <a16:colId xmlns:a16="http://schemas.microsoft.com/office/drawing/2014/main" val="2520444889"/>
                    </a:ext>
                  </a:extLst>
                </a:gridCol>
                <a:gridCol w="609600">
                  <a:extLst>
                    <a:ext uri="{9D8B030D-6E8A-4147-A177-3AD203B41FA5}">
                      <a16:colId xmlns:a16="http://schemas.microsoft.com/office/drawing/2014/main" val="4024493626"/>
                    </a:ext>
                  </a:extLst>
                </a:gridCol>
                <a:gridCol w="609600">
                  <a:extLst>
                    <a:ext uri="{9D8B030D-6E8A-4147-A177-3AD203B41FA5}">
                      <a16:colId xmlns:a16="http://schemas.microsoft.com/office/drawing/2014/main" val="1919436232"/>
                    </a:ext>
                  </a:extLst>
                </a:gridCol>
                <a:gridCol w="609600">
                  <a:extLst>
                    <a:ext uri="{9D8B030D-6E8A-4147-A177-3AD203B41FA5}">
                      <a16:colId xmlns:a16="http://schemas.microsoft.com/office/drawing/2014/main" val="3334992199"/>
                    </a:ext>
                  </a:extLst>
                </a:gridCol>
                <a:gridCol w="609600">
                  <a:extLst>
                    <a:ext uri="{9D8B030D-6E8A-4147-A177-3AD203B41FA5}">
                      <a16:colId xmlns:a16="http://schemas.microsoft.com/office/drawing/2014/main" val="1687354049"/>
                    </a:ext>
                  </a:extLst>
                </a:gridCol>
                <a:gridCol w="609600">
                  <a:extLst>
                    <a:ext uri="{9D8B030D-6E8A-4147-A177-3AD203B41FA5}">
                      <a16:colId xmlns:a16="http://schemas.microsoft.com/office/drawing/2014/main" val="2202900582"/>
                    </a:ext>
                  </a:extLst>
                </a:gridCol>
                <a:gridCol w="609600">
                  <a:extLst>
                    <a:ext uri="{9D8B030D-6E8A-4147-A177-3AD203B41FA5}">
                      <a16:colId xmlns:a16="http://schemas.microsoft.com/office/drawing/2014/main" val="3464082984"/>
                    </a:ext>
                  </a:extLst>
                </a:gridCol>
                <a:gridCol w="609600">
                  <a:extLst>
                    <a:ext uri="{9D8B030D-6E8A-4147-A177-3AD203B41FA5}">
                      <a16:colId xmlns:a16="http://schemas.microsoft.com/office/drawing/2014/main" val="1770909768"/>
                    </a:ext>
                  </a:extLst>
                </a:gridCol>
                <a:gridCol w="609600">
                  <a:extLst>
                    <a:ext uri="{9D8B030D-6E8A-4147-A177-3AD203B41FA5}">
                      <a16:colId xmlns:a16="http://schemas.microsoft.com/office/drawing/2014/main" val="3611871397"/>
                    </a:ext>
                  </a:extLst>
                </a:gridCol>
                <a:gridCol w="609600">
                  <a:extLst>
                    <a:ext uri="{9D8B030D-6E8A-4147-A177-3AD203B41FA5}">
                      <a16:colId xmlns:a16="http://schemas.microsoft.com/office/drawing/2014/main" val="2766628264"/>
                    </a:ext>
                  </a:extLst>
                </a:gridCol>
                <a:gridCol w="609600">
                  <a:extLst>
                    <a:ext uri="{9D8B030D-6E8A-4147-A177-3AD203B41FA5}">
                      <a16:colId xmlns:a16="http://schemas.microsoft.com/office/drawing/2014/main" val="1357846066"/>
                    </a:ext>
                  </a:extLst>
                </a:gridCol>
              </a:tblGrid>
              <a:tr h="190500">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b"/>
                      <a:r>
                        <a:rPr lang="cs-CZ" sz="1100" b="1" i="0" u="none" strike="noStrike">
                          <a:solidFill>
                            <a:srgbClr val="000000"/>
                          </a:solidFill>
                          <a:effectLst/>
                          <a:latin typeface="Aptos Narrow" panose="020B0004020202020204" pitchFamily="34" charset="0"/>
                        </a:rPr>
                        <a:t>Station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b"/>
                      <a:r>
                        <a:rPr lang="cs-CZ" sz="1100" b="0" i="0" u="none" strike="noStrike">
                          <a:solidFill>
                            <a:srgbClr val="000000"/>
                          </a:solidFill>
                          <a:effectLst/>
                          <a:latin typeface="Aptos Narrow" panose="020B0004020202020204" pitchFamily="34" charset="0"/>
                        </a:rPr>
                        <a:t>PRG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1100" b="1" i="0" u="none" strike="noStrike">
                          <a:solidFill>
                            <a:srgbClr val="000000"/>
                          </a:solidFill>
                          <a:effectLst/>
                          <a:latin typeface="Aptos Narrow" panose="020B0004020202020204" pitchFamily="34" charset="0"/>
                        </a:rPr>
                        <a:t>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b"/>
                      <a:r>
                        <a:rPr lang="cs-CZ" sz="1100" b="0" i="0" u="none" strike="noStrike">
                          <a:solidFill>
                            <a:srgbClr val="000000"/>
                          </a:solidFill>
                          <a:effectLst/>
                          <a:latin typeface="Aptos Narrow" panose="020B0004020202020204" pitchFamily="34" charset="0"/>
                        </a:rPr>
                        <a:t>BCN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cs-CZ" sz="1100" b="1" i="0" u="none" strike="noStrike">
                          <a:solidFill>
                            <a:srgbClr val="000000"/>
                          </a:solidFill>
                          <a:effectLst/>
                          <a:latin typeface="Aptos Narrow" panose="020B0004020202020204" pitchFamily="34" charset="0"/>
                        </a:rPr>
                        <a:t>A/C registration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b"/>
                      <a:r>
                        <a:rPr lang="cs-CZ" sz="1100" b="0" i="0" u="none" strike="noStrike">
                          <a:solidFill>
                            <a:srgbClr val="000000"/>
                          </a:solidFill>
                          <a:effectLst/>
                          <a:latin typeface="Aptos Narrow" panose="020B0004020202020204" pitchFamily="34" charset="0"/>
                        </a:rPr>
                        <a:t>OK-POR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701537189"/>
                  </a:ext>
                </a:extLst>
              </a:tr>
              <a:tr h="190500">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tc gridSpan="3">
                  <a:txBody>
                    <a:bodyPr/>
                    <a:lstStyle/>
                    <a:p>
                      <a:pPr algn="ctr" fontAlgn="b"/>
                      <a:r>
                        <a:rPr lang="cs-CZ" sz="1100" b="1" i="0" u="none" strike="noStrike">
                          <a:solidFill>
                            <a:srgbClr val="000000"/>
                          </a:solidFill>
                          <a:effectLst/>
                          <a:latin typeface="Aptos Narrow" panose="020B0004020202020204" pitchFamily="34" charset="0"/>
                        </a:rPr>
                        <a:t>Flight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l" fontAlgn="b"/>
                      <a:r>
                        <a:rPr lang="cs-CZ" sz="1100" b="0" i="0" u="none" strike="noStrike">
                          <a:solidFill>
                            <a:srgbClr val="000000"/>
                          </a:solidFill>
                          <a:effectLst/>
                          <a:latin typeface="Aptos Narrow" panose="020B0004020202020204" pitchFamily="34" charset="0"/>
                        </a:rPr>
                        <a:t>IA2121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
                  <a:txBody>
                    <a:bodyPr/>
                    <a:lstStyle/>
                    <a:p>
                      <a:pPr algn="ctr" fontAlgn="b"/>
                      <a:r>
                        <a:rPr lang="cs-CZ" sz="1100" b="1" i="0" u="none" strike="noStrike">
                          <a:solidFill>
                            <a:srgbClr val="000000"/>
                          </a:solidFill>
                          <a:effectLst/>
                          <a:latin typeface="Aptos Narrow" panose="020B0004020202020204" pitchFamily="34" charset="0"/>
                        </a:rPr>
                        <a:t>Date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gridSpan="2">
                  <a:txBody>
                    <a:bodyPr/>
                    <a:lstStyle/>
                    <a:p>
                      <a:pPr algn="ctr" fontAlgn="b"/>
                      <a:r>
                        <a:rPr lang="cs-CZ" sz="1100" b="0" i="0" u="none" strike="noStrike">
                          <a:solidFill>
                            <a:srgbClr val="000000"/>
                          </a:solidFill>
                          <a:effectLst/>
                          <a:latin typeface="Aptos Narrow" panose="020B0004020202020204" pitchFamily="34" charset="0"/>
                        </a:rPr>
                        <a:t>20NOV24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333785220"/>
                  </a:ext>
                </a:extLst>
              </a:tr>
              <a:tr h="190500">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cs-CZ"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5755837"/>
                  </a:ext>
                </a:extLst>
              </a:tr>
              <a:tr h="190500">
                <a:tc gridSpan="17">
                  <a:txBody>
                    <a:bodyPr/>
                    <a:lstStyle/>
                    <a:p>
                      <a:pPr algn="ctr" fontAlgn="ctr"/>
                      <a:r>
                        <a:rPr lang="cs-CZ" sz="1100" b="1" i="0" u="none" strike="noStrike">
                          <a:solidFill>
                            <a:srgbClr val="000000"/>
                          </a:solidFill>
                          <a:effectLst/>
                          <a:latin typeface="Aptos Narrow" panose="020B0004020202020204" pitchFamily="34" charset="0"/>
                        </a:rPr>
                        <a:t>DEPARTURE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704756328"/>
                  </a:ext>
                </a:extLst>
              </a:tr>
              <a:tr h="190500">
                <a:tc gridSpan="10">
                  <a:txBody>
                    <a:bodyPr/>
                    <a:lstStyle/>
                    <a:p>
                      <a:pPr algn="ctr" fontAlgn="ctr"/>
                      <a:r>
                        <a:rPr lang="cs-CZ" sz="1100" b="0" i="0" u="none" strike="noStrike">
                          <a:solidFill>
                            <a:srgbClr val="000000"/>
                          </a:solidFill>
                          <a:effectLst/>
                          <a:latin typeface="Aptos Narrow" panose="020B0004020202020204" pitchFamily="34" charset="0"/>
                        </a:rPr>
                        <a:t>AFT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gridSpan="6">
                  <a:txBody>
                    <a:bodyPr/>
                    <a:lstStyle/>
                    <a:p>
                      <a:pPr algn="ctr" fontAlgn="ctr"/>
                      <a:r>
                        <a:rPr lang="cs-CZ" sz="1100" b="0" i="0" u="none" strike="noStrike">
                          <a:solidFill>
                            <a:srgbClr val="000000"/>
                          </a:solidFill>
                          <a:effectLst/>
                          <a:latin typeface="Aptos Narrow" panose="020B0004020202020204" pitchFamily="34" charset="0"/>
                        </a:rPr>
                        <a:t>FWD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656099567"/>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073966407"/>
                  </a:ext>
                </a:extLst>
              </a:tr>
              <a:tr h="190500">
                <a:tc rowSpan="5" gridSpan="2">
                  <a:txBody>
                    <a:bodyPr/>
                    <a:lstStyle/>
                    <a:p>
                      <a:pPr algn="ctr" fontAlgn="ctr"/>
                      <a:r>
                        <a:rPr lang="cs-CZ" sz="1100" b="1" i="0" u="none" strike="noStrike">
                          <a:solidFill>
                            <a:srgbClr val="000000"/>
                          </a:solidFill>
                          <a:effectLst/>
                          <a:latin typeface="Aptos Narrow" panose="020B0004020202020204" pitchFamily="34" charset="0"/>
                        </a:rPr>
                        <a:t>BE15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M.200</a:t>
                      </a:r>
                      <a:br>
                        <a:rPr lang="cs-CZ" sz="1100" b="1" i="0" u="none" strike="noStrike">
                          <a:solidFill>
                            <a:srgbClr val="000000"/>
                          </a:solidFill>
                          <a:effectLst/>
                          <a:latin typeface="Aptos Narrow" panose="020B0004020202020204" pitchFamily="34" charset="0"/>
                        </a:rPr>
                      </a:br>
                      <a:r>
                        <a:rPr lang="cs-CZ" sz="1100" b="1" i="0" u="none" strike="noStrike">
                          <a:solidFill>
                            <a:srgbClr val="000000"/>
                          </a:solidFill>
                          <a:effectLst/>
                          <a:latin typeface="Aptos Narrow" panose="020B0004020202020204" pitchFamily="34" charset="0"/>
                        </a:rPr>
                        <a:t>C.250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C.250</a:t>
                      </a:r>
                      <a:br>
                        <a:rPr lang="cs-CZ" sz="1100" b="1" i="0" u="none" strike="noStrike">
                          <a:solidFill>
                            <a:srgbClr val="000000"/>
                          </a:solidFill>
                          <a:effectLst/>
                          <a:latin typeface="Aptos Narrow" panose="020B0004020202020204" pitchFamily="34" charset="0"/>
                        </a:rPr>
                      </a:br>
                      <a:r>
                        <a:rPr lang="cs-CZ" sz="1100" b="1" i="0" u="none" strike="noStrike">
                          <a:solidFill>
                            <a:srgbClr val="000000"/>
                          </a:solidFill>
                          <a:effectLst/>
                          <a:latin typeface="Aptos Narrow" panose="020B0004020202020204" pitchFamily="34" charset="0"/>
                        </a:rPr>
                        <a:t>BE10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extLst>
                  <a:ext uri="{0D108BD9-81ED-4DB2-BD59-A6C34878D82A}">
                    <a16:rowId xmlns:a16="http://schemas.microsoft.com/office/drawing/2014/main" val="1790450436"/>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958401931"/>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4250788338"/>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1050462560"/>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864467723"/>
                  </a:ext>
                </a:extLst>
              </a:tr>
              <a:tr h="190500">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581263601"/>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Total 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Total CPT4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Total CPT3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Total CPT1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825118082"/>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180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852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840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940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4226724296"/>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4">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401478421"/>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1500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4">
                  <a:txBody>
                    <a:bodyPr/>
                    <a:lstStyle/>
                    <a:p>
                      <a:pPr algn="ctr" fontAlgn="ctr"/>
                      <a:r>
                        <a:rPr lang="cs-CZ" sz="1100" b="0" i="0" u="none" strike="noStrike">
                          <a:solidFill>
                            <a:srgbClr val="000000"/>
                          </a:solidFill>
                          <a:effectLst/>
                          <a:latin typeface="Aptos Narrow" panose="020B0004020202020204" pitchFamily="34" charset="0"/>
                        </a:rPr>
                        <a:t>4500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3400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dirty="0">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3436377644"/>
                  </a:ext>
                </a:extLst>
              </a:tr>
            </a:tbl>
          </a:graphicData>
        </a:graphic>
      </p:graphicFrame>
    </p:spTree>
    <p:extLst>
      <p:ext uri="{BB962C8B-B14F-4D97-AF65-F5344CB8AC3E}">
        <p14:creationId xmlns:p14="http://schemas.microsoft.com/office/powerpoint/2010/main" val="33181002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D6801C7-554B-2048-C5A8-EF444039EC54}"/>
              </a:ext>
            </a:extLst>
          </p:cNvPr>
          <p:cNvSpPr>
            <a:spLocks noGrp="1"/>
          </p:cNvSpPr>
          <p:nvPr>
            <p:ph type="title"/>
          </p:nvPr>
        </p:nvSpPr>
        <p:spPr>
          <a:xfrm>
            <a:off x="0" y="19767"/>
            <a:ext cx="11807825" cy="719138"/>
          </a:xfrm>
        </p:spPr>
        <p:txBody>
          <a:bodyPr/>
          <a:lstStyle/>
          <a:p>
            <a:r>
              <a:rPr lang="cs-CZ" dirty="0"/>
              <a:t>Fáze plánování – výpočet preliminárního </a:t>
            </a:r>
            <a:r>
              <a:rPr lang="cs-CZ" dirty="0" err="1"/>
              <a:t>trim</a:t>
            </a:r>
            <a:r>
              <a:rPr lang="cs-CZ" dirty="0"/>
              <a:t> </a:t>
            </a:r>
            <a:r>
              <a:rPr lang="cs-CZ" dirty="0" err="1"/>
              <a:t>sheetu</a:t>
            </a:r>
            <a:endParaRPr lang="cs-CZ" dirty="0"/>
          </a:p>
        </p:txBody>
      </p:sp>
      <p:sp>
        <p:nvSpPr>
          <p:cNvPr id="3" name="Zástupný obsah 2">
            <a:extLst>
              <a:ext uri="{FF2B5EF4-FFF2-40B4-BE49-F238E27FC236}">
                <a16:creationId xmlns:a16="http://schemas.microsoft.com/office/drawing/2014/main" id="{16455656-AB9C-67BF-1414-DF7439D742F1}"/>
              </a:ext>
            </a:extLst>
          </p:cNvPr>
          <p:cNvSpPr>
            <a:spLocks noGrp="1"/>
          </p:cNvSpPr>
          <p:nvPr>
            <p:ph idx="1"/>
          </p:nvPr>
        </p:nvSpPr>
        <p:spPr>
          <a:xfrm>
            <a:off x="192088" y="833284"/>
            <a:ext cx="6779290" cy="5367491"/>
          </a:xfrm>
        </p:spPr>
        <p:txBody>
          <a:bodyPr/>
          <a:lstStyle/>
          <a:p>
            <a:r>
              <a:rPr lang="cs-CZ" dirty="0"/>
              <a:t>Výpočet preliminárního </a:t>
            </a:r>
            <a:r>
              <a:rPr lang="cs-CZ" dirty="0" err="1"/>
              <a:t>trim</a:t>
            </a:r>
            <a:r>
              <a:rPr lang="cs-CZ" dirty="0"/>
              <a:t> </a:t>
            </a:r>
            <a:r>
              <a:rPr lang="cs-CZ" dirty="0" err="1"/>
              <a:t>sheetu</a:t>
            </a:r>
            <a:r>
              <a:rPr lang="cs-CZ" dirty="0"/>
              <a:t> k ověření, že plánovaná poloha těžiště se nachází uvnitř provozní obálky. </a:t>
            </a:r>
          </a:p>
          <a:p>
            <a:r>
              <a:rPr lang="cs-CZ" dirty="0"/>
              <a:t>Z grafického řešení je patrné, že letadlo není přetížené a náklad je rovnoměrně rozložený. </a:t>
            </a:r>
          </a:p>
        </p:txBody>
      </p:sp>
      <p:pic>
        <p:nvPicPr>
          <p:cNvPr id="29" name="Obrázek 28">
            <a:extLst>
              <a:ext uri="{FF2B5EF4-FFF2-40B4-BE49-F238E27FC236}">
                <a16:creationId xmlns:a16="http://schemas.microsoft.com/office/drawing/2014/main" id="{384A0302-C884-DDAF-B438-94371F5EE661}"/>
              </a:ext>
            </a:extLst>
          </p:cNvPr>
          <p:cNvPicPr>
            <a:picLocks noChangeAspect="1"/>
          </p:cNvPicPr>
          <p:nvPr/>
        </p:nvPicPr>
        <p:blipFill>
          <a:blip r:embed="rId2"/>
          <a:stretch>
            <a:fillRect/>
          </a:stretch>
        </p:blipFill>
        <p:spPr>
          <a:xfrm>
            <a:off x="7636674" y="619432"/>
            <a:ext cx="4386252" cy="6238568"/>
          </a:xfrm>
          <a:prstGeom prst="rect">
            <a:avLst/>
          </a:prstGeom>
        </p:spPr>
      </p:pic>
      <p:sp>
        <p:nvSpPr>
          <p:cNvPr id="30" name="Obdélník 29">
            <a:extLst>
              <a:ext uri="{FF2B5EF4-FFF2-40B4-BE49-F238E27FC236}">
                <a16:creationId xmlns:a16="http://schemas.microsoft.com/office/drawing/2014/main" id="{9CA464A7-DF3E-3D2E-12D0-6C19000E0A76}"/>
              </a:ext>
            </a:extLst>
          </p:cNvPr>
          <p:cNvSpPr/>
          <p:nvPr/>
        </p:nvSpPr>
        <p:spPr>
          <a:xfrm>
            <a:off x="7967120" y="205002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940</a:t>
            </a:r>
            <a:endParaRPr lang="cs-CZ" sz="1400" dirty="0"/>
          </a:p>
        </p:txBody>
      </p:sp>
      <p:sp>
        <p:nvSpPr>
          <p:cNvPr id="31" name="Obdélník 30">
            <a:extLst>
              <a:ext uri="{FF2B5EF4-FFF2-40B4-BE49-F238E27FC236}">
                <a16:creationId xmlns:a16="http://schemas.microsoft.com/office/drawing/2014/main" id="{1BD9A487-5C40-7AB8-4F88-ABA302D7B3FC}"/>
              </a:ext>
            </a:extLst>
          </p:cNvPr>
          <p:cNvSpPr/>
          <p:nvPr/>
        </p:nvSpPr>
        <p:spPr>
          <a:xfrm>
            <a:off x="7967120" y="224687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840</a:t>
            </a:r>
            <a:endParaRPr lang="cs-CZ" sz="1400" dirty="0"/>
          </a:p>
        </p:txBody>
      </p:sp>
      <p:sp>
        <p:nvSpPr>
          <p:cNvPr id="32" name="Obdélník 31">
            <a:extLst>
              <a:ext uri="{FF2B5EF4-FFF2-40B4-BE49-F238E27FC236}">
                <a16:creationId xmlns:a16="http://schemas.microsoft.com/office/drawing/2014/main" id="{D97D7951-B67B-04C8-6E36-C7950CC18E1B}"/>
              </a:ext>
            </a:extLst>
          </p:cNvPr>
          <p:cNvSpPr/>
          <p:nvPr/>
        </p:nvSpPr>
        <p:spPr>
          <a:xfrm>
            <a:off x="7967120" y="2421500"/>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852</a:t>
            </a:r>
            <a:endParaRPr lang="cs-CZ" sz="1400" dirty="0"/>
          </a:p>
        </p:txBody>
      </p:sp>
      <p:sp>
        <p:nvSpPr>
          <p:cNvPr id="33" name="Obdélník 32">
            <a:extLst>
              <a:ext uri="{FF2B5EF4-FFF2-40B4-BE49-F238E27FC236}">
                <a16:creationId xmlns:a16="http://schemas.microsoft.com/office/drawing/2014/main" id="{90110F4C-C345-136C-E8BC-DAE38801BC5A}"/>
              </a:ext>
            </a:extLst>
          </p:cNvPr>
          <p:cNvSpPr/>
          <p:nvPr/>
        </p:nvSpPr>
        <p:spPr>
          <a:xfrm>
            <a:off x="7967120" y="279932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55</a:t>
            </a:r>
            <a:endParaRPr lang="cs-CZ" sz="1400" dirty="0"/>
          </a:p>
        </p:txBody>
      </p:sp>
      <p:sp>
        <p:nvSpPr>
          <p:cNvPr id="34" name="Obdélník 33">
            <a:extLst>
              <a:ext uri="{FF2B5EF4-FFF2-40B4-BE49-F238E27FC236}">
                <a16:creationId xmlns:a16="http://schemas.microsoft.com/office/drawing/2014/main" id="{D8C37648-B4B7-CD40-F070-E2C7FC3F18F8}"/>
              </a:ext>
            </a:extLst>
          </p:cNvPr>
          <p:cNvSpPr/>
          <p:nvPr/>
        </p:nvSpPr>
        <p:spPr>
          <a:xfrm>
            <a:off x="7967120" y="297712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52</a:t>
            </a:r>
            <a:endParaRPr lang="cs-CZ" sz="1400" dirty="0"/>
          </a:p>
        </p:txBody>
      </p:sp>
      <p:sp>
        <p:nvSpPr>
          <p:cNvPr id="35" name="Obdélník 34">
            <a:extLst>
              <a:ext uri="{FF2B5EF4-FFF2-40B4-BE49-F238E27FC236}">
                <a16:creationId xmlns:a16="http://schemas.microsoft.com/office/drawing/2014/main" id="{830B4DF3-D2F3-31B3-612D-0D787754DF70}"/>
              </a:ext>
            </a:extLst>
          </p:cNvPr>
          <p:cNvSpPr/>
          <p:nvPr/>
        </p:nvSpPr>
        <p:spPr>
          <a:xfrm>
            <a:off x="7967120" y="3174384"/>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52</a:t>
            </a:r>
            <a:endParaRPr lang="cs-CZ" sz="1400" dirty="0"/>
          </a:p>
        </p:txBody>
      </p:sp>
      <p:sp>
        <p:nvSpPr>
          <p:cNvPr id="36" name="Obdélník 35">
            <a:extLst>
              <a:ext uri="{FF2B5EF4-FFF2-40B4-BE49-F238E27FC236}">
                <a16:creationId xmlns:a16="http://schemas.microsoft.com/office/drawing/2014/main" id="{834E7A76-4E1F-D2DD-8489-404B953E91E7}"/>
              </a:ext>
            </a:extLst>
          </p:cNvPr>
          <p:cNvSpPr/>
          <p:nvPr/>
        </p:nvSpPr>
        <p:spPr>
          <a:xfrm>
            <a:off x="11533054" y="1646800"/>
            <a:ext cx="44132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100" dirty="0">
                <a:ln w="0"/>
                <a:solidFill>
                  <a:schemeClr val="tx1"/>
                </a:solidFill>
                <a:effectLst>
                  <a:outerShdw blurRad="38100" dist="19050" dir="2700000" algn="tl" rotWithShape="0">
                    <a:schemeClr val="dk1">
                      <a:alpha val="40000"/>
                    </a:schemeClr>
                  </a:outerShdw>
                </a:effectLst>
              </a:rPr>
              <a:t>60,0</a:t>
            </a:r>
            <a:endParaRPr lang="cs-CZ" sz="1100" dirty="0"/>
          </a:p>
        </p:txBody>
      </p:sp>
      <p:sp>
        <p:nvSpPr>
          <p:cNvPr id="37" name="Obdélník 36">
            <a:extLst>
              <a:ext uri="{FF2B5EF4-FFF2-40B4-BE49-F238E27FC236}">
                <a16:creationId xmlns:a16="http://schemas.microsoft.com/office/drawing/2014/main" id="{259BF5A1-71B4-F633-EDD5-CCB7272F0462}"/>
              </a:ext>
            </a:extLst>
          </p:cNvPr>
          <p:cNvSpPr/>
          <p:nvPr/>
        </p:nvSpPr>
        <p:spPr>
          <a:xfrm>
            <a:off x="7967119" y="3688734"/>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11800</a:t>
            </a:r>
            <a:endParaRPr lang="cs-CZ" sz="800" dirty="0"/>
          </a:p>
        </p:txBody>
      </p:sp>
      <p:sp>
        <p:nvSpPr>
          <p:cNvPr id="38" name="Obdélník 37">
            <a:extLst>
              <a:ext uri="{FF2B5EF4-FFF2-40B4-BE49-F238E27FC236}">
                <a16:creationId xmlns:a16="http://schemas.microsoft.com/office/drawing/2014/main" id="{5E93C021-FFAE-1091-CB8D-4771449D4526}"/>
              </a:ext>
            </a:extLst>
          </p:cNvPr>
          <p:cNvSpPr/>
          <p:nvPr/>
        </p:nvSpPr>
        <p:spPr>
          <a:xfrm>
            <a:off x="8427904" y="3688734"/>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-2</a:t>
            </a:r>
          </a:p>
        </p:txBody>
      </p:sp>
      <p:sp>
        <p:nvSpPr>
          <p:cNvPr id="39" name="Ovál 38">
            <a:extLst>
              <a:ext uri="{FF2B5EF4-FFF2-40B4-BE49-F238E27FC236}">
                <a16:creationId xmlns:a16="http://schemas.microsoft.com/office/drawing/2014/main" id="{BAFE6955-CDB5-5301-4D48-CC8A8FBBD5DE}"/>
              </a:ext>
            </a:extLst>
          </p:cNvPr>
          <p:cNvSpPr/>
          <p:nvPr/>
        </p:nvSpPr>
        <p:spPr>
          <a:xfrm>
            <a:off x="8233307" y="5037084"/>
            <a:ext cx="317500" cy="889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40" name="Přímá spojnice 39">
            <a:extLst>
              <a:ext uri="{FF2B5EF4-FFF2-40B4-BE49-F238E27FC236}">
                <a16:creationId xmlns:a16="http://schemas.microsoft.com/office/drawing/2014/main" id="{08EFCC67-F1B6-B516-8EF3-06BF503A7AE2}"/>
              </a:ext>
            </a:extLst>
          </p:cNvPr>
          <p:cNvCxnSpPr>
            <a:cxnSpLocks/>
          </p:cNvCxnSpPr>
          <p:nvPr/>
        </p:nvCxnSpPr>
        <p:spPr>
          <a:xfrm>
            <a:off x="10312585" y="1933343"/>
            <a:ext cx="0" cy="23336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Přímá spojnice se šipkou 40">
            <a:extLst>
              <a:ext uri="{FF2B5EF4-FFF2-40B4-BE49-F238E27FC236}">
                <a16:creationId xmlns:a16="http://schemas.microsoft.com/office/drawing/2014/main" id="{7EE16DBC-6132-CFEB-9090-8B7993F229BD}"/>
              </a:ext>
            </a:extLst>
          </p:cNvPr>
          <p:cNvCxnSpPr>
            <a:cxnSpLocks/>
          </p:cNvCxnSpPr>
          <p:nvPr/>
        </p:nvCxnSpPr>
        <p:spPr>
          <a:xfrm flipH="1">
            <a:off x="10312585" y="1787770"/>
            <a:ext cx="1171922" cy="14557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Přímá spojnice 41">
            <a:extLst>
              <a:ext uri="{FF2B5EF4-FFF2-40B4-BE49-F238E27FC236}">
                <a16:creationId xmlns:a16="http://schemas.microsoft.com/office/drawing/2014/main" id="{827B4342-561E-D142-B1B3-2825A17D71BC}"/>
              </a:ext>
            </a:extLst>
          </p:cNvPr>
          <p:cNvCxnSpPr>
            <a:cxnSpLocks/>
          </p:cNvCxnSpPr>
          <p:nvPr/>
        </p:nvCxnSpPr>
        <p:spPr>
          <a:xfrm flipH="1">
            <a:off x="10029825" y="2150899"/>
            <a:ext cx="28276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Přímá spojnice 42">
            <a:extLst>
              <a:ext uri="{FF2B5EF4-FFF2-40B4-BE49-F238E27FC236}">
                <a16:creationId xmlns:a16="http://schemas.microsoft.com/office/drawing/2014/main" id="{679119C7-19FD-F224-9BD5-92AC7038DBB4}"/>
              </a:ext>
            </a:extLst>
          </p:cNvPr>
          <p:cNvCxnSpPr>
            <a:cxnSpLocks/>
          </p:cNvCxnSpPr>
          <p:nvPr/>
        </p:nvCxnSpPr>
        <p:spPr>
          <a:xfrm flipV="1">
            <a:off x="10027019" y="2150899"/>
            <a:ext cx="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Přímá spojnice 43">
            <a:extLst>
              <a:ext uri="{FF2B5EF4-FFF2-40B4-BE49-F238E27FC236}">
                <a16:creationId xmlns:a16="http://schemas.microsoft.com/office/drawing/2014/main" id="{AE25EB68-67BB-426A-92B1-EE29E99AE70B}"/>
              </a:ext>
            </a:extLst>
          </p:cNvPr>
          <p:cNvCxnSpPr>
            <a:cxnSpLocks/>
          </p:cNvCxnSpPr>
          <p:nvPr/>
        </p:nvCxnSpPr>
        <p:spPr>
          <a:xfrm flipH="1">
            <a:off x="10012732" y="2304723"/>
            <a:ext cx="19171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Přímá spojnice 44">
            <a:extLst>
              <a:ext uri="{FF2B5EF4-FFF2-40B4-BE49-F238E27FC236}">
                <a16:creationId xmlns:a16="http://schemas.microsoft.com/office/drawing/2014/main" id="{D56E55D8-7E9A-87A0-FDD0-12D5DB0D9EB8}"/>
              </a:ext>
            </a:extLst>
          </p:cNvPr>
          <p:cNvCxnSpPr>
            <a:cxnSpLocks/>
          </p:cNvCxnSpPr>
          <p:nvPr/>
        </p:nvCxnSpPr>
        <p:spPr>
          <a:xfrm flipV="1">
            <a:off x="10204450" y="2298373"/>
            <a:ext cx="0" cy="1905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Přímá spojnice 45">
            <a:extLst>
              <a:ext uri="{FF2B5EF4-FFF2-40B4-BE49-F238E27FC236}">
                <a16:creationId xmlns:a16="http://schemas.microsoft.com/office/drawing/2014/main" id="{A64C45FD-F4E3-7502-977A-7FE1FEEC7D35}"/>
              </a:ext>
            </a:extLst>
          </p:cNvPr>
          <p:cNvCxnSpPr>
            <a:cxnSpLocks/>
          </p:cNvCxnSpPr>
          <p:nvPr/>
        </p:nvCxnSpPr>
        <p:spPr>
          <a:xfrm flipH="1" flipV="1">
            <a:off x="10204450" y="2486332"/>
            <a:ext cx="298450" cy="254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Přímá spojnice 46">
            <a:extLst>
              <a:ext uri="{FF2B5EF4-FFF2-40B4-BE49-F238E27FC236}">
                <a16:creationId xmlns:a16="http://schemas.microsoft.com/office/drawing/2014/main" id="{DFFC28C8-26CA-5D00-CFFA-F3445A4A9A37}"/>
              </a:ext>
            </a:extLst>
          </p:cNvPr>
          <p:cNvCxnSpPr>
            <a:cxnSpLocks/>
          </p:cNvCxnSpPr>
          <p:nvPr/>
        </p:nvCxnSpPr>
        <p:spPr>
          <a:xfrm flipV="1">
            <a:off x="10493560" y="2486332"/>
            <a:ext cx="0" cy="21256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Přímá spojnice 47">
            <a:extLst>
              <a:ext uri="{FF2B5EF4-FFF2-40B4-BE49-F238E27FC236}">
                <a16:creationId xmlns:a16="http://schemas.microsoft.com/office/drawing/2014/main" id="{E5A16D8F-191E-20EF-C222-5CA9A6F2349D}"/>
              </a:ext>
            </a:extLst>
          </p:cNvPr>
          <p:cNvCxnSpPr>
            <a:cxnSpLocks/>
          </p:cNvCxnSpPr>
          <p:nvPr/>
        </p:nvCxnSpPr>
        <p:spPr>
          <a:xfrm>
            <a:off x="10566400" y="2692988"/>
            <a:ext cx="0" cy="1934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Přímá spojnice 48">
            <a:extLst>
              <a:ext uri="{FF2B5EF4-FFF2-40B4-BE49-F238E27FC236}">
                <a16:creationId xmlns:a16="http://schemas.microsoft.com/office/drawing/2014/main" id="{CA5AFE76-4E29-FE5D-CFD1-3210A02C2E77}"/>
              </a:ext>
            </a:extLst>
          </p:cNvPr>
          <p:cNvCxnSpPr>
            <a:cxnSpLocks/>
          </p:cNvCxnSpPr>
          <p:nvPr/>
        </p:nvCxnSpPr>
        <p:spPr>
          <a:xfrm>
            <a:off x="8981467" y="3261492"/>
            <a:ext cx="169605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Přímá spojnice 49">
            <a:extLst>
              <a:ext uri="{FF2B5EF4-FFF2-40B4-BE49-F238E27FC236}">
                <a16:creationId xmlns:a16="http://schemas.microsoft.com/office/drawing/2014/main" id="{041784EA-48F9-6F37-AFAF-A1205536FEB2}"/>
              </a:ext>
            </a:extLst>
          </p:cNvPr>
          <p:cNvCxnSpPr>
            <a:cxnSpLocks/>
          </p:cNvCxnSpPr>
          <p:nvPr/>
        </p:nvCxnSpPr>
        <p:spPr>
          <a:xfrm flipH="1">
            <a:off x="8981467" y="2873349"/>
            <a:ext cx="2381" cy="3881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Přímá spojnice 50">
            <a:extLst>
              <a:ext uri="{FF2B5EF4-FFF2-40B4-BE49-F238E27FC236}">
                <a16:creationId xmlns:a16="http://schemas.microsoft.com/office/drawing/2014/main" id="{75766A14-036B-0180-BCE2-590CD3D64AA8}"/>
              </a:ext>
            </a:extLst>
          </p:cNvPr>
          <p:cNvCxnSpPr>
            <a:cxnSpLocks/>
          </p:cNvCxnSpPr>
          <p:nvPr/>
        </p:nvCxnSpPr>
        <p:spPr>
          <a:xfrm flipH="1">
            <a:off x="8985250" y="2886433"/>
            <a:ext cx="1581150" cy="338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Přímá spojnice 51">
            <a:extLst>
              <a:ext uri="{FF2B5EF4-FFF2-40B4-BE49-F238E27FC236}">
                <a16:creationId xmlns:a16="http://schemas.microsoft.com/office/drawing/2014/main" id="{A1682E2A-F5D5-0BCD-C3BE-708852608473}"/>
              </a:ext>
            </a:extLst>
          </p:cNvPr>
          <p:cNvCxnSpPr>
            <a:cxnSpLocks/>
          </p:cNvCxnSpPr>
          <p:nvPr/>
        </p:nvCxnSpPr>
        <p:spPr>
          <a:xfrm flipV="1">
            <a:off x="10677525" y="3267493"/>
            <a:ext cx="0" cy="34333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Přímá spojnice 52">
            <a:extLst>
              <a:ext uri="{FF2B5EF4-FFF2-40B4-BE49-F238E27FC236}">
                <a16:creationId xmlns:a16="http://schemas.microsoft.com/office/drawing/2014/main" id="{0B9F69D1-4E56-7325-1F46-0C2F866950E4}"/>
              </a:ext>
            </a:extLst>
          </p:cNvPr>
          <p:cNvCxnSpPr>
            <a:cxnSpLocks/>
          </p:cNvCxnSpPr>
          <p:nvPr/>
        </p:nvCxnSpPr>
        <p:spPr>
          <a:xfrm>
            <a:off x="8845560" y="4985466"/>
            <a:ext cx="317090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4" name="Ovál 53">
            <a:extLst>
              <a:ext uri="{FF2B5EF4-FFF2-40B4-BE49-F238E27FC236}">
                <a16:creationId xmlns:a16="http://schemas.microsoft.com/office/drawing/2014/main" id="{255FCDD0-ED7E-096E-033D-C508F23450DD}"/>
              </a:ext>
            </a:extLst>
          </p:cNvPr>
          <p:cNvSpPr/>
          <p:nvPr/>
        </p:nvSpPr>
        <p:spPr>
          <a:xfrm>
            <a:off x="10529980" y="4874753"/>
            <a:ext cx="292101" cy="23617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55" name="Přímá spojnice 54">
            <a:extLst>
              <a:ext uri="{FF2B5EF4-FFF2-40B4-BE49-F238E27FC236}">
                <a16:creationId xmlns:a16="http://schemas.microsoft.com/office/drawing/2014/main" id="{B0ADA368-F183-5E6C-EFCD-D01C0FD23A15}"/>
              </a:ext>
            </a:extLst>
          </p:cNvPr>
          <p:cNvCxnSpPr>
            <a:cxnSpLocks/>
          </p:cNvCxnSpPr>
          <p:nvPr/>
        </p:nvCxnSpPr>
        <p:spPr>
          <a:xfrm flipV="1">
            <a:off x="10579286" y="3507514"/>
            <a:ext cx="0" cy="3193324"/>
          </a:xfrm>
          <a:prstGeom prst="line">
            <a:avLst/>
          </a:prstGeom>
          <a:ln w="1905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56" name="Přímá spojnice 55">
            <a:extLst>
              <a:ext uri="{FF2B5EF4-FFF2-40B4-BE49-F238E27FC236}">
                <a16:creationId xmlns:a16="http://schemas.microsoft.com/office/drawing/2014/main" id="{E24F50AB-4CCC-A64B-D342-E07E9A3EDF95}"/>
              </a:ext>
            </a:extLst>
          </p:cNvPr>
          <p:cNvCxnSpPr>
            <a:cxnSpLocks/>
          </p:cNvCxnSpPr>
          <p:nvPr/>
        </p:nvCxnSpPr>
        <p:spPr>
          <a:xfrm flipH="1">
            <a:off x="8845560" y="4260687"/>
            <a:ext cx="3170902" cy="0"/>
          </a:xfrm>
          <a:prstGeom prst="line">
            <a:avLst/>
          </a:prstGeom>
          <a:ln w="19050">
            <a:solidFill>
              <a:srgbClr val="0047BB"/>
            </a:solidFill>
          </a:ln>
        </p:spPr>
        <p:style>
          <a:lnRef idx="1">
            <a:schemeClr val="accent1"/>
          </a:lnRef>
          <a:fillRef idx="0">
            <a:schemeClr val="accent1"/>
          </a:fillRef>
          <a:effectRef idx="0">
            <a:schemeClr val="accent1"/>
          </a:effectRef>
          <a:fontRef idx="minor">
            <a:schemeClr val="tx1"/>
          </a:fontRef>
        </p:style>
      </p:cxnSp>
      <p:sp>
        <p:nvSpPr>
          <p:cNvPr id="57" name="Ovál 56">
            <a:extLst>
              <a:ext uri="{FF2B5EF4-FFF2-40B4-BE49-F238E27FC236}">
                <a16:creationId xmlns:a16="http://schemas.microsoft.com/office/drawing/2014/main" id="{03C7975B-5B81-1608-CEEA-69E6687A9023}"/>
              </a:ext>
            </a:extLst>
          </p:cNvPr>
          <p:cNvSpPr/>
          <p:nvPr/>
        </p:nvSpPr>
        <p:spPr>
          <a:xfrm>
            <a:off x="10458450" y="4171952"/>
            <a:ext cx="219075" cy="202184"/>
          </a:xfrm>
          <a:prstGeom prst="ellipse">
            <a:avLst/>
          </a:prstGeom>
          <a:noFill/>
          <a:ln>
            <a:solidFill>
              <a:srgbClr val="004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4" name="Obdélník 73">
            <a:extLst>
              <a:ext uri="{FF2B5EF4-FFF2-40B4-BE49-F238E27FC236}">
                <a16:creationId xmlns:a16="http://schemas.microsoft.com/office/drawing/2014/main" id="{BDFAF047-F73C-8C14-C191-D0F3F992E81C}"/>
              </a:ext>
            </a:extLst>
          </p:cNvPr>
          <p:cNvSpPr/>
          <p:nvPr/>
        </p:nvSpPr>
        <p:spPr>
          <a:xfrm>
            <a:off x="7967120" y="2611793"/>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180</a:t>
            </a:r>
            <a:endParaRPr lang="cs-CZ" sz="1400" dirty="0"/>
          </a:p>
        </p:txBody>
      </p:sp>
      <p:cxnSp>
        <p:nvCxnSpPr>
          <p:cNvPr id="80" name="Přímá spojnice 79">
            <a:extLst>
              <a:ext uri="{FF2B5EF4-FFF2-40B4-BE49-F238E27FC236}">
                <a16:creationId xmlns:a16="http://schemas.microsoft.com/office/drawing/2014/main" id="{F3887C32-0867-4E9B-17D2-22EAE6CFA615}"/>
              </a:ext>
            </a:extLst>
          </p:cNvPr>
          <p:cNvCxnSpPr>
            <a:cxnSpLocks/>
          </p:cNvCxnSpPr>
          <p:nvPr/>
        </p:nvCxnSpPr>
        <p:spPr>
          <a:xfrm flipH="1">
            <a:off x="10493560" y="2692988"/>
            <a:ext cx="7284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96" name="Obdélník 95">
            <a:extLst>
              <a:ext uri="{FF2B5EF4-FFF2-40B4-BE49-F238E27FC236}">
                <a16:creationId xmlns:a16="http://schemas.microsoft.com/office/drawing/2014/main" id="{F53C1406-CA55-93D6-B97B-6D15D110674F}"/>
              </a:ext>
            </a:extLst>
          </p:cNvPr>
          <p:cNvSpPr/>
          <p:nvPr/>
        </p:nvSpPr>
        <p:spPr>
          <a:xfrm>
            <a:off x="6738622" y="4667812"/>
            <a:ext cx="661987"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EZFW</a:t>
            </a:r>
          </a:p>
        </p:txBody>
      </p:sp>
      <p:sp>
        <p:nvSpPr>
          <p:cNvPr id="97" name="Obdélník 96">
            <a:extLst>
              <a:ext uri="{FF2B5EF4-FFF2-40B4-BE49-F238E27FC236}">
                <a16:creationId xmlns:a16="http://schemas.microsoft.com/office/drawing/2014/main" id="{E48CC900-2014-3DA9-FB9E-28950F7E3EA9}"/>
              </a:ext>
            </a:extLst>
          </p:cNvPr>
          <p:cNvSpPr/>
          <p:nvPr/>
        </p:nvSpPr>
        <p:spPr>
          <a:xfrm>
            <a:off x="6738622" y="4103030"/>
            <a:ext cx="661987"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ETOW</a:t>
            </a:r>
          </a:p>
        </p:txBody>
      </p:sp>
      <p:cxnSp>
        <p:nvCxnSpPr>
          <p:cNvPr id="99" name="Přímá spojnice se šipkou 98">
            <a:extLst>
              <a:ext uri="{FF2B5EF4-FFF2-40B4-BE49-F238E27FC236}">
                <a16:creationId xmlns:a16="http://schemas.microsoft.com/office/drawing/2014/main" id="{A6A01F62-987A-22F7-8D0D-CAC1380CF030}"/>
              </a:ext>
            </a:extLst>
          </p:cNvPr>
          <p:cNvCxnSpPr>
            <a:cxnSpLocks/>
          </p:cNvCxnSpPr>
          <p:nvPr/>
        </p:nvCxnSpPr>
        <p:spPr>
          <a:xfrm>
            <a:off x="7416298" y="4198705"/>
            <a:ext cx="1331024" cy="5179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Přímá spojnice se šipkou 100">
            <a:extLst>
              <a:ext uri="{FF2B5EF4-FFF2-40B4-BE49-F238E27FC236}">
                <a16:creationId xmlns:a16="http://schemas.microsoft.com/office/drawing/2014/main" id="{B9ACAED5-BE2B-39AA-8B7F-09E4C37FE99B}"/>
              </a:ext>
            </a:extLst>
          </p:cNvPr>
          <p:cNvCxnSpPr>
            <a:cxnSpLocks/>
          </p:cNvCxnSpPr>
          <p:nvPr/>
        </p:nvCxnSpPr>
        <p:spPr>
          <a:xfrm>
            <a:off x="7416298" y="4751155"/>
            <a:ext cx="1331024" cy="28592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55513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EDBA5D7-29F3-1AEF-70C6-02F666C27AC8}"/>
              </a:ext>
            </a:extLst>
          </p:cNvPr>
          <p:cNvSpPr>
            <a:spLocks noGrp="1"/>
          </p:cNvSpPr>
          <p:nvPr>
            <p:ph type="title"/>
          </p:nvPr>
        </p:nvSpPr>
        <p:spPr>
          <a:xfrm>
            <a:off x="0" y="0"/>
            <a:ext cx="11807825" cy="719138"/>
          </a:xfrm>
        </p:spPr>
        <p:txBody>
          <a:bodyPr/>
          <a:lstStyle/>
          <a:p>
            <a:r>
              <a:rPr lang="cs-CZ" dirty="0"/>
              <a:t>Fáze konečného vyvážení – finální údaje</a:t>
            </a:r>
          </a:p>
        </p:txBody>
      </p:sp>
      <p:sp>
        <p:nvSpPr>
          <p:cNvPr id="3" name="Zástupný obsah 2">
            <a:extLst>
              <a:ext uri="{FF2B5EF4-FFF2-40B4-BE49-F238E27FC236}">
                <a16:creationId xmlns:a16="http://schemas.microsoft.com/office/drawing/2014/main" id="{77217223-872F-0BAA-D46A-A688A6A4B776}"/>
              </a:ext>
            </a:extLst>
          </p:cNvPr>
          <p:cNvSpPr>
            <a:spLocks noGrp="1"/>
          </p:cNvSpPr>
          <p:nvPr>
            <p:ph idx="1"/>
          </p:nvPr>
        </p:nvSpPr>
        <p:spPr>
          <a:xfrm>
            <a:off x="192087" y="830580"/>
            <a:ext cx="7283133" cy="5370195"/>
          </a:xfrm>
        </p:spPr>
        <p:txBody>
          <a:bodyPr/>
          <a:lstStyle/>
          <a:p>
            <a:r>
              <a:rPr lang="cs-CZ" dirty="0"/>
              <a:t>Finální údaje jsou následující pro příklad 2. </a:t>
            </a:r>
          </a:p>
          <a:p>
            <a:r>
              <a:rPr lang="cs-CZ" dirty="0"/>
              <a:t>Jednoduchým výpočtem zjistíme, že hmotnost jednoho zavazadla je 10 kg. </a:t>
            </a:r>
          </a:p>
        </p:txBody>
      </p:sp>
      <p:graphicFrame>
        <p:nvGraphicFramePr>
          <p:cNvPr id="7" name="Tabulka 6">
            <a:extLst>
              <a:ext uri="{FF2B5EF4-FFF2-40B4-BE49-F238E27FC236}">
                <a16:creationId xmlns:a16="http://schemas.microsoft.com/office/drawing/2014/main" id="{D5645A3A-45B4-70D4-6B60-4817A93FE72D}"/>
              </a:ext>
            </a:extLst>
          </p:cNvPr>
          <p:cNvGraphicFramePr>
            <a:graphicFrameLocks noGrp="1"/>
          </p:cNvGraphicFramePr>
          <p:nvPr>
            <p:extLst>
              <p:ext uri="{D42A27DB-BD31-4B8C-83A1-F6EECF244321}">
                <p14:modId xmlns:p14="http://schemas.microsoft.com/office/powerpoint/2010/main" val="1910937992"/>
              </p:ext>
            </p:extLst>
          </p:nvPr>
        </p:nvGraphicFramePr>
        <p:xfrm>
          <a:off x="8884920" y="830580"/>
          <a:ext cx="2727959" cy="5699760"/>
        </p:xfrm>
        <a:graphic>
          <a:graphicData uri="http://schemas.openxmlformats.org/drawingml/2006/table">
            <a:tbl>
              <a:tblPr/>
              <a:tblGrid>
                <a:gridCol w="1548301">
                  <a:extLst>
                    <a:ext uri="{9D8B030D-6E8A-4147-A177-3AD203B41FA5}">
                      <a16:colId xmlns:a16="http://schemas.microsoft.com/office/drawing/2014/main" val="2517562657"/>
                    </a:ext>
                  </a:extLst>
                </a:gridCol>
                <a:gridCol w="1179658">
                  <a:extLst>
                    <a:ext uri="{9D8B030D-6E8A-4147-A177-3AD203B41FA5}">
                      <a16:colId xmlns:a16="http://schemas.microsoft.com/office/drawing/2014/main" val="976767180"/>
                    </a:ext>
                  </a:extLst>
                </a:gridCol>
              </a:tblGrid>
              <a:tr h="237490">
                <a:tc gridSpan="2">
                  <a:txBody>
                    <a:bodyPr/>
                    <a:lstStyle/>
                    <a:p>
                      <a:pPr algn="ctr" fontAlgn="b"/>
                      <a:r>
                        <a:rPr lang="cs-CZ" sz="1000" b="0" i="0" u="none" strike="noStrike">
                          <a:solidFill>
                            <a:srgbClr val="000000"/>
                          </a:solidFill>
                          <a:effectLst/>
                          <a:latin typeface="Aptos Narrow" panose="020B0004020202020204" pitchFamily="34" charset="0"/>
                        </a:rPr>
                        <a:t>Finální hodnoty</a:t>
                      </a:r>
                    </a:p>
                  </a:txBody>
                  <a:tcPr marL="8715" marR="8715" marT="8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endParaRPr lang="cs-CZ"/>
                    </a:p>
                  </a:txBody>
                  <a:tcPr/>
                </a:tc>
                <a:extLst>
                  <a:ext uri="{0D108BD9-81ED-4DB2-BD59-A6C34878D82A}">
                    <a16:rowId xmlns:a16="http://schemas.microsoft.com/office/drawing/2014/main" val="3656547295"/>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Passangers</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360426084"/>
                  </a:ext>
                </a:extLst>
              </a:tr>
              <a:tr h="237490">
                <a:tc>
                  <a:txBody>
                    <a:bodyPr/>
                    <a:lstStyle/>
                    <a:p>
                      <a:pPr algn="ctr" fontAlgn="ctr"/>
                      <a:r>
                        <a:rPr lang="cs-CZ" sz="1000" b="0" i="0" u="none" strike="noStrike">
                          <a:solidFill>
                            <a:srgbClr val="000000"/>
                          </a:solidFill>
                          <a:effectLst/>
                          <a:latin typeface="Aptos Narrow" panose="020B0004020202020204" pitchFamily="34" charset="0"/>
                        </a:rPr>
                        <a:t>Total</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155</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54937422"/>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Gender split</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17232026"/>
                  </a:ext>
                </a:extLst>
              </a:tr>
              <a:tr h="237490">
                <a:tc>
                  <a:txBody>
                    <a:bodyPr/>
                    <a:lstStyle/>
                    <a:p>
                      <a:pPr algn="ctr" fontAlgn="ctr"/>
                      <a:r>
                        <a:rPr lang="cs-CZ" sz="1000" b="0" i="0" u="none" strike="noStrike">
                          <a:solidFill>
                            <a:srgbClr val="000000"/>
                          </a:solidFill>
                          <a:effectLst/>
                          <a:latin typeface="Aptos Narrow" panose="020B0004020202020204" pitchFamily="34" charset="0"/>
                        </a:rPr>
                        <a:t>Male</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70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4964494"/>
                  </a:ext>
                </a:extLst>
              </a:tr>
              <a:tr h="237490">
                <a:tc>
                  <a:txBody>
                    <a:bodyPr/>
                    <a:lstStyle/>
                    <a:p>
                      <a:pPr algn="ctr" fontAlgn="ctr"/>
                      <a:r>
                        <a:rPr lang="cs-CZ" sz="1000" b="0" i="0" u="none" strike="noStrike">
                          <a:solidFill>
                            <a:srgbClr val="000000"/>
                          </a:solidFill>
                          <a:effectLst/>
                          <a:latin typeface="Aptos Narrow" panose="020B0004020202020204" pitchFamily="34" charset="0"/>
                        </a:rPr>
                        <a:t>Female</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70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7221269"/>
                  </a:ext>
                </a:extLst>
              </a:tr>
              <a:tr h="237490">
                <a:tc>
                  <a:txBody>
                    <a:bodyPr/>
                    <a:lstStyle/>
                    <a:p>
                      <a:pPr algn="ctr" fontAlgn="ctr"/>
                      <a:r>
                        <a:rPr lang="cs-CZ" sz="1000" b="0" i="0" u="none" strike="noStrike">
                          <a:solidFill>
                            <a:srgbClr val="000000"/>
                          </a:solidFill>
                          <a:effectLst/>
                          <a:latin typeface="Aptos Narrow" panose="020B0004020202020204" pitchFamily="34" charset="0"/>
                        </a:rPr>
                        <a:t>Child</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15</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9647169"/>
                  </a:ext>
                </a:extLst>
              </a:tr>
              <a:tr h="237490">
                <a:tc>
                  <a:txBody>
                    <a:bodyPr/>
                    <a:lstStyle/>
                    <a:p>
                      <a:pPr algn="ctr" fontAlgn="ctr"/>
                      <a:r>
                        <a:rPr lang="cs-CZ" sz="1000" b="0" i="0" u="none" strike="noStrike">
                          <a:solidFill>
                            <a:srgbClr val="000000"/>
                          </a:solidFill>
                          <a:effectLst/>
                          <a:latin typeface="Aptos Narrow" panose="020B0004020202020204" pitchFamily="34" charset="0"/>
                        </a:rPr>
                        <a:t>Infant</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02775686"/>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Seating</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462204569"/>
                  </a:ext>
                </a:extLst>
              </a:tr>
              <a:tr h="237490">
                <a:tc>
                  <a:txBody>
                    <a:bodyPr/>
                    <a:lstStyle/>
                    <a:p>
                      <a:pPr algn="ctr" fontAlgn="ctr"/>
                      <a:r>
                        <a:rPr lang="cs-CZ" sz="1000" b="0" i="0" u="none" strike="noStrike">
                          <a:solidFill>
                            <a:srgbClr val="000000"/>
                          </a:solidFill>
                          <a:effectLst/>
                          <a:latin typeface="Aptos Narrow" panose="020B0004020202020204" pitchFamily="34" charset="0"/>
                        </a:rPr>
                        <a:t>0A</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51</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82447"/>
                  </a:ext>
                </a:extLst>
              </a:tr>
              <a:tr h="237490">
                <a:tc>
                  <a:txBody>
                    <a:bodyPr/>
                    <a:lstStyle/>
                    <a:p>
                      <a:pPr algn="ctr" fontAlgn="ctr"/>
                      <a:r>
                        <a:rPr lang="cs-CZ" sz="1000" b="0" i="0" u="none" strike="noStrike">
                          <a:solidFill>
                            <a:srgbClr val="000000"/>
                          </a:solidFill>
                          <a:effectLst/>
                          <a:latin typeface="Aptos Narrow" panose="020B0004020202020204" pitchFamily="34" charset="0"/>
                        </a:rPr>
                        <a:t>0B</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52</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5598617"/>
                  </a:ext>
                </a:extLst>
              </a:tr>
              <a:tr h="237490">
                <a:tc>
                  <a:txBody>
                    <a:bodyPr/>
                    <a:lstStyle/>
                    <a:p>
                      <a:pPr algn="ctr" fontAlgn="ctr"/>
                      <a:r>
                        <a:rPr lang="cs-CZ" sz="1000" b="0" i="0" u="none" strike="noStrike">
                          <a:solidFill>
                            <a:srgbClr val="000000"/>
                          </a:solidFill>
                          <a:effectLst/>
                          <a:latin typeface="Aptos Narrow" panose="020B0004020202020204" pitchFamily="34" charset="0"/>
                        </a:rPr>
                        <a:t>0C</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52</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7171982"/>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Baggages</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704718678"/>
                  </a:ext>
                </a:extLst>
              </a:tr>
              <a:tr h="237490">
                <a:tc>
                  <a:txBody>
                    <a:bodyPr/>
                    <a:lstStyle/>
                    <a:p>
                      <a:pPr algn="ctr" fontAlgn="ctr"/>
                      <a:r>
                        <a:rPr lang="cs-CZ" sz="1000" b="0" i="0" u="none" strike="noStrike">
                          <a:solidFill>
                            <a:srgbClr val="000000"/>
                          </a:solidFill>
                          <a:effectLst/>
                          <a:latin typeface="Aptos Narrow" panose="020B0004020202020204" pitchFamily="34" charset="0"/>
                        </a:rPr>
                        <a:t>Total</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160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5994131"/>
                  </a:ext>
                </a:extLst>
              </a:tr>
              <a:tr h="237490">
                <a:tc>
                  <a:txBody>
                    <a:bodyPr/>
                    <a:lstStyle/>
                    <a:p>
                      <a:pPr algn="ctr" fontAlgn="ctr"/>
                      <a:r>
                        <a:rPr lang="cs-CZ" sz="1000" b="0" i="0" u="none" strike="noStrike">
                          <a:solidFill>
                            <a:srgbClr val="000000"/>
                          </a:solidFill>
                          <a:effectLst/>
                          <a:latin typeface="Aptos Narrow" panose="020B0004020202020204" pitchFamily="34" charset="0"/>
                        </a:rPr>
                        <a:t>Weight</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1600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0987096"/>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Cargo</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1966462283"/>
                  </a:ext>
                </a:extLst>
              </a:tr>
              <a:tr h="237490">
                <a:tc>
                  <a:txBody>
                    <a:bodyPr/>
                    <a:lstStyle/>
                    <a:p>
                      <a:pPr algn="ctr" fontAlgn="ctr"/>
                      <a:r>
                        <a:rPr lang="cs-CZ" sz="1000" b="0" i="0" u="none" strike="noStrike">
                          <a:solidFill>
                            <a:srgbClr val="000000"/>
                          </a:solidFill>
                          <a:effectLst/>
                          <a:latin typeface="Aptos Narrow" panose="020B0004020202020204" pitchFamily="34" charset="0"/>
                        </a:rPr>
                        <a:t>Total</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500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8088492"/>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Mail</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3588397665"/>
                  </a:ext>
                </a:extLst>
              </a:tr>
              <a:tr h="237490">
                <a:tc>
                  <a:txBody>
                    <a:bodyPr/>
                    <a:lstStyle/>
                    <a:p>
                      <a:pPr algn="ctr" fontAlgn="ctr"/>
                      <a:r>
                        <a:rPr lang="cs-CZ" sz="1000" b="0" i="0" u="none" strike="noStrike">
                          <a:solidFill>
                            <a:srgbClr val="000000"/>
                          </a:solidFill>
                          <a:effectLst/>
                          <a:latin typeface="Aptos Narrow" panose="020B0004020202020204" pitchFamily="34" charset="0"/>
                        </a:rPr>
                        <a:t>Total</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200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347909"/>
                  </a:ext>
                </a:extLst>
              </a:tr>
              <a:tr h="237490">
                <a:tc gridSpan="2">
                  <a:txBody>
                    <a:bodyPr/>
                    <a:lstStyle/>
                    <a:p>
                      <a:pPr algn="ctr" fontAlgn="ctr"/>
                      <a:r>
                        <a:rPr lang="cs-CZ" sz="1000" b="1" i="0" u="none" strike="noStrike">
                          <a:solidFill>
                            <a:srgbClr val="000000"/>
                          </a:solidFill>
                          <a:effectLst/>
                          <a:latin typeface="Aptos Narrow" panose="020B0004020202020204" pitchFamily="34" charset="0"/>
                        </a:rPr>
                        <a:t>Fuel</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716798688"/>
                  </a:ext>
                </a:extLst>
              </a:tr>
              <a:tr h="237490">
                <a:tc>
                  <a:txBody>
                    <a:bodyPr/>
                    <a:lstStyle/>
                    <a:p>
                      <a:pPr algn="ctr" fontAlgn="ctr"/>
                      <a:r>
                        <a:rPr lang="cs-CZ" sz="1000" b="0" i="0" u="none" strike="noStrike">
                          <a:solidFill>
                            <a:srgbClr val="000000"/>
                          </a:solidFill>
                          <a:effectLst/>
                          <a:latin typeface="Aptos Narrow" panose="020B0004020202020204" pitchFamily="34" charset="0"/>
                        </a:rPr>
                        <a:t>Block F.</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12500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48804960"/>
                  </a:ext>
                </a:extLst>
              </a:tr>
              <a:tr h="237490">
                <a:tc>
                  <a:txBody>
                    <a:bodyPr/>
                    <a:lstStyle/>
                    <a:p>
                      <a:pPr algn="ctr" fontAlgn="ctr"/>
                      <a:r>
                        <a:rPr lang="cs-CZ" sz="1000" b="0" i="0" u="none" strike="noStrike">
                          <a:solidFill>
                            <a:srgbClr val="000000"/>
                          </a:solidFill>
                          <a:effectLst/>
                          <a:latin typeface="Aptos Narrow" panose="020B0004020202020204" pitchFamily="34" charset="0"/>
                        </a:rPr>
                        <a:t>Taxi F.</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200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46430598"/>
                  </a:ext>
                </a:extLst>
              </a:tr>
              <a:tr h="237490">
                <a:tc>
                  <a:txBody>
                    <a:bodyPr/>
                    <a:lstStyle/>
                    <a:p>
                      <a:pPr algn="ctr" fontAlgn="ctr"/>
                      <a:r>
                        <a:rPr lang="cs-CZ" sz="1000" b="0" i="0" u="none" strike="noStrike">
                          <a:solidFill>
                            <a:srgbClr val="000000"/>
                          </a:solidFill>
                          <a:effectLst/>
                          <a:latin typeface="Aptos Narrow" panose="020B0004020202020204" pitchFamily="34" charset="0"/>
                        </a:rPr>
                        <a:t>Trip F.</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a:solidFill>
                            <a:srgbClr val="000000"/>
                          </a:solidFill>
                          <a:effectLst/>
                          <a:latin typeface="Aptos Narrow" panose="020B0004020202020204" pitchFamily="34" charset="0"/>
                        </a:rPr>
                        <a:t>9500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4268599"/>
                  </a:ext>
                </a:extLst>
              </a:tr>
              <a:tr h="237490">
                <a:tc>
                  <a:txBody>
                    <a:bodyPr/>
                    <a:lstStyle/>
                    <a:p>
                      <a:pPr algn="ctr" fontAlgn="ctr"/>
                      <a:r>
                        <a:rPr lang="cs-CZ" sz="1000" b="0" i="0" u="none" strike="noStrike">
                          <a:solidFill>
                            <a:srgbClr val="000000"/>
                          </a:solidFill>
                          <a:effectLst/>
                          <a:latin typeface="Aptos Narrow" panose="020B0004020202020204" pitchFamily="34" charset="0"/>
                        </a:rPr>
                        <a:t>Take Off F.</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000" b="0" i="0" u="none" strike="noStrike" dirty="0">
                          <a:solidFill>
                            <a:srgbClr val="000000"/>
                          </a:solidFill>
                          <a:effectLst/>
                          <a:latin typeface="Aptos Narrow" panose="020B0004020202020204" pitchFamily="34" charset="0"/>
                        </a:rPr>
                        <a:t>12300</a:t>
                      </a:r>
                    </a:p>
                  </a:txBody>
                  <a:tcPr marL="8715" marR="8715" marT="8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7498912"/>
                  </a:ext>
                </a:extLst>
              </a:tr>
            </a:tbl>
          </a:graphicData>
        </a:graphic>
      </p:graphicFrame>
    </p:spTree>
    <p:extLst>
      <p:ext uri="{BB962C8B-B14F-4D97-AF65-F5344CB8AC3E}">
        <p14:creationId xmlns:p14="http://schemas.microsoft.com/office/powerpoint/2010/main" val="600539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5AB2E72-5A2A-1EFC-D280-27D024FFDEAC}"/>
              </a:ext>
            </a:extLst>
          </p:cNvPr>
          <p:cNvSpPr>
            <a:spLocks noGrp="1"/>
          </p:cNvSpPr>
          <p:nvPr>
            <p:ph type="title"/>
          </p:nvPr>
        </p:nvSpPr>
        <p:spPr>
          <a:xfrm>
            <a:off x="0" y="6985"/>
            <a:ext cx="11807825" cy="719138"/>
          </a:xfrm>
        </p:spPr>
        <p:txBody>
          <a:bodyPr/>
          <a:lstStyle/>
          <a:p>
            <a:r>
              <a:rPr lang="cs-CZ" sz="4000" b="1" i="0" kern="1200" dirty="0">
                <a:solidFill>
                  <a:srgbClr val="00A499"/>
                </a:solidFill>
                <a:effectLst/>
                <a:latin typeface="Calibri" panose="020F0502020204030204" pitchFamily="34" charset="0"/>
                <a:ea typeface="+mj-ea"/>
                <a:cs typeface="Calibri" panose="020F0502020204030204" pitchFamily="34" charset="0"/>
              </a:rPr>
              <a:t>Fáze konečného vyvážení – finální údaje</a:t>
            </a:r>
            <a:endParaRPr lang="cs-CZ" dirty="0"/>
          </a:p>
        </p:txBody>
      </p:sp>
      <p:sp>
        <p:nvSpPr>
          <p:cNvPr id="3" name="Zástupný obsah 2">
            <a:extLst>
              <a:ext uri="{FF2B5EF4-FFF2-40B4-BE49-F238E27FC236}">
                <a16:creationId xmlns:a16="http://schemas.microsoft.com/office/drawing/2014/main" id="{3252C766-B243-E3EB-F2AA-D4BEE2D60A15}"/>
              </a:ext>
            </a:extLst>
          </p:cNvPr>
          <p:cNvSpPr>
            <a:spLocks noGrp="1"/>
          </p:cNvSpPr>
          <p:nvPr>
            <p:ph idx="1"/>
          </p:nvPr>
        </p:nvSpPr>
        <p:spPr>
          <a:xfrm>
            <a:off x="0" y="726123"/>
            <a:ext cx="11807825" cy="4211637"/>
          </a:xfrm>
        </p:spPr>
        <p:txBody>
          <a:bodyPr/>
          <a:lstStyle/>
          <a:p>
            <a:pPr algn="just"/>
            <a:r>
              <a:rPr lang="cs-CZ" dirty="0"/>
              <a:t>Vyplněný </a:t>
            </a:r>
            <a:r>
              <a:rPr lang="cs-CZ" dirty="0" err="1"/>
              <a:t>loading</a:t>
            </a:r>
            <a:r>
              <a:rPr lang="cs-CZ" dirty="0"/>
              <a:t> report je vyobrazený níže. Tento </a:t>
            </a:r>
            <a:r>
              <a:rPr lang="cs-CZ" dirty="0" err="1"/>
              <a:t>loading</a:t>
            </a:r>
            <a:r>
              <a:rPr lang="cs-CZ" dirty="0"/>
              <a:t> report si vytváří řešitel sám. Finální hmotnosti pro ložné prostory jsou znovu vypočteny pro nový hmotnostní průměr pro jedno zavazadlo. </a:t>
            </a:r>
          </a:p>
          <a:p>
            <a:pPr algn="just"/>
            <a:endParaRPr lang="cs-CZ" dirty="0"/>
          </a:p>
        </p:txBody>
      </p:sp>
      <p:graphicFrame>
        <p:nvGraphicFramePr>
          <p:cNvPr id="5" name="Tabulka 4">
            <a:extLst>
              <a:ext uri="{FF2B5EF4-FFF2-40B4-BE49-F238E27FC236}">
                <a16:creationId xmlns:a16="http://schemas.microsoft.com/office/drawing/2014/main" id="{3C31FAA6-104A-E91A-4A7F-16FEAE4ED20B}"/>
              </a:ext>
            </a:extLst>
          </p:cNvPr>
          <p:cNvGraphicFramePr>
            <a:graphicFrameLocks noGrp="1"/>
          </p:cNvGraphicFramePr>
          <p:nvPr>
            <p:extLst>
              <p:ext uri="{D42A27DB-BD31-4B8C-83A1-F6EECF244321}">
                <p14:modId xmlns:p14="http://schemas.microsoft.com/office/powerpoint/2010/main" val="3791834911"/>
              </p:ext>
            </p:extLst>
          </p:nvPr>
        </p:nvGraphicFramePr>
        <p:xfrm>
          <a:off x="914400" y="4157821"/>
          <a:ext cx="10363200" cy="2476500"/>
        </p:xfrm>
        <a:graphic>
          <a:graphicData uri="http://schemas.openxmlformats.org/drawingml/2006/table">
            <a:tbl>
              <a:tblPr/>
              <a:tblGrid>
                <a:gridCol w="609600">
                  <a:extLst>
                    <a:ext uri="{9D8B030D-6E8A-4147-A177-3AD203B41FA5}">
                      <a16:colId xmlns:a16="http://schemas.microsoft.com/office/drawing/2014/main" val="3712285627"/>
                    </a:ext>
                  </a:extLst>
                </a:gridCol>
                <a:gridCol w="609600">
                  <a:extLst>
                    <a:ext uri="{9D8B030D-6E8A-4147-A177-3AD203B41FA5}">
                      <a16:colId xmlns:a16="http://schemas.microsoft.com/office/drawing/2014/main" val="4183779148"/>
                    </a:ext>
                  </a:extLst>
                </a:gridCol>
                <a:gridCol w="609600">
                  <a:extLst>
                    <a:ext uri="{9D8B030D-6E8A-4147-A177-3AD203B41FA5}">
                      <a16:colId xmlns:a16="http://schemas.microsoft.com/office/drawing/2014/main" val="3908993667"/>
                    </a:ext>
                  </a:extLst>
                </a:gridCol>
                <a:gridCol w="609600">
                  <a:extLst>
                    <a:ext uri="{9D8B030D-6E8A-4147-A177-3AD203B41FA5}">
                      <a16:colId xmlns:a16="http://schemas.microsoft.com/office/drawing/2014/main" val="2327071302"/>
                    </a:ext>
                  </a:extLst>
                </a:gridCol>
                <a:gridCol w="1219200">
                  <a:extLst>
                    <a:ext uri="{9D8B030D-6E8A-4147-A177-3AD203B41FA5}">
                      <a16:colId xmlns:a16="http://schemas.microsoft.com/office/drawing/2014/main" val="1252284857"/>
                    </a:ext>
                  </a:extLst>
                </a:gridCol>
                <a:gridCol w="609600">
                  <a:extLst>
                    <a:ext uri="{9D8B030D-6E8A-4147-A177-3AD203B41FA5}">
                      <a16:colId xmlns:a16="http://schemas.microsoft.com/office/drawing/2014/main" val="1989087699"/>
                    </a:ext>
                  </a:extLst>
                </a:gridCol>
                <a:gridCol w="609600">
                  <a:extLst>
                    <a:ext uri="{9D8B030D-6E8A-4147-A177-3AD203B41FA5}">
                      <a16:colId xmlns:a16="http://schemas.microsoft.com/office/drawing/2014/main" val="1912307943"/>
                    </a:ext>
                  </a:extLst>
                </a:gridCol>
                <a:gridCol w="609600">
                  <a:extLst>
                    <a:ext uri="{9D8B030D-6E8A-4147-A177-3AD203B41FA5}">
                      <a16:colId xmlns:a16="http://schemas.microsoft.com/office/drawing/2014/main" val="3066599586"/>
                    </a:ext>
                  </a:extLst>
                </a:gridCol>
                <a:gridCol w="609600">
                  <a:extLst>
                    <a:ext uri="{9D8B030D-6E8A-4147-A177-3AD203B41FA5}">
                      <a16:colId xmlns:a16="http://schemas.microsoft.com/office/drawing/2014/main" val="2182942466"/>
                    </a:ext>
                  </a:extLst>
                </a:gridCol>
                <a:gridCol w="609600">
                  <a:extLst>
                    <a:ext uri="{9D8B030D-6E8A-4147-A177-3AD203B41FA5}">
                      <a16:colId xmlns:a16="http://schemas.microsoft.com/office/drawing/2014/main" val="3577008648"/>
                    </a:ext>
                  </a:extLst>
                </a:gridCol>
                <a:gridCol w="609600">
                  <a:extLst>
                    <a:ext uri="{9D8B030D-6E8A-4147-A177-3AD203B41FA5}">
                      <a16:colId xmlns:a16="http://schemas.microsoft.com/office/drawing/2014/main" val="2277277718"/>
                    </a:ext>
                  </a:extLst>
                </a:gridCol>
                <a:gridCol w="609600">
                  <a:extLst>
                    <a:ext uri="{9D8B030D-6E8A-4147-A177-3AD203B41FA5}">
                      <a16:colId xmlns:a16="http://schemas.microsoft.com/office/drawing/2014/main" val="1368309790"/>
                    </a:ext>
                  </a:extLst>
                </a:gridCol>
                <a:gridCol w="609600">
                  <a:extLst>
                    <a:ext uri="{9D8B030D-6E8A-4147-A177-3AD203B41FA5}">
                      <a16:colId xmlns:a16="http://schemas.microsoft.com/office/drawing/2014/main" val="3048823125"/>
                    </a:ext>
                  </a:extLst>
                </a:gridCol>
                <a:gridCol w="609600">
                  <a:extLst>
                    <a:ext uri="{9D8B030D-6E8A-4147-A177-3AD203B41FA5}">
                      <a16:colId xmlns:a16="http://schemas.microsoft.com/office/drawing/2014/main" val="3554565773"/>
                    </a:ext>
                  </a:extLst>
                </a:gridCol>
                <a:gridCol w="609600">
                  <a:extLst>
                    <a:ext uri="{9D8B030D-6E8A-4147-A177-3AD203B41FA5}">
                      <a16:colId xmlns:a16="http://schemas.microsoft.com/office/drawing/2014/main" val="4077368555"/>
                    </a:ext>
                  </a:extLst>
                </a:gridCol>
                <a:gridCol w="609600">
                  <a:extLst>
                    <a:ext uri="{9D8B030D-6E8A-4147-A177-3AD203B41FA5}">
                      <a16:colId xmlns:a16="http://schemas.microsoft.com/office/drawing/2014/main" val="3284325244"/>
                    </a:ext>
                  </a:extLst>
                </a:gridCol>
              </a:tblGrid>
              <a:tr h="190500">
                <a:tc gridSpan="16">
                  <a:txBody>
                    <a:bodyPr/>
                    <a:lstStyle/>
                    <a:p>
                      <a:pPr algn="ctr" fontAlgn="ctr"/>
                      <a:r>
                        <a:rPr lang="cs-CZ" sz="1100" b="1" i="0" u="none" strike="noStrike">
                          <a:solidFill>
                            <a:srgbClr val="000000"/>
                          </a:solidFill>
                          <a:effectLst/>
                          <a:latin typeface="Aptos Narrow" panose="020B0004020202020204" pitchFamily="34" charset="0"/>
                        </a:rPr>
                        <a:t>Loading Report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1747570162"/>
                  </a:ext>
                </a:extLst>
              </a:tr>
              <a:tr h="190500">
                <a:tc gridSpan="9">
                  <a:txBody>
                    <a:bodyPr/>
                    <a:lstStyle/>
                    <a:p>
                      <a:pPr algn="ctr" fontAlgn="ctr"/>
                      <a:r>
                        <a:rPr lang="cs-CZ" sz="1100" b="0" i="0" u="none" strike="noStrike">
                          <a:solidFill>
                            <a:srgbClr val="000000"/>
                          </a:solidFill>
                          <a:effectLst/>
                          <a:latin typeface="Aptos Narrow" panose="020B0004020202020204" pitchFamily="34" charset="0"/>
                        </a:rPr>
                        <a:t>AFT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gridSpan="6">
                  <a:txBody>
                    <a:bodyPr/>
                    <a:lstStyle/>
                    <a:p>
                      <a:pPr algn="ctr" fontAlgn="ctr"/>
                      <a:r>
                        <a:rPr lang="cs-CZ" sz="1100" b="0" i="0" u="none" strike="noStrike">
                          <a:solidFill>
                            <a:srgbClr val="000000"/>
                          </a:solidFill>
                          <a:effectLst/>
                          <a:latin typeface="Aptos Narrow" panose="020B0004020202020204" pitchFamily="34" charset="0"/>
                        </a:rPr>
                        <a:t>FWD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val="453154968"/>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0" i="0" u="none" strike="noStrike">
                          <a:solidFill>
                            <a:srgbClr val="000000"/>
                          </a:solidFill>
                          <a:effectLst/>
                          <a:latin typeface="Aptos Narrow" panose="020B0004020202020204" pitchFamily="34" charset="0"/>
                        </a:rPr>
                        <a:t>CPT41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CPT13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0" i="0" u="none" strike="noStrike">
                          <a:solidFill>
                            <a:srgbClr val="000000"/>
                          </a:solidFill>
                          <a:effectLst/>
                          <a:latin typeface="Aptos Narrow" panose="020B0004020202020204" pitchFamily="34" charset="0"/>
                        </a:rPr>
                        <a:t>CPT11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2237744645"/>
                  </a:ext>
                </a:extLst>
              </a:tr>
              <a:tr h="190500">
                <a:tc rowSpan="5" gridSpan="2">
                  <a:txBody>
                    <a:bodyPr/>
                    <a:lstStyle/>
                    <a:p>
                      <a:pPr algn="ctr" fontAlgn="ctr"/>
                      <a:r>
                        <a:rPr lang="cs-CZ" sz="1100" b="1" i="0" u="none" strike="noStrike">
                          <a:solidFill>
                            <a:srgbClr val="000000"/>
                          </a:solidFill>
                          <a:effectLst/>
                          <a:latin typeface="Aptos Narrow" panose="020B0004020202020204" pitchFamily="34" charset="0"/>
                        </a:rPr>
                        <a:t>BE17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a:txBody>
                    <a:bodyPr/>
                    <a:lstStyle/>
                    <a:p>
                      <a:pPr algn="ctr" fontAlgn="ctr"/>
                      <a:r>
                        <a:rPr lang="cs-CZ" sz="1100" b="1" i="0" u="none" strike="noStrike">
                          <a:solidFill>
                            <a:srgbClr val="000000"/>
                          </a:solidFill>
                          <a:effectLst/>
                          <a:latin typeface="Aptos Narrow" panose="020B0004020202020204" pitchFamily="34" charset="0"/>
                        </a:rPr>
                        <a:t>BE35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5" gridSpan="2">
                  <a:txBody>
                    <a:bodyPr/>
                    <a:lstStyle/>
                    <a:p>
                      <a:pPr algn="ctr" fontAlgn="ctr"/>
                      <a:r>
                        <a:rPr lang="cs-CZ" sz="1100" b="1" i="0" u="none" strike="noStrike">
                          <a:solidFill>
                            <a:srgbClr val="000000"/>
                          </a:solidFill>
                          <a:effectLst/>
                          <a:latin typeface="Aptos Narrow" panose="020B0004020202020204" pitchFamily="34" charset="0"/>
                        </a:rPr>
                        <a:t>M.200</a:t>
                      </a:r>
                      <a:br>
                        <a:rPr lang="cs-CZ" sz="1100" b="1" i="0" u="none" strike="noStrike">
                          <a:solidFill>
                            <a:srgbClr val="000000"/>
                          </a:solidFill>
                          <a:effectLst/>
                          <a:latin typeface="Aptos Narrow" panose="020B0004020202020204" pitchFamily="34" charset="0"/>
                        </a:rPr>
                      </a:br>
                      <a:r>
                        <a:rPr lang="cs-CZ" sz="1100" b="1" i="0" u="none" strike="noStrike">
                          <a:solidFill>
                            <a:srgbClr val="000000"/>
                          </a:solidFill>
                          <a:effectLst/>
                          <a:latin typeface="Aptos Narrow" panose="020B0004020202020204" pitchFamily="34" charset="0"/>
                        </a:rPr>
                        <a:t>C.250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C.250</a:t>
                      </a:r>
                      <a:br>
                        <a:rPr lang="cs-CZ" sz="1100" b="1" i="0" u="none" strike="noStrike">
                          <a:solidFill>
                            <a:srgbClr val="000000"/>
                          </a:solidFill>
                          <a:effectLst/>
                          <a:latin typeface="Aptos Narrow" panose="020B0004020202020204" pitchFamily="34" charset="0"/>
                        </a:rPr>
                      </a:br>
                      <a:r>
                        <a:rPr lang="cs-CZ" sz="1100" b="1" i="0" u="none" strike="noStrike">
                          <a:solidFill>
                            <a:srgbClr val="000000"/>
                          </a:solidFill>
                          <a:effectLst/>
                          <a:latin typeface="Aptos Narrow" panose="020B0004020202020204" pitchFamily="34" charset="0"/>
                        </a:rPr>
                        <a:t>BE10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tc rowSpan="5" gridSpan="2">
                  <a:txBody>
                    <a:bodyPr/>
                    <a:lstStyle/>
                    <a:p>
                      <a:pPr algn="ctr" fontAlgn="ctr"/>
                      <a:r>
                        <a:rPr lang="cs-CZ" sz="1100" b="1" i="0" u="none" strike="noStrike">
                          <a:solidFill>
                            <a:srgbClr val="000000"/>
                          </a:solidFill>
                          <a:effectLst/>
                          <a:latin typeface="Aptos Narrow" panose="020B0004020202020204" pitchFamily="34" charset="0"/>
                        </a:rPr>
                        <a:t>BE10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5" hMerge="1">
                  <a:txBody>
                    <a:bodyPr/>
                    <a:lstStyle/>
                    <a:p>
                      <a:endParaRPr lang="cs-CZ"/>
                    </a:p>
                  </a:txBody>
                  <a:tcPr/>
                </a:tc>
                <a:extLst>
                  <a:ext uri="{0D108BD9-81ED-4DB2-BD59-A6C34878D82A}">
                    <a16:rowId xmlns:a16="http://schemas.microsoft.com/office/drawing/2014/main" val="203439448"/>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883097198"/>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2509146967"/>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202097452"/>
                  </a:ext>
                </a:extLst>
              </a:tr>
              <a:tr h="190500">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a:txBody>
                    <a:bodyPr/>
                    <a:lstStyle/>
                    <a:p>
                      <a:pPr algn="l" fontAlgn="ctr"/>
                      <a:endParaRPr lang="cs-CZ" sz="1100" b="1"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tc gridSpan="2" vMerge="1">
                  <a:txBody>
                    <a:bodyPr/>
                    <a:lstStyle/>
                    <a:p>
                      <a:endParaRPr lang="cs-CZ"/>
                    </a:p>
                  </a:txBody>
                  <a:tcPr/>
                </a:tc>
                <a:tc hMerge="1" vMerge="1">
                  <a:txBody>
                    <a:bodyPr/>
                    <a:lstStyle/>
                    <a:p>
                      <a:endParaRPr lang="cs-CZ"/>
                    </a:p>
                  </a:txBody>
                  <a:tcPr/>
                </a:tc>
                <a:extLst>
                  <a:ext uri="{0D108BD9-81ED-4DB2-BD59-A6C34878D82A}">
                    <a16:rowId xmlns:a16="http://schemas.microsoft.com/office/drawing/2014/main" val="3249208848"/>
                  </a:ext>
                </a:extLst>
              </a:tr>
              <a:tr h="190500">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extLst>
                  <a:ext uri="{0D108BD9-81ED-4DB2-BD59-A6C34878D82A}">
                    <a16:rowId xmlns:a16="http://schemas.microsoft.com/office/drawing/2014/main" val="3847880074"/>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Total CPT5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Total CPT4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1" i="0" u="none" strike="noStrike">
                          <a:solidFill>
                            <a:srgbClr val="000000"/>
                          </a:solidFill>
                          <a:effectLst/>
                          <a:latin typeface="Aptos Narrow" panose="020B0004020202020204" pitchFamily="34" charset="0"/>
                        </a:rPr>
                        <a:t>Total CPT3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Total CPT1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610195895"/>
                  </a:ext>
                </a:extLst>
              </a:tr>
              <a:tr h="190500">
                <a:tc gridSpan="2">
                  <a:txBody>
                    <a:bodyPr/>
                    <a:lstStyle/>
                    <a:p>
                      <a:pPr algn="ctr" fontAlgn="ctr"/>
                      <a:r>
                        <a:rPr lang="cs-CZ" sz="1100" b="1" i="0" u="none" strike="noStrike">
                          <a:solidFill>
                            <a:srgbClr val="000000"/>
                          </a:solidFill>
                          <a:effectLst/>
                          <a:latin typeface="Aptos Narrow" panose="020B0004020202020204" pitchFamily="34" charset="0"/>
                        </a:rPr>
                        <a:t>170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2">
                  <a:txBody>
                    <a:bodyPr/>
                    <a:lstStyle/>
                    <a:p>
                      <a:pPr algn="ctr" fontAlgn="ctr"/>
                      <a:r>
                        <a:rPr lang="cs-CZ" sz="1100" b="1" i="0" u="none" strike="noStrike">
                          <a:solidFill>
                            <a:srgbClr val="000000"/>
                          </a:solidFill>
                          <a:effectLst/>
                          <a:latin typeface="Aptos Narrow" panose="020B0004020202020204" pitchFamily="34" charset="0"/>
                        </a:rPr>
                        <a:t>830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ctr" fontAlgn="ctr"/>
                      <a:r>
                        <a:rPr lang="cs-CZ" sz="1100" b="1" i="0" u="none" strike="noStrike">
                          <a:solidFill>
                            <a:srgbClr val="000000"/>
                          </a:solidFill>
                          <a:effectLst/>
                          <a:latin typeface="Aptos Narrow" panose="020B0004020202020204" pitchFamily="34" charset="0"/>
                        </a:rPr>
                        <a:t>400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1" i="0" u="none" strike="noStrike">
                          <a:solidFill>
                            <a:srgbClr val="000000"/>
                          </a:solidFill>
                          <a:effectLst/>
                          <a:latin typeface="Aptos Narrow" panose="020B0004020202020204" pitchFamily="34" charset="0"/>
                        </a:rPr>
                        <a:t>900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4047031940"/>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3">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MAX</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1940988975"/>
                  </a:ext>
                </a:extLst>
              </a:tr>
              <a:tr h="190500">
                <a:tc gridSpan="2">
                  <a:txBody>
                    <a:bodyPr/>
                    <a:lstStyle/>
                    <a:p>
                      <a:pPr algn="ctr" fontAlgn="ctr"/>
                      <a:r>
                        <a:rPr lang="cs-CZ" sz="1100" b="0" i="0" u="none" strike="noStrike">
                          <a:solidFill>
                            <a:srgbClr val="000000"/>
                          </a:solidFill>
                          <a:effectLst/>
                          <a:latin typeface="Aptos Narrow" panose="020B0004020202020204" pitchFamily="34" charset="0"/>
                        </a:rPr>
                        <a:t>1500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gridSpan="3">
                  <a:txBody>
                    <a:bodyPr/>
                    <a:lstStyle/>
                    <a:p>
                      <a:pPr algn="ctr" fontAlgn="ctr"/>
                      <a:r>
                        <a:rPr lang="cs-CZ" sz="1100" b="0" i="0" u="none" strike="noStrike">
                          <a:solidFill>
                            <a:srgbClr val="000000"/>
                          </a:solidFill>
                          <a:effectLst/>
                          <a:latin typeface="Aptos Narrow" panose="020B0004020202020204" pitchFamily="34" charset="0"/>
                        </a:rPr>
                        <a:t>4500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cs-CZ" sz="1100" b="0" i="0" u="none" strike="noStrike">
                          <a:solidFill>
                            <a:srgbClr val="000000"/>
                          </a:solidFill>
                          <a:effectLst/>
                          <a:latin typeface="Aptos Narrow" panose="020B0004020202020204" pitchFamily="34" charset="0"/>
                        </a:rPr>
                        <a:t>3400 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cs-CZ"/>
                    </a:p>
                  </a:txBody>
                  <a:tcPr/>
                </a:tc>
                <a:tc>
                  <a:txBody>
                    <a:bodyPr/>
                    <a:lstStyle/>
                    <a:p>
                      <a:pPr algn="l" fontAlgn="ctr"/>
                      <a:endParaRPr lang="cs-CZ" sz="1100" b="0" i="0" u="none" strike="noStrike">
                        <a:solidFill>
                          <a:srgbClr val="000000"/>
                        </a:solidFill>
                        <a:effectLst/>
                        <a:latin typeface="Aptos Narrow"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ctr"/>
                      <a:endParaRPr lang="cs-CZ" sz="1100" b="0" i="0" u="none" strike="noStrike" dirty="0">
                        <a:solidFill>
                          <a:srgbClr val="000000"/>
                        </a:solidFill>
                        <a:effectLst/>
                        <a:latin typeface="Aptos Narrow" panose="020B0004020202020204" pitchFamily="34" charset="0"/>
                      </a:endParaRPr>
                    </a:p>
                  </a:txBody>
                  <a:tcPr marL="9525" marR="9525" marT="9525" marB="0" anchor="ctr">
                    <a:lnL>
                      <a:noFill/>
                    </a:lnL>
                    <a:lnR>
                      <a:noFill/>
                    </a:lnR>
                    <a:lnT>
                      <a:noFill/>
                    </a:lnT>
                    <a:lnB>
                      <a:noFill/>
                    </a:lnB>
                    <a:noFill/>
                  </a:tcPr>
                </a:tc>
                <a:extLst>
                  <a:ext uri="{0D108BD9-81ED-4DB2-BD59-A6C34878D82A}">
                    <a16:rowId xmlns:a16="http://schemas.microsoft.com/office/drawing/2014/main" val="1567985724"/>
                  </a:ext>
                </a:extLst>
              </a:tr>
            </a:tbl>
          </a:graphicData>
        </a:graphic>
      </p:graphicFrame>
    </p:spTree>
    <p:extLst>
      <p:ext uri="{BB962C8B-B14F-4D97-AF65-F5344CB8AC3E}">
        <p14:creationId xmlns:p14="http://schemas.microsoft.com/office/powerpoint/2010/main" val="38280835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CC91CDC-8A01-2712-63A5-9A0E50D28655}"/>
              </a:ext>
            </a:extLst>
          </p:cNvPr>
          <p:cNvSpPr>
            <a:spLocks noGrp="1"/>
          </p:cNvSpPr>
          <p:nvPr>
            <p:ph type="title"/>
          </p:nvPr>
        </p:nvSpPr>
        <p:spPr>
          <a:xfrm>
            <a:off x="0" y="0"/>
            <a:ext cx="11807825" cy="719138"/>
          </a:xfrm>
        </p:spPr>
        <p:txBody>
          <a:bodyPr/>
          <a:lstStyle/>
          <a:p>
            <a:r>
              <a:rPr lang="cs-CZ" dirty="0"/>
              <a:t>Fáze konečného vyvážení – výpočet </a:t>
            </a:r>
            <a:r>
              <a:rPr lang="cs-CZ" dirty="0" err="1"/>
              <a:t>load</a:t>
            </a:r>
            <a:r>
              <a:rPr lang="cs-CZ" dirty="0"/>
              <a:t> </a:t>
            </a:r>
            <a:r>
              <a:rPr lang="cs-CZ" dirty="0" err="1"/>
              <a:t>sheetu</a:t>
            </a:r>
            <a:endParaRPr lang="cs-CZ" dirty="0"/>
          </a:p>
        </p:txBody>
      </p:sp>
      <p:sp>
        <p:nvSpPr>
          <p:cNvPr id="3" name="Zástupný obsah 2">
            <a:extLst>
              <a:ext uri="{FF2B5EF4-FFF2-40B4-BE49-F238E27FC236}">
                <a16:creationId xmlns:a16="http://schemas.microsoft.com/office/drawing/2014/main" id="{8FAA2762-01C5-A8FC-3884-D23A62CA3CD6}"/>
              </a:ext>
            </a:extLst>
          </p:cNvPr>
          <p:cNvSpPr>
            <a:spLocks noGrp="1"/>
          </p:cNvSpPr>
          <p:nvPr>
            <p:ph idx="1"/>
          </p:nvPr>
        </p:nvSpPr>
        <p:spPr>
          <a:xfrm>
            <a:off x="192087" y="719138"/>
            <a:ext cx="5567731" cy="5481637"/>
          </a:xfrm>
        </p:spPr>
        <p:txBody>
          <a:bodyPr/>
          <a:lstStyle/>
          <a:p>
            <a:r>
              <a:rPr lang="cs-CZ" dirty="0"/>
              <a:t>V této části výpočtu nebude </a:t>
            </a:r>
            <a:r>
              <a:rPr lang="cs-CZ" dirty="0" err="1"/>
              <a:t>load</a:t>
            </a:r>
            <a:r>
              <a:rPr lang="cs-CZ" dirty="0"/>
              <a:t> </a:t>
            </a:r>
            <a:r>
              <a:rPr lang="cs-CZ" dirty="0" err="1"/>
              <a:t>sheet</a:t>
            </a:r>
            <a:r>
              <a:rPr lang="cs-CZ" dirty="0"/>
              <a:t> dělený na části, výpočet probíhá stejně jako v příkladu 1. </a:t>
            </a:r>
          </a:p>
          <a:p>
            <a:r>
              <a:rPr lang="cs-CZ" dirty="0"/>
              <a:t>Výpočet celkové hmotnosti cestujících:</a:t>
            </a:r>
          </a:p>
          <a:p>
            <a:r>
              <a:rPr lang="cs-CZ" dirty="0"/>
              <a:t>(70*80)+(70*70)+(15*35)=2300 kg</a:t>
            </a:r>
          </a:p>
          <a:p>
            <a:endParaRPr lang="cs-CZ" dirty="0"/>
          </a:p>
          <a:p>
            <a:r>
              <a:rPr lang="cs-CZ" dirty="0"/>
              <a:t>Pošta a zboží zohledněny zde</a:t>
            </a:r>
          </a:p>
          <a:p>
            <a:endParaRPr lang="cs-CZ" dirty="0"/>
          </a:p>
        </p:txBody>
      </p:sp>
      <p:pic>
        <p:nvPicPr>
          <p:cNvPr id="5" name="Obrázek 4">
            <a:extLst>
              <a:ext uri="{FF2B5EF4-FFF2-40B4-BE49-F238E27FC236}">
                <a16:creationId xmlns:a16="http://schemas.microsoft.com/office/drawing/2014/main" id="{6433241A-6E79-3E83-8BB2-63349A979FD7}"/>
              </a:ext>
            </a:extLst>
          </p:cNvPr>
          <p:cNvPicPr>
            <a:picLocks noChangeAspect="1"/>
          </p:cNvPicPr>
          <p:nvPr/>
        </p:nvPicPr>
        <p:blipFill>
          <a:blip r:embed="rId2"/>
          <a:stretch>
            <a:fillRect/>
          </a:stretch>
        </p:blipFill>
        <p:spPr>
          <a:xfrm>
            <a:off x="5822014" y="634606"/>
            <a:ext cx="4738972" cy="6147194"/>
          </a:xfrm>
          <a:prstGeom prst="rect">
            <a:avLst/>
          </a:prstGeom>
        </p:spPr>
      </p:pic>
      <p:sp>
        <p:nvSpPr>
          <p:cNvPr id="6" name="Obdélník 5">
            <a:extLst>
              <a:ext uri="{FF2B5EF4-FFF2-40B4-BE49-F238E27FC236}">
                <a16:creationId xmlns:a16="http://schemas.microsoft.com/office/drawing/2014/main" id="{A10F0BD4-EDD3-56AF-7EAB-9E6CB202E919}"/>
              </a:ext>
            </a:extLst>
          </p:cNvPr>
          <p:cNvSpPr/>
          <p:nvPr/>
        </p:nvSpPr>
        <p:spPr>
          <a:xfrm>
            <a:off x="5903912" y="1353744"/>
            <a:ext cx="1185863"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IA2121/20</a:t>
            </a:r>
          </a:p>
        </p:txBody>
      </p:sp>
      <p:sp>
        <p:nvSpPr>
          <p:cNvPr id="7" name="Obdélník 6">
            <a:extLst>
              <a:ext uri="{FF2B5EF4-FFF2-40B4-BE49-F238E27FC236}">
                <a16:creationId xmlns:a16="http://schemas.microsoft.com/office/drawing/2014/main" id="{2A366558-8319-595F-2768-ED8684285AEF}"/>
              </a:ext>
            </a:extLst>
          </p:cNvPr>
          <p:cNvSpPr/>
          <p:nvPr/>
        </p:nvSpPr>
        <p:spPr>
          <a:xfrm>
            <a:off x="7400924" y="1353744"/>
            <a:ext cx="635001"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OK-POR</a:t>
            </a:r>
          </a:p>
        </p:txBody>
      </p:sp>
      <p:sp>
        <p:nvSpPr>
          <p:cNvPr id="8" name="Obdélník 7">
            <a:extLst>
              <a:ext uri="{FF2B5EF4-FFF2-40B4-BE49-F238E27FC236}">
                <a16:creationId xmlns:a16="http://schemas.microsoft.com/office/drawing/2014/main" id="{452CE028-8AA2-968A-B837-4AAC6C9AEEDA}"/>
              </a:ext>
            </a:extLst>
          </p:cNvPr>
          <p:cNvSpPr/>
          <p:nvPr/>
        </p:nvSpPr>
        <p:spPr>
          <a:xfrm>
            <a:off x="8185643" y="1353744"/>
            <a:ext cx="1059958"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E165</a:t>
            </a:r>
          </a:p>
        </p:txBody>
      </p:sp>
      <p:sp>
        <p:nvSpPr>
          <p:cNvPr id="9" name="Obdélník 8">
            <a:extLst>
              <a:ext uri="{FF2B5EF4-FFF2-40B4-BE49-F238E27FC236}">
                <a16:creationId xmlns:a16="http://schemas.microsoft.com/office/drawing/2014/main" id="{554D39DC-B8F6-C076-C66E-45D80797569F}"/>
              </a:ext>
            </a:extLst>
          </p:cNvPr>
          <p:cNvSpPr/>
          <p:nvPr/>
        </p:nvSpPr>
        <p:spPr>
          <a:xfrm>
            <a:off x="9378483" y="1358113"/>
            <a:ext cx="327025"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2/4</a:t>
            </a:r>
          </a:p>
        </p:txBody>
      </p:sp>
      <p:sp>
        <p:nvSpPr>
          <p:cNvPr id="10" name="Obdélník 9">
            <a:extLst>
              <a:ext uri="{FF2B5EF4-FFF2-40B4-BE49-F238E27FC236}">
                <a16:creationId xmlns:a16="http://schemas.microsoft.com/office/drawing/2014/main" id="{B892AA75-308F-E62A-F5EF-66DE80F2A0EC}"/>
              </a:ext>
            </a:extLst>
          </p:cNvPr>
          <p:cNvSpPr/>
          <p:nvPr/>
        </p:nvSpPr>
        <p:spPr>
          <a:xfrm>
            <a:off x="9791716" y="1358113"/>
            <a:ext cx="647684"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20NOV24</a:t>
            </a:r>
          </a:p>
        </p:txBody>
      </p:sp>
      <p:sp>
        <p:nvSpPr>
          <p:cNvPr id="11" name="Obdélník 10">
            <a:extLst>
              <a:ext uri="{FF2B5EF4-FFF2-40B4-BE49-F238E27FC236}">
                <a16:creationId xmlns:a16="http://schemas.microsoft.com/office/drawing/2014/main" id="{42169D34-6328-65B5-8E70-FFDE60AF8E85}"/>
              </a:ext>
            </a:extLst>
          </p:cNvPr>
          <p:cNvSpPr/>
          <p:nvPr/>
        </p:nvSpPr>
        <p:spPr>
          <a:xfrm>
            <a:off x="7019458" y="1511707"/>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45000</a:t>
            </a:r>
          </a:p>
        </p:txBody>
      </p:sp>
      <p:sp>
        <p:nvSpPr>
          <p:cNvPr id="12" name="Obdélník 11">
            <a:extLst>
              <a:ext uri="{FF2B5EF4-FFF2-40B4-BE49-F238E27FC236}">
                <a16:creationId xmlns:a16="http://schemas.microsoft.com/office/drawing/2014/main" id="{32590D8B-548B-320D-D0D5-8B5A709D0BC4}"/>
              </a:ext>
            </a:extLst>
          </p:cNvPr>
          <p:cNvSpPr/>
          <p:nvPr/>
        </p:nvSpPr>
        <p:spPr>
          <a:xfrm>
            <a:off x="7019458" y="1727200"/>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13" name="Obdélník 12">
            <a:extLst>
              <a:ext uri="{FF2B5EF4-FFF2-40B4-BE49-F238E27FC236}">
                <a16:creationId xmlns:a16="http://schemas.microsoft.com/office/drawing/2014/main" id="{855AF78B-7B78-D195-3786-586C27207005}"/>
              </a:ext>
            </a:extLst>
          </p:cNvPr>
          <p:cNvSpPr/>
          <p:nvPr/>
        </p:nvSpPr>
        <p:spPr>
          <a:xfrm>
            <a:off x="7019458" y="1953032"/>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45000</a:t>
            </a:r>
          </a:p>
        </p:txBody>
      </p:sp>
      <p:sp>
        <p:nvSpPr>
          <p:cNvPr id="14" name="Obdélník 13">
            <a:extLst>
              <a:ext uri="{FF2B5EF4-FFF2-40B4-BE49-F238E27FC236}">
                <a16:creationId xmlns:a16="http://schemas.microsoft.com/office/drawing/2014/main" id="{6F476658-B928-7234-3A9D-3C8D0FDD7744}"/>
              </a:ext>
            </a:extLst>
          </p:cNvPr>
          <p:cNvSpPr/>
          <p:nvPr/>
        </p:nvSpPr>
        <p:spPr>
          <a:xfrm>
            <a:off x="7016283" y="2178457"/>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12300</a:t>
            </a:r>
          </a:p>
        </p:txBody>
      </p:sp>
      <p:sp>
        <p:nvSpPr>
          <p:cNvPr id="15" name="Obdélník 14">
            <a:extLst>
              <a:ext uri="{FF2B5EF4-FFF2-40B4-BE49-F238E27FC236}">
                <a16:creationId xmlns:a16="http://schemas.microsoft.com/office/drawing/2014/main" id="{0F906C3E-D2E2-EA7B-AD6B-7714E3136F98}"/>
              </a:ext>
            </a:extLst>
          </p:cNvPr>
          <p:cNvSpPr/>
          <p:nvPr/>
        </p:nvSpPr>
        <p:spPr>
          <a:xfrm>
            <a:off x="7012641" y="2401114"/>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57300</a:t>
            </a:r>
          </a:p>
        </p:txBody>
      </p:sp>
      <p:sp>
        <p:nvSpPr>
          <p:cNvPr id="16" name="Obdélník 15">
            <a:extLst>
              <a:ext uri="{FF2B5EF4-FFF2-40B4-BE49-F238E27FC236}">
                <a16:creationId xmlns:a16="http://schemas.microsoft.com/office/drawing/2014/main" id="{44C34B1C-C3D8-B9C5-9746-0C63217813C2}"/>
              </a:ext>
            </a:extLst>
          </p:cNvPr>
          <p:cNvSpPr/>
          <p:nvPr/>
        </p:nvSpPr>
        <p:spPr>
          <a:xfrm>
            <a:off x="8534402" y="1623619"/>
            <a:ext cx="635001"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62500</a:t>
            </a:r>
          </a:p>
        </p:txBody>
      </p:sp>
      <p:sp>
        <p:nvSpPr>
          <p:cNvPr id="17" name="Obdélník 16">
            <a:extLst>
              <a:ext uri="{FF2B5EF4-FFF2-40B4-BE49-F238E27FC236}">
                <a16:creationId xmlns:a16="http://schemas.microsoft.com/office/drawing/2014/main" id="{4AF72A21-FA5E-E4E4-D9BE-0010A291E665}"/>
              </a:ext>
            </a:extLst>
          </p:cNvPr>
          <p:cNvSpPr/>
          <p:nvPr/>
        </p:nvSpPr>
        <p:spPr>
          <a:xfrm>
            <a:off x="9337675" y="1961960"/>
            <a:ext cx="542927"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75500</a:t>
            </a:r>
          </a:p>
        </p:txBody>
      </p:sp>
      <p:sp>
        <p:nvSpPr>
          <p:cNvPr id="18" name="Obdélník 17">
            <a:extLst>
              <a:ext uri="{FF2B5EF4-FFF2-40B4-BE49-F238E27FC236}">
                <a16:creationId xmlns:a16="http://schemas.microsoft.com/office/drawing/2014/main" id="{7BA95CA1-FDB8-1AE4-E105-BD46A2CB6D06}"/>
              </a:ext>
            </a:extLst>
          </p:cNvPr>
          <p:cNvSpPr/>
          <p:nvPr/>
        </p:nvSpPr>
        <p:spPr>
          <a:xfrm>
            <a:off x="9884912" y="1637513"/>
            <a:ext cx="635001"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66000</a:t>
            </a:r>
          </a:p>
        </p:txBody>
      </p:sp>
      <p:sp>
        <p:nvSpPr>
          <p:cNvPr id="19" name="Obdélník 18">
            <a:extLst>
              <a:ext uri="{FF2B5EF4-FFF2-40B4-BE49-F238E27FC236}">
                <a16:creationId xmlns:a16="http://schemas.microsoft.com/office/drawing/2014/main" id="{AD263015-3B67-05FE-EF9A-8B774D7CFB7B}"/>
              </a:ext>
            </a:extLst>
          </p:cNvPr>
          <p:cNvSpPr/>
          <p:nvPr/>
        </p:nvSpPr>
        <p:spPr>
          <a:xfrm>
            <a:off x="8540451" y="1741094"/>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12300</a:t>
            </a:r>
          </a:p>
        </p:txBody>
      </p:sp>
      <p:sp>
        <p:nvSpPr>
          <p:cNvPr id="20" name="Obdélník 19">
            <a:extLst>
              <a:ext uri="{FF2B5EF4-FFF2-40B4-BE49-F238E27FC236}">
                <a16:creationId xmlns:a16="http://schemas.microsoft.com/office/drawing/2014/main" id="{9FF66005-22D0-A5E1-4401-174122500292}"/>
              </a:ext>
            </a:extLst>
          </p:cNvPr>
          <p:cNvSpPr/>
          <p:nvPr/>
        </p:nvSpPr>
        <p:spPr>
          <a:xfrm>
            <a:off x="8657291" y="1968310"/>
            <a:ext cx="542927"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74800</a:t>
            </a:r>
          </a:p>
        </p:txBody>
      </p:sp>
      <p:sp>
        <p:nvSpPr>
          <p:cNvPr id="21" name="Obdélník 20">
            <a:extLst>
              <a:ext uri="{FF2B5EF4-FFF2-40B4-BE49-F238E27FC236}">
                <a16:creationId xmlns:a16="http://schemas.microsoft.com/office/drawing/2014/main" id="{BB0B1E7D-7285-185E-CF62-C99C690A6AC3}"/>
              </a:ext>
            </a:extLst>
          </p:cNvPr>
          <p:cNvSpPr/>
          <p:nvPr/>
        </p:nvSpPr>
        <p:spPr>
          <a:xfrm>
            <a:off x="9891262" y="1750836"/>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9500</a:t>
            </a:r>
          </a:p>
        </p:txBody>
      </p:sp>
      <p:sp>
        <p:nvSpPr>
          <p:cNvPr id="22" name="Obdélník 21">
            <a:extLst>
              <a:ext uri="{FF2B5EF4-FFF2-40B4-BE49-F238E27FC236}">
                <a16:creationId xmlns:a16="http://schemas.microsoft.com/office/drawing/2014/main" id="{C83259F0-1A99-FC7F-7E86-278C02E8F937}"/>
              </a:ext>
            </a:extLst>
          </p:cNvPr>
          <p:cNvSpPr/>
          <p:nvPr/>
        </p:nvSpPr>
        <p:spPr>
          <a:xfrm>
            <a:off x="9983336" y="1968310"/>
            <a:ext cx="542927"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75500</a:t>
            </a:r>
          </a:p>
        </p:txBody>
      </p:sp>
      <p:cxnSp>
        <p:nvCxnSpPr>
          <p:cNvPr id="24" name="Přímá spojnice 23">
            <a:extLst>
              <a:ext uri="{FF2B5EF4-FFF2-40B4-BE49-F238E27FC236}">
                <a16:creationId xmlns:a16="http://schemas.microsoft.com/office/drawing/2014/main" id="{0157FD94-853E-828C-27E3-52782794C03C}"/>
              </a:ext>
            </a:extLst>
          </p:cNvPr>
          <p:cNvCxnSpPr/>
          <p:nvPr/>
        </p:nvCxnSpPr>
        <p:spPr>
          <a:xfrm flipV="1">
            <a:off x="9200218" y="2098675"/>
            <a:ext cx="645457" cy="5084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Přímá spojnice 24">
            <a:extLst>
              <a:ext uri="{FF2B5EF4-FFF2-40B4-BE49-F238E27FC236}">
                <a16:creationId xmlns:a16="http://schemas.microsoft.com/office/drawing/2014/main" id="{68870D6C-B83F-42C0-144D-F619C2434696}"/>
              </a:ext>
            </a:extLst>
          </p:cNvPr>
          <p:cNvCxnSpPr/>
          <p:nvPr/>
        </p:nvCxnSpPr>
        <p:spPr>
          <a:xfrm flipV="1">
            <a:off x="9881270" y="2098675"/>
            <a:ext cx="645457" cy="5084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Obdélník 25">
            <a:extLst>
              <a:ext uri="{FF2B5EF4-FFF2-40B4-BE49-F238E27FC236}">
                <a16:creationId xmlns:a16="http://schemas.microsoft.com/office/drawing/2014/main" id="{2CD85226-6355-A1DE-0EA2-BF93FDEB9364}"/>
              </a:ext>
            </a:extLst>
          </p:cNvPr>
          <p:cNvSpPr/>
          <p:nvPr/>
        </p:nvSpPr>
        <p:spPr>
          <a:xfrm>
            <a:off x="8547419" y="2191130"/>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57300</a:t>
            </a:r>
          </a:p>
        </p:txBody>
      </p:sp>
      <p:sp>
        <p:nvSpPr>
          <p:cNvPr id="27" name="Obdélník 26">
            <a:extLst>
              <a:ext uri="{FF2B5EF4-FFF2-40B4-BE49-F238E27FC236}">
                <a16:creationId xmlns:a16="http://schemas.microsoft.com/office/drawing/2014/main" id="{73C5BF6E-588F-A372-D985-9F8D74E46BD7}"/>
              </a:ext>
            </a:extLst>
          </p:cNvPr>
          <p:cNvSpPr/>
          <p:nvPr/>
        </p:nvSpPr>
        <p:spPr>
          <a:xfrm>
            <a:off x="8540451" y="2405483"/>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17500</a:t>
            </a:r>
          </a:p>
        </p:txBody>
      </p:sp>
      <p:sp>
        <p:nvSpPr>
          <p:cNvPr id="28" name="Obdélník 27">
            <a:extLst>
              <a:ext uri="{FF2B5EF4-FFF2-40B4-BE49-F238E27FC236}">
                <a16:creationId xmlns:a16="http://schemas.microsoft.com/office/drawing/2014/main" id="{45038EE2-2363-7D0F-E8ED-E4A57C9ECD31}"/>
              </a:ext>
            </a:extLst>
          </p:cNvPr>
          <p:cNvSpPr/>
          <p:nvPr/>
        </p:nvSpPr>
        <p:spPr>
          <a:xfrm>
            <a:off x="5822017" y="2994405"/>
            <a:ext cx="140633" cy="50127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BCN</a:t>
            </a:r>
          </a:p>
        </p:txBody>
      </p:sp>
      <p:sp>
        <p:nvSpPr>
          <p:cNvPr id="30" name="Obdélník 29">
            <a:extLst>
              <a:ext uri="{FF2B5EF4-FFF2-40B4-BE49-F238E27FC236}">
                <a16:creationId xmlns:a16="http://schemas.microsoft.com/office/drawing/2014/main" id="{9EBB0855-226E-C64E-6C91-32177A9D0B18}"/>
              </a:ext>
            </a:extLst>
          </p:cNvPr>
          <p:cNvSpPr/>
          <p:nvPr/>
        </p:nvSpPr>
        <p:spPr>
          <a:xfrm>
            <a:off x="5962651" y="3051176"/>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cs-CZ" sz="800" dirty="0">
                <a:solidFill>
                  <a:schemeClr val="tx1"/>
                </a:solidFill>
              </a:rPr>
              <a:t>70</a:t>
            </a:r>
          </a:p>
        </p:txBody>
      </p:sp>
      <p:sp>
        <p:nvSpPr>
          <p:cNvPr id="31" name="Obdélník 30">
            <a:extLst>
              <a:ext uri="{FF2B5EF4-FFF2-40B4-BE49-F238E27FC236}">
                <a16:creationId xmlns:a16="http://schemas.microsoft.com/office/drawing/2014/main" id="{E632A5B8-4217-E431-0336-ACA7309BAEF1}"/>
              </a:ext>
            </a:extLst>
          </p:cNvPr>
          <p:cNvSpPr/>
          <p:nvPr/>
        </p:nvSpPr>
        <p:spPr>
          <a:xfrm>
            <a:off x="6232527" y="3057526"/>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cs-CZ" sz="800" dirty="0">
                <a:solidFill>
                  <a:schemeClr val="tx1"/>
                </a:solidFill>
              </a:rPr>
              <a:t>70</a:t>
            </a:r>
          </a:p>
        </p:txBody>
      </p:sp>
      <p:sp>
        <p:nvSpPr>
          <p:cNvPr id="32" name="Obdélník 31">
            <a:extLst>
              <a:ext uri="{FF2B5EF4-FFF2-40B4-BE49-F238E27FC236}">
                <a16:creationId xmlns:a16="http://schemas.microsoft.com/office/drawing/2014/main" id="{113D6C5A-0C09-D890-1BCE-15503AA379CC}"/>
              </a:ext>
            </a:extLst>
          </p:cNvPr>
          <p:cNvSpPr/>
          <p:nvPr/>
        </p:nvSpPr>
        <p:spPr>
          <a:xfrm>
            <a:off x="6483351" y="3057526"/>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cs-CZ" sz="800" dirty="0">
              <a:solidFill>
                <a:schemeClr val="tx1"/>
              </a:solidFill>
            </a:endParaRPr>
          </a:p>
          <a:p>
            <a:pPr algn="ctr"/>
            <a:r>
              <a:rPr lang="cs-CZ" sz="800" dirty="0">
                <a:solidFill>
                  <a:schemeClr val="tx1"/>
                </a:solidFill>
              </a:rPr>
              <a:t>15</a:t>
            </a:r>
          </a:p>
        </p:txBody>
      </p:sp>
      <p:sp>
        <p:nvSpPr>
          <p:cNvPr id="33" name="Obdélník 32">
            <a:extLst>
              <a:ext uri="{FF2B5EF4-FFF2-40B4-BE49-F238E27FC236}">
                <a16:creationId xmlns:a16="http://schemas.microsoft.com/office/drawing/2014/main" id="{C14A58A2-C8CF-2620-B7FD-806EBE55D7A3}"/>
              </a:ext>
            </a:extLst>
          </p:cNvPr>
          <p:cNvSpPr/>
          <p:nvPr/>
        </p:nvSpPr>
        <p:spPr>
          <a:xfrm>
            <a:off x="6737351" y="3060701"/>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cs-CZ" sz="800" dirty="0">
              <a:solidFill>
                <a:schemeClr val="tx1"/>
              </a:solidFill>
            </a:endParaRPr>
          </a:p>
          <a:p>
            <a:pPr algn="ctr"/>
            <a:r>
              <a:rPr lang="cs-CZ" sz="800" dirty="0">
                <a:solidFill>
                  <a:schemeClr val="tx1"/>
                </a:solidFill>
              </a:rPr>
              <a:t>0</a:t>
            </a:r>
          </a:p>
        </p:txBody>
      </p:sp>
      <p:sp>
        <p:nvSpPr>
          <p:cNvPr id="34" name="Obdélník 33">
            <a:extLst>
              <a:ext uri="{FF2B5EF4-FFF2-40B4-BE49-F238E27FC236}">
                <a16:creationId xmlns:a16="http://schemas.microsoft.com/office/drawing/2014/main" id="{59841975-49F7-9C3B-9F72-1314AAD2D185}"/>
              </a:ext>
            </a:extLst>
          </p:cNvPr>
          <p:cNvSpPr/>
          <p:nvPr/>
        </p:nvSpPr>
        <p:spPr>
          <a:xfrm>
            <a:off x="7143754" y="3051176"/>
            <a:ext cx="510706"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1600</a:t>
            </a:r>
          </a:p>
        </p:txBody>
      </p:sp>
      <p:sp>
        <p:nvSpPr>
          <p:cNvPr id="35" name="Obdélník 34">
            <a:extLst>
              <a:ext uri="{FF2B5EF4-FFF2-40B4-BE49-F238E27FC236}">
                <a16:creationId xmlns:a16="http://schemas.microsoft.com/office/drawing/2014/main" id="{E7022301-8C25-8505-5FB8-06B99079113C}"/>
              </a:ext>
            </a:extLst>
          </p:cNvPr>
          <p:cNvSpPr/>
          <p:nvPr/>
        </p:nvSpPr>
        <p:spPr>
          <a:xfrm>
            <a:off x="7140578" y="3186391"/>
            <a:ext cx="510706"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500</a:t>
            </a:r>
          </a:p>
        </p:txBody>
      </p:sp>
      <p:sp>
        <p:nvSpPr>
          <p:cNvPr id="36" name="Obdélník 35">
            <a:extLst>
              <a:ext uri="{FF2B5EF4-FFF2-40B4-BE49-F238E27FC236}">
                <a16:creationId xmlns:a16="http://schemas.microsoft.com/office/drawing/2014/main" id="{9CFCD00B-0A7D-D36E-6A68-8A9C946EFF69}"/>
              </a:ext>
            </a:extLst>
          </p:cNvPr>
          <p:cNvSpPr/>
          <p:nvPr/>
        </p:nvSpPr>
        <p:spPr>
          <a:xfrm>
            <a:off x="7146460" y="3318432"/>
            <a:ext cx="510706"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200</a:t>
            </a:r>
          </a:p>
        </p:txBody>
      </p:sp>
      <p:sp>
        <p:nvSpPr>
          <p:cNvPr id="37" name="Obdélník 36">
            <a:extLst>
              <a:ext uri="{FF2B5EF4-FFF2-40B4-BE49-F238E27FC236}">
                <a16:creationId xmlns:a16="http://schemas.microsoft.com/office/drawing/2014/main" id="{E60B0824-71B4-0EC1-E62A-BA1E6AFF1F8B}"/>
              </a:ext>
            </a:extLst>
          </p:cNvPr>
          <p:cNvSpPr/>
          <p:nvPr/>
        </p:nvSpPr>
        <p:spPr>
          <a:xfrm>
            <a:off x="7666690" y="3186391"/>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500</a:t>
            </a:r>
          </a:p>
        </p:txBody>
      </p:sp>
      <p:sp>
        <p:nvSpPr>
          <p:cNvPr id="38" name="Obdélník 37">
            <a:extLst>
              <a:ext uri="{FF2B5EF4-FFF2-40B4-BE49-F238E27FC236}">
                <a16:creationId xmlns:a16="http://schemas.microsoft.com/office/drawing/2014/main" id="{D813F15A-AED5-1013-37DE-111AC46187D2}"/>
              </a:ext>
            </a:extLst>
          </p:cNvPr>
          <p:cNvSpPr/>
          <p:nvPr/>
        </p:nvSpPr>
        <p:spPr>
          <a:xfrm>
            <a:off x="7666693" y="3322916"/>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200</a:t>
            </a:r>
          </a:p>
        </p:txBody>
      </p:sp>
      <p:sp>
        <p:nvSpPr>
          <p:cNvPr id="39" name="Obdélník 38">
            <a:extLst>
              <a:ext uri="{FF2B5EF4-FFF2-40B4-BE49-F238E27FC236}">
                <a16:creationId xmlns:a16="http://schemas.microsoft.com/office/drawing/2014/main" id="{5CDECB8B-3CDB-6A9D-E8DF-AEA2AD4CEB91}"/>
              </a:ext>
            </a:extLst>
          </p:cNvPr>
          <p:cNvSpPr/>
          <p:nvPr/>
        </p:nvSpPr>
        <p:spPr>
          <a:xfrm>
            <a:off x="7666221" y="3055465"/>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200</a:t>
            </a:r>
          </a:p>
        </p:txBody>
      </p:sp>
      <p:sp>
        <p:nvSpPr>
          <p:cNvPr id="40" name="Obdélník 39">
            <a:extLst>
              <a:ext uri="{FF2B5EF4-FFF2-40B4-BE49-F238E27FC236}">
                <a16:creationId xmlns:a16="http://schemas.microsoft.com/office/drawing/2014/main" id="{3B5BF199-6F05-A7EA-13D4-F57245D188D3}"/>
              </a:ext>
            </a:extLst>
          </p:cNvPr>
          <p:cNvSpPr/>
          <p:nvPr/>
        </p:nvSpPr>
        <p:spPr>
          <a:xfrm>
            <a:off x="8078971" y="3058640"/>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400</a:t>
            </a:r>
          </a:p>
        </p:txBody>
      </p:sp>
      <p:sp>
        <p:nvSpPr>
          <p:cNvPr id="41" name="Obdélník 40">
            <a:extLst>
              <a:ext uri="{FF2B5EF4-FFF2-40B4-BE49-F238E27FC236}">
                <a16:creationId xmlns:a16="http://schemas.microsoft.com/office/drawing/2014/main" id="{A49CD5FC-ABA5-6420-CD7F-B848CFC19587}"/>
              </a:ext>
            </a:extLst>
          </p:cNvPr>
          <p:cNvSpPr/>
          <p:nvPr/>
        </p:nvSpPr>
        <p:spPr>
          <a:xfrm>
            <a:off x="8506243" y="3058640"/>
            <a:ext cx="41868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830</a:t>
            </a:r>
          </a:p>
        </p:txBody>
      </p:sp>
      <p:sp>
        <p:nvSpPr>
          <p:cNvPr id="42" name="Obdélník 41">
            <a:extLst>
              <a:ext uri="{FF2B5EF4-FFF2-40B4-BE49-F238E27FC236}">
                <a16:creationId xmlns:a16="http://schemas.microsoft.com/office/drawing/2014/main" id="{116FE1A6-9927-2759-2119-AFC835EEDEE4}"/>
              </a:ext>
            </a:extLst>
          </p:cNvPr>
          <p:cNvSpPr/>
          <p:nvPr/>
        </p:nvSpPr>
        <p:spPr>
          <a:xfrm>
            <a:off x="8946002" y="3051176"/>
            <a:ext cx="41868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170</a:t>
            </a:r>
          </a:p>
        </p:txBody>
      </p:sp>
      <p:sp>
        <p:nvSpPr>
          <p:cNvPr id="44" name="Obdélník 43">
            <a:extLst>
              <a:ext uri="{FF2B5EF4-FFF2-40B4-BE49-F238E27FC236}">
                <a16:creationId xmlns:a16="http://schemas.microsoft.com/office/drawing/2014/main" id="{6E1147B9-510C-23AF-2A46-03595DAF975C}"/>
              </a:ext>
            </a:extLst>
          </p:cNvPr>
          <p:cNvSpPr/>
          <p:nvPr/>
        </p:nvSpPr>
        <p:spPr>
          <a:xfrm>
            <a:off x="9934575" y="3066298"/>
            <a:ext cx="263537"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155</a:t>
            </a:r>
          </a:p>
        </p:txBody>
      </p:sp>
      <p:sp>
        <p:nvSpPr>
          <p:cNvPr id="43" name="Obdélník 42">
            <a:extLst>
              <a:ext uri="{FF2B5EF4-FFF2-40B4-BE49-F238E27FC236}">
                <a16:creationId xmlns:a16="http://schemas.microsoft.com/office/drawing/2014/main" id="{6A14AEB9-475E-DA92-9FA9-202D5DDED204}"/>
              </a:ext>
            </a:extLst>
          </p:cNvPr>
          <p:cNvSpPr/>
          <p:nvPr/>
        </p:nvSpPr>
        <p:spPr>
          <a:xfrm>
            <a:off x="9791716" y="3066298"/>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5" name="Obdélník 44">
            <a:extLst>
              <a:ext uri="{FF2B5EF4-FFF2-40B4-BE49-F238E27FC236}">
                <a16:creationId xmlns:a16="http://schemas.microsoft.com/office/drawing/2014/main" id="{4B91CE1B-F76F-4B02-28F0-BD03C2694D6B}"/>
              </a:ext>
            </a:extLst>
          </p:cNvPr>
          <p:cNvSpPr/>
          <p:nvPr/>
        </p:nvSpPr>
        <p:spPr>
          <a:xfrm>
            <a:off x="10165699" y="3069474"/>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6" name="Obdélník 45">
            <a:extLst>
              <a:ext uri="{FF2B5EF4-FFF2-40B4-BE49-F238E27FC236}">
                <a16:creationId xmlns:a16="http://schemas.microsoft.com/office/drawing/2014/main" id="{5356FEC0-BA7A-7076-B0FA-B205475749D9}"/>
              </a:ext>
            </a:extLst>
          </p:cNvPr>
          <p:cNvSpPr/>
          <p:nvPr/>
        </p:nvSpPr>
        <p:spPr>
          <a:xfrm>
            <a:off x="10351654" y="3069474"/>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7" name="Obdélník 46">
            <a:extLst>
              <a:ext uri="{FF2B5EF4-FFF2-40B4-BE49-F238E27FC236}">
                <a16:creationId xmlns:a16="http://schemas.microsoft.com/office/drawing/2014/main" id="{3550A3F8-E635-4D48-B7AF-F966F305C62F}"/>
              </a:ext>
            </a:extLst>
          </p:cNvPr>
          <p:cNvSpPr/>
          <p:nvPr/>
        </p:nvSpPr>
        <p:spPr>
          <a:xfrm>
            <a:off x="5962651" y="416802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70</a:t>
            </a:r>
          </a:p>
        </p:txBody>
      </p:sp>
      <p:sp>
        <p:nvSpPr>
          <p:cNvPr id="48" name="Obdélník 47">
            <a:extLst>
              <a:ext uri="{FF2B5EF4-FFF2-40B4-BE49-F238E27FC236}">
                <a16:creationId xmlns:a16="http://schemas.microsoft.com/office/drawing/2014/main" id="{5DD6E068-C4A3-820F-0BE8-456EE87A96E8}"/>
              </a:ext>
            </a:extLst>
          </p:cNvPr>
          <p:cNvSpPr/>
          <p:nvPr/>
        </p:nvSpPr>
        <p:spPr>
          <a:xfrm>
            <a:off x="6737351" y="416802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9" name="Obdélník 48">
            <a:extLst>
              <a:ext uri="{FF2B5EF4-FFF2-40B4-BE49-F238E27FC236}">
                <a16:creationId xmlns:a16="http://schemas.microsoft.com/office/drawing/2014/main" id="{5EA1A83F-5A83-9DF3-D9C6-F775746E48CC}"/>
              </a:ext>
            </a:extLst>
          </p:cNvPr>
          <p:cNvSpPr/>
          <p:nvPr/>
        </p:nvSpPr>
        <p:spPr>
          <a:xfrm>
            <a:off x="6216650" y="417437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70</a:t>
            </a:r>
          </a:p>
        </p:txBody>
      </p:sp>
      <p:sp>
        <p:nvSpPr>
          <p:cNvPr id="50" name="Obdélník 49">
            <a:extLst>
              <a:ext uri="{FF2B5EF4-FFF2-40B4-BE49-F238E27FC236}">
                <a16:creationId xmlns:a16="http://schemas.microsoft.com/office/drawing/2014/main" id="{0B1A5685-5229-92B7-9DC2-A640EF25511A}"/>
              </a:ext>
            </a:extLst>
          </p:cNvPr>
          <p:cNvSpPr/>
          <p:nvPr/>
        </p:nvSpPr>
        <p:spPr>
          <a:xfrm>
            <a:off x="6489702" y="417437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35</a:t>
            </a:r>
          </a:p>
        </p:txBody>
      </p:sp>
      <p:sp>
        <p:nvSpPr>
          <p:cNvPr id="51" name="Obdélník 50">
            <a:extLst>
              <a:ext uri="{FF2B5EF4-FFF2-40B4-BE49-F238E27FC236}">
                <a16:creationId xmlns:a16="http://schemas.microsoft.com/office/drawing/2014/main" id="{DE97C039-91B0-8FB6-4BF1-ACEA5614C367}"/>
              </a:ext>
            </a:extLst>
          </p:cNvPr>
          <p:cNvSpPr/>
          <p:nvPr/>
        </p:nvSpPr>
        <p:spPr>
          <a:xfrm>
            <a:off x="7019458" y="4168023"/>
            <a:ext cx="64723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2300</a:t>
            </a:r>
          </a:p>
        </p:txBody>
      </p:sp>
      <p:sp>
        <p:nvSpPr>
          <p:cNvPr id="52" name="Obdélník 51">
            <a:extLst>
              <a:ext uri="{FF2B5EF4-FFF2-40B4-BE49-F238E27FC236}">
                <a16:creationId xmlns:a16="http://schemas.microsoft.com/office/drawing/2014/main" id="{DF7E9280-693F-18B1-7F38-6295890571B1}"/>
              </a:ext>
            </a:extLst>
          </p:cNvPr>
          <p:cNvSpPr/>
          <p:nvPr/>
        </p:nvSpPr>
        <p:spPr>
          <a:xfrm>
            <a:off x="7672232" y="4168022"/>
            <a:ext cx="38909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900</a:t>
            </a:r>
          </a:p>
        </p:txBody>
      </p:sp>
      <p:sp>
        <p:nvSpPr>
          <p:cNvPr id="53" name="Obdélník 52">
            <a:extLst>
              <a:ext uri="{FF2B5EF4-FFF2-40B4-BE49-F238E27FC236}">
                <a16:creationId xmlns:a16="http://schemas.microsoft.com/office/drawing/2014/main" id="{CE7D11B3-8542-453B-1D26-AD60557D4616}"/>
              </a:ext>
            </a:extLst>
          </p:cNvPr>
          <p:cNvSpPr/>
          <p:nvPr/>
        </p:nvSpPr>
        <p:spPr>
          <a:xfrm>
            <a:off x="8084513" y="4168022"/>
            <a:ext cx="38909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400</a:t>
            </a:r>
          </a:p>
        </p:txBody>
      </p:sp>
      <p:sp>
        <p:nvSpPr>
          <p:cNvPr id="54" name="Obdélník 53">
            <a:extLst>
              <a:ext uri="{FF2B5EF4-FFF2-40B4-BE49-F238E27FC236}">
                <a16:creationId xmlns:a16="http://schemas.microsoft.com/office/drawing/2014/main" id="{DCC89550-7D74-4E35-2918-D10C5A0E3453}"/>
              </a:ext>
            </a:extLst>
          </p:cNvPr>
          <p:cNvSpPr/>
          <p:nvPr/>
        </p:nvSpPr>
        <p:spPr>
          <a:xfrm>
            <a:off x="8496794" y="4168022"/>
            <a:ext cx="42813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830</a:t>
            </a:r>
          </a:p>
        </p:txBody>
      </p:sp>
      <p:sp>
        <p:nvSpPr>
          <p:cNvPr id="55" name="Obdélník 54">
            <a:extLst>
              <a:ext uri="{FF2B5EF4-FFF2-40B4-BE49-F238E27FC236}">
                <a16:creationId xmlns:a16="http://schemas.microsoft.com/office/drawing/2014/main" id="{5D69E54D-18B2-67C6-1518-045163BA31F4}"/>
              </a:ext>
            </a:extLst>
          </p:cNvPr>
          <p:cNvSpPr/>
          <p:nvPr/>
        </p:nvSpPr>
        <p:spPr>
          <a:xfrm>
            <a:off x="8948582" y="4168021"/>
            <a:ext cx="42813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170</a:t>
            </a:r>
          </a:p>
        </p:txBody>
      </p:sp>
      <p:sp>
        <p:nvSpPr>
          <p:cNvPr id="56" name="Obdélník 55">
            <a:extLst>
              <a:ext uri="{FF2B5EF4-FFF2-40B4-BE49-F238E27FC236}">
                <a16:creationId xmlns:a16="http://schemas.microsoft.com/office/drawing/2014/main" id="{91BCFD55-FBF2-8D82-E524-447A2766A23A}"/>
              </a:ext>
            </a:extLst>
          </p:cNvPr>
          <p:cNvSpPr/>
          <p:nvPr/>
        </p:nvSpPr>
        <p:spPr>
          <a:xfrm>
            <a:off x="9939999" y="4163539"/>
            <a:ext cx="263537"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155</a:t>
            </a:r>
          </a:p>
        </p:txBody>
      </p:sp>
      <p:sp>
        <p:nvSpPr>
          <p:cNvPr id="57" name="Obdélník 56">
            <a:extLst>
              <a:ext uri="{FF2B5EF4-FFF2-40B4-BE49-F238E27FC236}">
                <a16:creationId xmlns:a16="http://schemas.microsoft.com/office/drawing/2014/main" id="{67F7A247-C893-EB68-7FDD-C220B7B5A0C1}"/>
              </a:ext>
            </a:extLst>
          </p:cNvPr>
          <p:cNvSpPr/>
          <p:nvPr/>
        </p:nvSpPr>
        <p:spPr>
          <a:xfrm>
            <a:off x="9797140" y="4163539"/>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58" name="Obdélník 57">
            <a:extLst>
              <a:ext uri="{FF2B5EF4-FFF2-40B4-BE49-F238E27FC236}">
                <a16:creationId xmlns:a16="http://schemas.microsoft.com/office/drawing/2014/main" id="{188ACA11-A8FE-D186-2F8B-EEEBD694B9CC}"/>
              </a:ext>
            </a:extLst>
          </p:cNvPr>
          <p:cNvSpPr/>
          <p:nvPr/>
        </p:nvSpPr>
        <p:spPr>
          <a:xfrm>
            <a:off x="10171123" y="4166715"/>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59" name="Obdélník 58">
            <a:extLst>
              <a:ext uri="{FF2B5EF4-FFF2-40B4-BE49-F238E27FC236}">
                <a16:creationId xmlns:a16="http://schemas.microsoft.com/office/drawing/2014/main" id="{52F265C0-1464-4F4B-67B0-23F632049BFF}"/>
              </a:ext>
            </a:extLst>
          </p:cNvPr>
          <p:cNvSpPr/>
          <p:nvPr/>
        </p:nvSpPr>
        <p:spPr>
          <a:xfrm>
            <a:off x="10357078" y="4166715"/>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60" name="Obdélník 59">
            <a:extLst>
              <a:ext uri="{FF2B5EF4-FFF2-40B4-BE49-F238E27FC236}">
                <a16:creationId xmlns:a16="http://schemas.microsoft.com/office/drawing/2014/main" id="{4D62FA49-A010-DF32-6347-5333559467CD}"/>
              </a:ext>
            </a:extLst>
          </p:cNvPr>
          <p:cNvSpPr/>
          <p:nvPr/>
        </p:nvSpPr>
        <p:spPr>
          <a:xfrm>
            <a:off x="7013109" y="4440515"/>
            <a:ext cx="647232"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11025</a:t>
            </a:r>
          </a:p>
        </p:txBody>
      </p:sp>
      <p:sp>
        <p:nvSpPr>
          <p:cNvPr id="61" name="Obdélník 60">
            <a:extLst>
              <a:ext uri="{FF2B5EF4-FFF2-40B4-BE49-F238E27FC236}">
                <a16:creationId xmlns:a16="http://schemas.microsoft.com/office/drawing/2014/main" id="{0C7A2F02-12FE-622C-F150-9E3989DAE317}"/>
              </a:ext>
            </a:extLst>
          </p:cNvPr>
          <p:cNvSpPr/>
          <p:nvPr/>
        </p:nvSpPr>
        <p:spPr>
          <a:xfrm>
            <a:off x="7015475" y="4679326"/>
            <a:ext cx="647232"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13325</a:t>
            </a:r>
          </a:p>
        </p:txBody>
      </p:sp>
      <p:sp>
        <p:nvSpPr>
          <p:cNvPr id="62" name="Obdélník 61">
            <a:extLst>
              <a:ext uri="{FF2B5EF4-FFF2-40B4-BE49-F238E27FC236}">
                <a16:creationId xmlns:a16="http://schemas.microsoft.com/office/drawing/2014/main" id="{570692CF-499F-4FF3-2C87-8B8CB60D1698}"/>
              </a:ext>
            </a:extLst>
          </p:cNvPr>
          <p:cNvSpPr/>
          <p:nvPr/>
        </p:nvSpPr>
        <p:spPr>
          <a:xfrm>
            <a:off x="7025000" y="4927252"/>
            <a:ext cx="647232"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45000</a:t>
            </a:r>
          </a:p>
        </p:txBody>
      </p:sp>
      <p:sp>
        <p:nvSpPr>
          <p:cNvPr id="63" name="Obdélník 62">
            <a:extLst>
              <a:ext uri="{FF2B5EF4-FFF2-40B4-BE49-F238E27FC236}">
                <a16:creationId xmlns:a16="http://schemas.microsoft.com/office/drawing/2014/main" id="{877C2FBE-4589-F42C-DA96-4F9A18D9B519}"/>
              </a:ext>
            </a:extLst>
          </p:cNvPr>
          <p:cNvSpPr/>
          <p:nvPr/>
        </p:nvSpPr>
        <p:spPr>
          <a:xfrm>
            <a:off x="6042025" y="5393688"/>
            <a:ext cx="63500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62500</a:t>
            </a:r>
          </a:p>
        </p:txBody>
      </p:sp>
      <p:sp>
        <p:nvSpPr>
          <p:cNvPr id="64" name="Obdélník 63">
            <a:extLst>
              <a:ext uri="{FF2B5EF4-FFF2-40B4-BE49-F238E27FC236}">
                <a16:creationId xmlns:a16="http://schemas.microsoft.com/office/drawing/2014/main" id="{30F5E177-5AC4-8999-211B-FE895F5F7A3A}"/>
              </a:ext>
            </a:extLst>
          </p:cNvPr>
          <p:cNvSpPr/>
          <p:nvPr/>
        </p:nvSpPr>
        <p:spPr>
          <a:xfrm>
            <a:off x="6048377" y="6001943"/>
            <a:ext cx="63500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75500</a:t>
            </a:r>
          </a:p>
        </p:txBody>
      </p:sp>
      <p:sp>
        <p:nvSpPr>
          <p:cNvPr id="65" name="Obdélník 64">
            <a:extLst>
              <a:ext uri="{FF2B5EF4-FFF2-40B4-BE49-F238E27FC236}">
                <a16:creationId xmlns:a16="http://schemas.microsoft.com/office/drawing/2014/main" id="{85C001E7-DDB3-A110-C960-A33B1214677E}"/>
              </a:ext>
            </a:extLst>
          </p:cNvPr>
          <p:cNvSpPr/>
          <p:nvPr/>
        </p:nvSpPr>
        <p:spPr>
          <a:xfrm>
            <a:off x="6048376" y="6616267"/>
            <a:ext cx="63500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66000</a:t>
            </a:r>
          </a:p>
        </p:txBody>
      </p:sp>
      <p:sp>
        <p:nvSpPr>
          <p:cNvPr id="66" name="Obdélník 65">
            <a:extLst>
              <a:ext uri="{FF2B5EF4-FFF2-40B4-BE49-F238E27FC236}">
                <a16:creationId xmlns:a16="http://schemas.microsoft.com/office/drawing/2014/main" id="{F30C22DB-A5EF-8C12-148E-0A51F5919E69}"/>
              </a:ext>
            </a:extLst>
          </p:cNvPr>
          <p:cNvSpPr/>
          <p:nvPr/>
        </p:nvSpPr>
        <p:spPr>
          <a:xfrm>
            <a:off x="7025000" y="5181736"/>
            <a:ext cx="647232" cy="35459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58325</a:t>
            </a:r>
          </a:p>
        </p:txBody>
      </p:sp>
      <p:sp>
        <p:nvSpPr>
          <p:cNvPr id="67" name="Obdélník 66">
            <a:extLst>
              <a:ext uri="{FF2B5EF4-FFF2-40B4-BE49-F238E27FC236}">
                <a16:creationId xmlns:a16="http://schemas.microsoft.com/office/drawing/2014/main" id="{4922C94D-68F1-6123-8423-8E5552AB46DA}"/>
              </a:ext>
            </a:extLst>
          </p:cNvPr>
          <p:cNvSpPr/>
          <p:nvPr/>
        </p:nvSpPr>
        <p:spPr>
          <a:xfrm>
            <a:off x="7016050" y="5799933"/>
            <a:ext cx="647232" cy="35459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70625</a:t>
            </a:r>
          </a:p>
        </p:txBody>
      </p:sp>
      <p:sp>
        <p:nvSpPr>
          <p:cNvPr id="68" name="Obdélník 67">
            <a:extLst>
              <a:ext uri="{FF2B5EF4-FFF2-40B4-BE49-F238E27FC236}">
                <a16:creationId xmlns:a16="http://schemas.microsoft.com/office/drawing/2014/main" id="{0FD71DF3-35F6-9773-FA16-6EFCC23B7711}"/>
              </a:ext>
            </a:extLst>
          </p:cNvPr>
          <p:cNvSpPr/>
          <p:nvPr/>
        </p:nvSpPr>
        <p:spPr>
          <a:xfrm>
            <a:off x="7025000" y="5549957"/>
            <a:ext cx="647232" cy="23883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12300</a:t>
            </a:r>
          </a:p>
        </p:txBody>
      </p:sp>
      <p:sp>
        <p:nvSpPr>
          <p:cNvPr id="69" name="Obdélník 68">
            <a:extLst>
              <a:ext uri="{FF2B5EF4-FFF2-40B4-BE49-F238E27FC236}">
                <a16:creationId xmlns:a16="http://schemas.microsoft.com/office/drawing/2014/main" id="{B1D0EFDF-ECD4-4661-840A-E25D08DC2CBB}"/>
              </a:ext>
            </a:extLst>
          </p:cNvPr>
          <p:cNvSpPr/>
          <p:nvPr/>
        </p:nvSpPr>
        <p:spPr>
          <a:xfrm>
            <a:off x="7019461" y="6157390"/>
            <a:ext cx="647232" cy="23883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9500</a:t>
            </a:r>
          </a:p>
        </p:txBody>
      </p:sp>
      <p:sp>
        <p:nvSpPr>
          <p:cNvPr id="70" name="Obdélník 69">
            <a:extLst>
              <a:ext uri="{FF2B5EF4-FFF2-40B4-BE49-F238E27FC236}">
                <a16:creationId xmlns:a16="http://schemas.microsoft.com/office/drawing/2014/main" id="{33B0E2F2-2207-CFB0-1F70-ECB5D01283B7}"/>
              </a:ext>
            </a:extLst>
          </p:cNvPr>
          <p:cNvSpPr/>
          <p:nvPr/>
        </p:nvSpPr>
        <p:spPr>
          <a:xfrm>
            <a:off x="7023832" y="6405824"/>
            <a:ext cx="647232" cy="35459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61125</a:t>
            </a:r>
          </a:p>
        </p:txBody>
      </p:sp>
      <p:sp>
        <p:nvSpPr>
          <p:cNvPr id="71" name="Obdélník 70">
            <a:extLst>
              <a:ext uri="{FF2B5EF4-FFF2-40B4-BE49-F238E27FC236}">
                <a16:creationId xmlns:a16="http://schemas.microsoft.com/office/drawing/2014/main" id="{8B69AB4C-7F7B-BA8C-22EF-CB30DF1365FE}"/>
              </a:ext>
            </a:extLst>
          </p:cNvPr>
          <p:cNvSpPr/>
          <p:nvPr/>
        </p:nvSpPr>
        <p:spPr>
          <a:xfrm>
            <a:off x="8629650" y="4457855"/>
            <a:ext cx="671697"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17500</a:t>
            </a:r>
          </a:p>
        </p:txBody>
      </p:sp>
      <p:sp>
        <p:nvSpPr>
          <p:cNvPr id="72" name="Obdélník 71">
            <a:extLst>
              <a:ext uri="{FF2B5EF4-FFF2-40B4-BE49-F238E27FC236}">
                <a16:creationId xmlns:a16="http://schemas.microsoft.com/office/drawing/2014/main" id="{DC9D10BA-F903-572E-352F-45191A8A1C62}"/>
              </a:ext>
            </a:extLst>
          </p:cNvPr>
          <p:cNvSpPr/>
          <p:nvPr/>
        </p:nvSpPr>
        <p:spPr>
          <a:xfrm>
            <a:off x="8629913" y="4700319"/>
            <a:ext cx="671433"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13325</a:t>
            </a:r>
          </a:p>
        </p:txBody>
      </p:sp>
      <p:sp>
        <p:nvSpPr>
          <p:cNvPr id="73" name="Obdélník 72">
            <a:extLst>
              <a:ext uri="{FF2B5EF4-FFF2-40B4-BE49-F238E27FC236}">
                <a16:creationId xmlns:a16="http://schemas.microsoft.com/office/drawing/2014/main" id="{40A175FD-93ED-9161-B87C-624CA03D5CBD}"/>
              </a:ext>
            </a:extLst>
          </p:cNvPr>
          <p:cNvSpPr/>
          <p:nvPr/>
        </p:nvSpPr>
        <p:spPr>
          <a:xfrm>
            <a:off x="8622385" y="4935252"/>
            <a:ext cx="671433"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4175</a:t>
            </a:r>
          </a:p>
        </p:txBody>
      </p:sp>
      <p:cxnSp>
        <p:nvCxnSpPr>
          <p:cNvPr id="77" name="Přímá spojnice se šipkou 76">
            <a:extLst>
              <a:ext uri="{FF2B5EF4-FFF2-40B4-BE49-F238E27FC236}">
                <a16:creationId xmlns:a16="http://schemas.microsoft.com/office/drawing/2014/main" id="{92BFD2C8-B29B-DDC1-8BFA-B79314F133B4}"/>
              </a:ext>
            </a:extLst>
          </p:cNvPr>
          <p:cNvCxnSpPr>
            <a:cxnSpLocks/>
            <a:endCxn id="33" idx="3"/>
          </p:cNvCxnSpPr>
          <p:nvPr/>
        </p:nvCxnSpPr>
        <p:spPr>
          <a:xfrm>
            <a:off x="3335867" y="2777067"/>
            <a:ext cx="3668186" cy="47254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17351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E8C275C-078D-13D9-A50E-AF42F6FD0266}"/>
              </a:ext>
            </a:extLst>
          </p:cNvPr>
          <p:cNvSpPr>
            <a:spLocks noGrp="1"/>
          </p:cNvSpPr>
          <p:nvPr>
            <p:ph type="title"/>
          </p:nvPr>
        </p:nvSpPr>
        <p:spPr>
          <a:xfrm>
            <a:off x="0" y="0"/>
            <a:ext cx="11807825" cy="719138"/>
          </a:xfrm>
        </p:spPr>
        <p:txBody>
          <a:bodyPr/>
          <a:lstStyle/>
          <a:p>
            <a:r>
              <a:rPr lang="cs-CZ" dirty="0"/>
              <a:t>Fáze konečného vyvážení – výpočet </a:t>
            </a:r>
            <a:r>
              <a:rPr lang="cs-CZ" dirty="0" err="1"/>
              <a:t>trim</a:t>
            </a:r>
            <a:r>
              <a:rPr lang="cs-CZ" dirty="0"/>
              <a:t> </a:t>
            </a:r>
            <a:r>
              <a:rPr lang="cs-CZ" dirty="0" err="1"/>
              <a:t>sheetu</a:t>
            </a:r>
            <a:endParaRPr lang="cs-CZ" dirty="0"/>
          </a:p>
        </p:txBody>
      </p:sp>
      <p:sp>
        <p:nvSpPr>
          <p:cNvPr id="3" name="Zástupný obsah 2">
            <a:extLst>
              <a:ext uri="{FF2B5EF4-FFF2-40B4-BE49-F238E27FC236}">
                <a16:creationId xmlns:a16="http://schemas.microsoft.com/office/drawing/2014/main" id="{B5717725-7466-621E-D99C-D22C8A1177E3}"/>
              </a:ext>
            </a:extLst>
          </p:cNvPr>
          <p:cNvSpPr>
            <a:spLocks noGrp="1"/>
          </p:cNvSpPr>
          <p:nvPr>
            <p:ph idx="1"/>
          </p:nvPr>
        </p:nvSpPr>
        <p:spPr>
          <a:xfrm>
            <a:off x="42702" y="698320"/>
            <a:ext cx="6433264" cy="3500385"/>
          </a:xfrm>
        </p:spPr>
        <p:txBody>
          <a:bodyPr/>
          <a:lstStyle/>
          <a:p>
            <a:r>
              <a:rPr lang="cs-CZ" dirty="0"/>
              <a:t>Grafické řešení </a:t>
            </a:r>
            <a:r>
              <a:rPr lang="cs-CZ" dirty="0" err="1"/>
              <a:t>trimsheetu</a:t>
            </a:r>
            <a:r>
              <a:rPr lang="cs-CZ" dirty="0"/>
              <a:t> proběhl stejně jako v přechozích případech.</a:t>
            </a:r>
          </a:p>
          <a:p>
            <a:r>
              <a:rPr lang="cs-CZ" dirty="0"/>
              <a:t>Odečtené hodnoty:</a:t>
            </a:r>
          </a:p>
          <a:p>
            <a:r>
              <a:rPr lang="cs-CZ" dirty="0"/>
              <a:t>LIZFW: 68,</a:t>
            </a:r>
          </a:p>
          <a:p>
            <a:r>
              <a:rPr lang="cs-CZ" dirty="0"/>
              <a:t>LITOW: 66,</a:t>
            </a:r>
          </a:p>
          <a:p>
            <a:r>
              <a:rPr lang="cs-CZ" dirty="0"/>
              <a:t>MACZFW: 33,</a:t>
            </a:r>
          </a:p>
          <a:p>
            <a:r>
              <a:rPr lang="cs-CZ" dirty="0"/>
              <a:t>MACTOW:30,5.</a:t>
            </a:r>
          </a:p>
        </p:txBody>
      </p:sp>
      <p:pic>
        <p:nvPicPr>
          <p:cNvPr id="4" name="Obrázek 3">
            <a:extLst>
              <a:ext uri="{FF2B5EF4-FFF2-40B4-BE49-F238E27FC236}">
                <a16:creationId xmlns:a16="http://schemas.microsoft.com/office/drawing/2014/main" id="{60A23EE4-21A7-2737-EF49-6205DD0A221B}"/>
              </a:ext>
            </a:extLst>
          </p:cNvPr>
          <p:cNvPicPr>
            <a:picLocks noChangeAspect="1"/>
          </p:cNvPicPr>
          <p:nvPr/>
        </p:nvPicPr>
        <p:blipFill>
          <a:blip r:embed="rId2"/>
          <a:stretch>
            <a:fillRect/>
          </a:stretch>
        </p:blipFill>
        <p:spPr>
          <a:xfrm>
            <a:off x="7636674" y="619432"/>
            <a:ext cx="4386252" cy="6238568"/>
          </a:xfrm>
          <a:prstGeom prst="rect">
            <a:avLst/>
          </a:prstGeom>
        </p:spPr>
      </p:pic>
      <p:sp>
        <p:nvSpPr>
          <p:cNvPr id="5" name="Obdélník 4">
            <a:extLst>
              <a:ext uri="{FF2B5EF4-FFF2-40B4-BE49-F238E27FC236}">
                <a16:creationId xmlns:a16="http://schemas.microsoft.com/office/drawing/2014/main" id="{23A341A0-D04A-C828-A500-5CF10B0CA05D}"/>
              </a:ext>
            </a:extLst>
          </p:cNvPr>
          <p:cNvSpPr/>
          <p:nvPr/>
        </p:nvSpPr>
        <p:spPr>
          <a:xfrm>
            <a:off x="7967120" y="205002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900</a:t>
            </a:r>
            <a:endParaRPr lang="cs-CZ" sz="1400" dirty="0"/>
          </a:p>
        </p:txBody>
      </p:sp>
      <p:sp>
        <p:nvSpPr>
          <p:cNvPr id="6" name="Obdélník 5">
            <a:extLst>
              <a:ext uri="{FF2B5EF4-FFF2-40B4-BE49-F238E27FC236}">
                <a16:creationId xmlns:a16="http://schemas.microsoft.com/office/drawing/2014/main" id="{E5FD8207-46CD-D5EB-CABC-8BFAC6A47A9D}"/>
              </a:ext>
            </a:extLst>
          </p:cNvPr>
          <p:cNvSpPr/>
          <p:nvPr/>
        </p:nvSpPr>
        <p:spPr>
          <a:xfrm>
            <a:off x="7967120" y="224687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400</a:t>
            </a:r>
            <a:endParaRPr lang="cs-CZ" sz="1400" dirty="0"/>
          </a:p>
        </p:txBody>
      </p:sp>
      <p:sp>
        <p:nvSpPr>
          <p:cNvPr id="7" name="Obdélník 6">
            <a:extLst>
              <a:ext uri="{FF2B5EF4-FFF2-40B4-BE49-F238E27FC236}">
                <a16:creationId xmlns:a16="http://schemas.microsoft.com/office/drawing/2014/main" id="{D38887C0-17DD-59E5-7A78-213A0FA3280A}"/>
              </a:ext>
            </a:extLst>
          </p:cNvPr>
          <p:cNvSpPr/>
          <p:nvPr/>
        </p:nvSpPr>
        <p:spPr>
          <a:xfrm>
            <a:off x="7967120" y="2421500"/>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830</a:t>
            </a:r>
            <a:endParaRPr lang="cs-CZ" sz="1400" dirty="0"/>
          </a:p>
        </p:txBody>
      </p:sp>
      <p:sp>
        <p:nvSpPr>
          <p:cNvPr id="8" name="Obdélník 7">
            <a:extLst>
              <a:ext uri="{FF2B5EF4-FFF2-40B4-BE49-F238E27FC236}">
                <a16:creationId xmlns:a16="http://schemas.microsoft.com/office/drawing/2014/main" id="{C1065654-2EE9-750A-5486-59869F16B972}"/>
              </a:ext>
            </a:extLst>
          </p:cNvPr>
          <p:cNvSpPr/>
          <p:nvPr/>
        </p:nvSpPr>
        <p:spPr>
          <a:xfrm>
            <a:off x="7967120" y="279932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51</a:t>
            </a:r>
            <a:endParaRPr lang="cs-CZ" sz="1400" dirty="0"/>
          </a:p>
        </p:txBody>
      </p:sp>
      <p:sp>
        <p:nvSpPr>
          <p:cNvPr id="9" name="Obdélník 8">
            <a:extLst>
              <a:ext uri="{FF2B5EF4-FFF2-40B4-BE49-F238E27FC236}">
                <a16:creationId xmlns:a16="http://schemas.microsoft.com/office/drawing/2014/main" id="{1FCE94C6-E53B-FEB2-89A3-AC718B3F44D8}"/>
              </a:ext>
            </a:extLst>
          </p:cNvPr>
          <p:cNvSpPr/>
          <p:nvPr/>
        </p:nvSpPr>
        <p:spPr>
          <a:xfrm>
            <a:off x="7967120" y="2977125"/>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52</a:t>
            </a:r>
            <a:endParaRPr lang="cs-CZ" sz="1400" dirty="0"/>
          </a:p>
        </p:txBody>
      </p:sp>
      <p:sp>
        <p:nvSpPr>
          <p:cNvPr id="10" name="Obdélník 9">
            <a:extLst>
              <a:ext uri="{FF2B5EF4-FFF2-40B4-BE49-F238E27FC236}">
                <a16:creationId xmlns:a16="http://schemas.microsoft.com/office/drawing/2014/main" id="{D89E4E10-FE2E-9F2E-E077-5710D82D23E7}"/>
              </a:ext>
            </a:extLst>
          </p:cNvPr>
          <p:cNvSpPr/>
          <p:nvPr/>
        </p:nvSpPr>
        <p:spPr>
          <a:xfrm>
            <a:off x="7967120" y="3174384"/>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52</a:t>
            </a:r>
            <a:endParaRPr lang="cs-CZ" sz="1400" dirty="0"/>
          </a:p>
        </p:txBody>
      </p:sp>
      <p:sp>
        <p:nvSpPr>
          <p:cNvPr id="11" name="Obdélník 10">
            <a:extLst>
              <a:ext uri="{FF2B5EF4-FFF2-40B4-BE49-F238E27FC236}">
                <a16:creationId xmlns:a16="http://schemas.microsoft.com/office/drawing/2014/main" id="{4BFA85DD-267A-32A4-5CF1-80E676A08ADB}"/>
              </a:ext>
            </a:extLst>
          </p:cNvPr>
          <p:cNvSpPr/>
          <p:nvPr/>
        </p:nvSpPr>
        <p:spPr>
          <a:xfrm>
            <a:off x="11533054" y="1646800"/>
            <a:ext cx="44132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100" dirty="0">
                <a:ln w="0"/>
                <a:solidFill>
                  <a:schemeClr val="tx1"/>
                </a:solidFill>
                <a:effectLst>
                  <a:outerShdw blurRad="38100" dist="19050" dir="2700000" algn="tl" rotWithShape="0">
                    <a:schemeClr val="dk1">
                      <a:alpha val="40000"/>
                    </a:schemeClr>
                  </a:outerShdw>
                </a:effectLst>
              </a:rPr>
              <a:t>60,0</a:t>
            </a:r>
            <a:endParaRPr lang="cs-CZ" sz="1100" dirty="0"/>
          </a:p>
        </p:txBody>
      </p:sp>
      <p:sp>
        <p:nvSpPr>
          <p:cNvPr id="12" name="Obdélník 11">
            <a:extLst>
              <a:ext uri="{FF2B5EF4-FFF2-40B4-BE49-F238E27FC236}">
                <a16:creationId xmlns:a16="http://schemas.microsoft.com/office/drawing/2014/main" id="{B3F79F95-4773-ACCB-981D-ADF5A676AD82}"/>
              </a:ext>
            </a:extLst>
          </p:cNvPr>
          <p:cNvSpPr/>
          <p:nvPr/>
        </p:nvSpPr>
        <p:spPr>
          <a:xfrm>
            <a:off x="7967119" y="3688734"/>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12300</a:t>
            </a:r>
            <a:endParaRPr lang="cs-CZ" sz="800" dirty="0"/>
          </a:p>
        </p:txBody>
      </p:sp>
      <p:sp>
        <p:nvSpPr>
          <p:cNvPr id="13" name="Obdélník 12">
            <a:extLst>
              <a:ext uri="{FF2B5EF4-FFF2-40B4-BE49-F238E27FC236}">
                <a16:creationId xmlns:a16="http://schemas.microsoft.com/office/drawing/2014/main" id="{5519F948-DD7D-63E6-94EA-620B84325769}"/>
              </a:ext>
            </a:extLst>
          </p:cNvPr>
          <p:cNvSpPr/>
          <p:nvPr/>
        </p:nvSpPr>
        <p:spPr>
          <a:xfrm>
            <a:off x="8427904" y="3688734"/>
            <a:ext cx="460785"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ln w="0"/>
                <a:solidFill>
                  <a:schemeClr val="tx1"/>
                </a:solidFill>
                <a:effectLst>
                  <a:outerShdw blurRad="38100" dist="19050" dir="2700000" algn="tl" rotWithShape="0">
                    <a:schemeClr val="dk1">
                      <a:alpha val="40000"/>
                    </a:schemeClr>
                  </a:outerShdw>
                </a:effectLst>
              </a:rPr>
              <a:t>-2</a:t>
            </a:r>
          </a:p>
        </p:txBody>
      </p:sp>
      <p:sp>
        <p:nvSpPr>
          <p:cNvPr id="14" name="Ovál 13">
            <a:extLst>
              <a:ext uri="{FF2B5EF4-FFF2-40B4-BE49-F238E27FC236}">
                <a16:creationId xmlns:a16="http://schemas.microsoft.com/office/drawing/2014/main" id="{482F8728-615F-30EF-8D54-1715F51A475D}"/>
              </a:ext>
            </a:extLst>
          </p:cNvPr>
          <p:cNvSpPr/>
          <p:nvPr/>
        </p:nvSpPr>
        <p:spPr>
          <a:xfrm>
            <a:off x="8233307" y="5037084"/>
            <a:ext cx="317500" cy="889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5" name="Přímá spojnice 14">
            <a:extLst>
              <a:ext uri="{FF2B5EF4-FFF2-40B4-BE49-F238E27FC236}">
                <a16:creationId xmlns:a16="http://schemas.microsoft.com/office/drawing/2014/main" id="{5E52CD69-CC1C-9555-3B52-E44EDC4A64C1}"/>
              </a:ext>
            </a:extLst>
          </p:cNvPr>
          <p:cNvCxnSpPr>
            <a:cxnSpLocks/>
          </p:cNvCxnSpPr>
          <p:nvPr/>
        </p:nvCxnSpPr>
        <p:spPr>
          <a:xfrm>
            <a:off x="10312585" y="1933343"/>
            <a:ext cx="0" cy="23336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Přímá spojnice se šipkou 15">
            <a:extLst>
              <a:ext uri="{FF2B5EF4-FFF2-40B4-BE49-F238E27FC236}">
                <a16:creationId xmlns:a16="http://schemas.microsoft.com/office/drawing/2014/main" id="{A500F26C-2F17-A529-4271-F692DA34191A}"/>
              </a:ext>
            </a:extLst>
          </p:cNvPr>
          <p:cNvCxnSpPr>
            <a:cxnSpLocks/>
          </p:cNvCxnSpPr>
          <p:nvPr/>
        </p:nvCxnSpPr>
        <p:spPr>
          <a:xfrm flipH="1">
            <a:off x="10312585" y="1787770"/>
            <a:ext cx="1171922" cy="14557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Přímá spojnice 16">
            <a:extLst>
              <a:ext uri="{FF2B5EF4-FFF2-40B4-BE49-F238E27FC236}">
                <a16:creationId xmlns:a16="http://schemas.microsoft.com/office/drawing/2014/main" id="{0967E632-4D08-ABF9-0D0B-F86540E637D4}"/>
              </a:ext>
            </a:extLst>
          </p:cNvPr>
          <p:cNvCxnSpPr>
            <a:cxnSpLocks/>
          </p:cNvCxnSpPr>
          <p:nvPr/>
        </p:nvCxnSpPr>
        <p:spPr>
          <a:xfrm flipH="1">
            <a:off x="10029825" y="2150899"/>
            <a:ext cx="28276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Přímá spojnice 17">
            <a:extLst>
              <a:ext uri="{FF2B5EF4-FFF2-40B4-BE49-F238E27FC236}">
                <a16:creationId xmlns:a16="http://schemas.microsoft.com/office/drawing/2014/main" id="{1ACE85E2-E2D6-FD16-3B75-16E087F1DFC2}"/>
              </a:ext>
            </a:extLst>
          </p:cNvPr>
          <p:cNvCxnSpPr>
            <a:cxnSpLocks/>
          </p:cNvCxnSpPr>
          <p:nvPr/>
        </p:nvCxnSpPr>
        <p:spPr>
          <a:xfrm flipV="1">
            <a:off x="10027019" y="2150899"/>
            <a:ext cx="0" cy="152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Přímá spojnice 18">
            <a:extLst>
              <a:ext uri="{FF2B5EF4-FFF2-40B4-BE49-F238E27FC236}">
                <a16:creationId xmlns:a16="http://schemas.microsoft.com/office/drawing/2014/main" id="{A5950CAB-807C-613E-9747-809FE043922D}"/>
              </a:ext>
            </a:extLst>
          </p:cNvPr>
          <p:cNvCxnSpPr>
            <a:cxnSpLocks/>
          </p:cNvCxnSpPr>
          <p:nvPr/>
        </p:nvCxnSpPr>
        <p:spPr>
          <a:xfrm flipH="1">
            <a:off x="10012732" y="2304723"/>
            <a:ext cx="8059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Přímá spojnice 19">
            <a:extLst>
              <a:ext uri="{FF2B5EF4-FFF2-40B4-BE49-F238E27FC236}">
                <a16:creationId xmlns:a16="http://schemas.microsoft.com/office/drawing/2014/main" id="{8BA85CEB-5124-FD3B-05E1-535B6FD0447E}"/>
              </a:ext>
            </a:extLst>
          </p:cNvPr>
          <p:cNvCxnSpPr>
            <a:cxnSpLocks/>
          </p:cNvCxnSpPr>
          <p:nvPr/>
        </p:nvCxnSpPr>
        <p:spPr>
          <a:xfrm flipV="1">
            <a:off x="10096500" y="2295832"/>
            <a:ext cx="0" cy="1905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Přímá spojnice 20">
            <a:extLst>
              <a:ext uri="{FF2B5EF4-FFF2-40B4-BE49-F238E27FC236}">
                <a16:creationId xmlns:a16="http://schemas.microsoft.com/office/drawing/2014/main" id="{F1514A34-EA41-5CC7-AE9A-2CC0DC75E847}"/>
              </a:ext>
            </a:extLst>
          </p:cNvPr>
          <p:cNvCxnSpPr>
            <a:cxnSpLocks/>
          </p:cNvCxnSpPr>
          <p:nvPr/>
        </p:nvCxnSpPr>
        <p:spPr>
          <a:xfrm flipH="1" flipV="1">
            <a:off x="10093325" y="2488873"/>
            <a:ext cx="298450" cy="254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Přímá spojnice 21">
            <a:extLst>
              <a:ext uri="{FF2B5EF4-FFF2-40B4-BE49-F238E27FC236}">
                <a16:creationId xmlns:a16="http://schemas.microsoft.com/office/drawing/2014/main" id="{12C1222B-697C-C4DB-3127-7FD260D386B8}"/>
              </a:ext>
            </a:extLst>
          </p:cNvPr>
          <p:cNvCxnSpPr>
            <a:cxnSpLocks/>
          </p:cNvCxnSpPr>
          <p:nvPr/>
        </p:nvCxnSpPr>
        <p:spPr>
          <a:xfrm flipV="1">
            <a:off x="10401485" y="2489431"/>
            <a:ext cx="0" cy="21256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Přímá spojnice 22">
            <a:extLst>
              <a:ext uri="{FF2B5EF4-FFF2-40B4-BE49-F238E27FC236}">
                <a16:creationId xmlns:a16="http://schemas.microsoft.com/office/drawing/2014/main" id="{0D9235AE-3519-FFCD-01F8-9AEC6FA8A50B}"/>
              </a:ext>
            </a:extLst>
          </p:cNvPr>
          <p:cNvCxnSpPr>
            <a:cxnSpLocks/>
          </p:cNvCxnSpPr>
          <p:nvPr/>
        </p:nvCxnSpPr>
        <p:spPr>
          <a:xfrm>
            <a:off x="10474325" y="2689286"/>
            <a:ext cx="0" cy="1934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Přímá spojnice 23">
            <a:extLst>
              <a:ext uri="{FF2B5EF4-FFF2-40B4-BE49-F238E27FC236}">
                <a16:creationId xmlns:a16="http://schemas.microsoft.com/office/drawing/2014/main" id="{F59E2236-87C7-B0F7-B653-5172DAA1BDE5}"/>
              </a:ext>
            </a:extLst>
          </p:cNvPr>
          <p:cNvCxnSpPr>
            <a:cxnSpLocks/>
          </p:cNvCxnSpPr>
          <p:nvPr/>
        </p:nvCxnSpPr>
        <p:spPr>
          <a:xfrm>
            <a:off x="9017794" y="3265434"/>
            <a:ext cx="1696058" cy="240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Přímá spojnice 24">
            <a:extLst>
              <a:ext uri="{FF2B5EF4-FFF2-40B4-BE49-F238E27FC236}">
                <a16:creationId xmlns:a16="http://schemas.microsoft.com/office/drawing/2014/main" id="{8AB8119A-2040-66D4-8A70-1EAC56F30C7B}"/>
              </a:ext>
            </a:extLst>
          </p:cNvPr>
          <p:cNvCxnSpPr>
            <a:cxnSpLocks/>
          </p:cNvCxnSpPr>
          <p:nvPr/>
        </p:nvCxnSpPr>
        <p:spPr>
          <a:xfrm flipH="1">
            <a:off x="9017794" y="2879699"/>
            <a:ext cx="2381" cy="38814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Přímá spojnice 25">
            <a:extLst>
              <a:ext uri="{FF2B5EF4-FFF2-40B4-BE49-F238E27FC236}">
                <a16:creationId xmlns:a16="http://schemas.microsoft.com/office/drawing/2014/main" id="{978841F3-B06E-0DA5-3E09-606BA7384C43}"/>
              </a:ext>
            </a:extLst>
          </p:cNvPr>
          <p:cNvCxnSpPr>
            <a:cxnSpLocks/>
          </p:cNvCxnSpPr>
          <p:nvPr/>
        </p:nvCxnSpPr>
        <p:spPr>
          <a:xfrm flipH="1">
            <a:off x="9020175" y="2889151"/>
            <a:ext cx="145415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Přímá spojnice 26">
            <a:extLst>
              <a:ext uri="{FF2B5EF4-FFF2-40B4-BE49-F238E27FC236}">
                <a16:creationId xmlns:a16="http://schemas.microsoft.com/office/drawing/2014/main" id="{F89B9888-00DF-1445-ECB2-1645C626162A}"/>
              </a:ext>
            </a:extLst>
          </p:cNvPr>
          <p:cNvCxnSpPr>
            <a:cxnSpLocks/>
          </p:cNvCxnSpPr>
          <p:nvPr/>
        </p:nvCxnSpPr>
        <p:spPr>
          <a:xfrm>
            <a:off x="8840797" y="5147388"/>
            <a:ext cx="317090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Ovál 27">
            <a:extLst>
              <a:ext uri="{FF2B5EF4-FFF2-40B4-BE49-F238E27FC236}">
                <a16:creationId xmlns:a16="http://schemas.microsoft.com/office/drawing/2014/main" id="{686B23EA-CA1D-33B3-6D67-C1948C86E3F4}"/>
              </a:ext>
            </a:extLst>
          </p:cNvPr>
          <p:cNvSpPr/>
          <p:nvPr/>
        </p:nvSpPr>
        <p:spPr>
          <a:xfrm>
            <a:off x="10622570" y="5051349"/>
            <a:ext cx="182563" cy="20218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9" name="Přímá spojnice 28">
            <a:extLst>
              <a:ext uri="{FF2B5EF4-FFF2-40B4-BE49-F238E27FC236}">
                <a16:creationId xmlns:a16="http://schemas.microsoft.com/office/drawing/2014/main" id="{721B3D34-92B6-6608-63D1-18EAEEFA229B}"/>
              </a:ext>
            </a:extLst>
          </p:cNvPr>
          <p:cNvCxnSpPr>
            <a:cxnSpLocks/>
          </p:cNvCxnSpPr>
          <p:nvPr/>
        </p:nvCxnSpPr>
        <p:spPr>
          <a:xfrm flipH="1">
            <a:off x="8845560" y="4346421"/>
            <a:ext cx="3170902" cy="0"/>
          </a:xfrm>
          <a:prstGeom prst="line">
            <a:avLst/>
          </a:prstGeom>
          <a:ln w="19050">
            <a:solidFill>
              <a:srgbClr val="0047BB"/>
            </a:solidFill>
          </a:ln>
        </p:spPr>
        <p:style>
          <a:lnRef idx="1">
            <a:schemeClr val="accent1"/>
          </a:lnRef>
          <a:fillRef idx="0">
            <a:schemeClr val="accent1"/>
          </a:fillRef>
          <a:effectRef idx="0">
            <a:schemeClr val="accent1"/>
          </a:effectRef>
          <a:fontRef idx="minor">
            <a:schemeClr val="tx1"/>
          </a:fontRef>
        </p:style>
      </p:cxnSp>
      <p:sp>
        <p:nvSpPr>
          <p:cNvPr id="30" name="Ovál 29">
            <a:extLst>
              <a:ext uri="{FF2B5EF4-FFF2-40B4-BE49-F238E27FC236}">
                <a16:creationId xmlns:a16="http://schemas.microsoft.com/office/drawing/2014/main" id="{1B646486-6276-372D-8C51-37A970BB5FFB}"/>
              </a:ext>
            </a:extLst>
          </p:cNvPr>
          <p:cNvSpPr/>
          <p:nvPr/>
        </p:nvSpPr>
        <p:spPr>
          <a:xfrm>
            <a:off x="10487028" y="4262448"/>
            <a:ext cx="219075" cy="202184"/>
          </a:xfrm>
          <a:prstGeom prst="ellipse">
            <a:avLst/>
          </a:prstGeom>
          <a:noFill/>
          <a:ln>
            <a:solidFill>
              <a:srgbClr val="0047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1" name="Obdélník 30">
            <a:extLst>
              <a:ext uri="{FF2B5EF4-FFF2-40B4-BE49-F238E27FC236}">
                <a16:creationId xmlns:a16="http://schemas.microsoft.com/office/drawing/2014/main" id="{2AD44874-7302-0751-09E6-345954DA1299}"/>
              </a:ext>
            </a:extLst>
          </p:cNvPr>
          <p:cNvSpPr/>
          <p:nvPr/>
        </p:nvSpPr>
        <p:spPr>
          <a:xfrm>
            <a:off x="7967120" y="2611793"/>
            <a:ext cx="884904"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ln w="0"/>
                <a:solidFill>
                  <a:schemeClr val="tx1"/>
                </a:solidFill>
                <a:effectLst>
                  <a:outerShdw blurRad="38100" dist="19050" dir="2700000" algn="tl" rotWithShape="0">
                    <a:schemeClr val="dk1">
                      <a:alpha val="40000"/>
                    </a:schemeClr>
                  </a:outerShdw>
                </a:effectLst>
              </a:rPr>
              <a:t>170</a:t>
            </a:r>
            <a:endParaRPr lang="cs-CZ" sz="1400" dirty="0"/>
          </a:p>
        </p:txBody>
      </p:sp>
      <p:cxnSp>
        <p:nvCxnSpPr>
          <p:cNvPr id="32" name="Přímá spojnice 31">
            <a:extLst>
              <a:ext uri="{FF2B5EF4-FFF2-40B4-BE49-F238E27FC236}">
                <a16:creationId xmlns:a16="http://schemas.microsoft.com/office/drawing/2014/main" id="{A1972BCD-2D4F-972B-9EE6-C9F609CB8E4E}"/>
              </a:ext>
            </a:extLst>
          </p:cNvPr>
          <p:cNvCxnSpPr>
            <a:cxnSpLocks/>
          </p:cNvCxnSpPr>
          <p:nvPr/>
        </p:nvCxnSpPr>
        <p:spPr>
          <a:xfrm flipH="1">
            <a:off x="10401485" y="2702000"/>
            <a:ext cx="7284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Přímá spojnice se šipkou 34">
            <a:extLst>
              <a:ext uri="{FF2B5EF4-FFF2-40B4-BE49-F238E27FC236}">
                <a16:creationId xmlns:a16="http://schemas.microsoft.com/office/drawing/2014/main" id="{F65DB1CE-8AF6-03AC-486C-5A72D846D022}"/>
              </a:ext>
            </a:extLst>
          </p:cNvPr>
          <p:cNvCxnSpPr>
            <a:cxnSpLocks/>
            <a:stCxn id="34" idx="3"/>
          </p:cNvCxnSpPr>
          <p:nvPr/>
        </p:nvCxnSpPr>
        <p:spPr>
          <a:xfrm flipV="1">
            <a:off x="6925951" y="4336954"/>
            <a:ext cx="1879663" cy="1046549"/>
          </a:xfrm>
          <a:prstGeom prst="straightConnector1">
            <a:avLst/>
          </a:prstGeom>
          <a:ln w="19050">
            <a:solidFill>
              <a:srgbClr val="0047BB"/>
            </a:solidFill>
            <a:tailEnd type="triangle"/>
          </a:ln>
        </p:spPr>
        <p:style>
          <a:lnRef idx="1">
            <a:schemeClr val="accent1"/>
          </a:lnRef>
          <a:fillRef idx="0">
            <a:schemeClr val="accent1"/>
          </a:fillRef>
          <a:effectRef idx="0">
            <a:schemeClr val="accent1"/>
          </a:effectRef>
          <a:fontRef idx="minor">
            <a:schemeClr val="tx1"/>
          </a:fontRef>
        </p:style>
      </p:cxnSp>
      <p:cxnSp>
        <p:nvCxnSpPr>
          <p:cNvPr id="36" name="Přímá spojnice se šipkou 35">
            <a:extLst>
              <a:ext uri="{FF2B5EF4-FFF2-40B4-BE49-F238E27FC236}">
                <a16:creationId xmlns:a16="http://schemas.microsoft.com/office/drawing/2014/main" id="{E7FCA46E-9AD3-71F7-5506-9E2F653083B3}"/>
              </a:ext>
            </a:extLst>
          </p:cNvPr>
          <p:cNvCxnSpPr>
            <a:cxnSpLocks/>
            <a:stCxn id="33" idx="3"/>
          </p:cNvCxnSpPr>
          <p:nvPr/>
        </p:nvCxnSpPr>
        <p:spPr>
          <a:xfrm>
            <a:off x="6967272" y="4751155"/>
            <a:ext cx="1780050" cy="28592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Přímá spojnice 40">
            <a:extLst>
              <a:ext uri="{FF2B5EF4-FFF2-40B4-BE49-F238E27FC236}">
                <a16:creationId xmlns:a16="http://schemas.microsoft.com/office/drawing/2014/main" id="{20007043-5DE3-03F2-8358-FE29163CCDAB}"/>
              </a:ext>
            </a:extLst>
          </p:cNvPr>
          <p:cNvCxnSpPr>
            <a:cxnSpLocks/>
          </p:cNvCxnSpPr>
          <p:nvPr/>
        </p:nvCxnSpPr>
        <p:spPr>
          <a:xfrm flipV="1">
            <a:off x="10704326" y="3263079"/>
            <a:ext cx="0" cy="339013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Přímá spojnice 43">
            <a:extLst>
              <a:ext uri="{FF2B5EF4-FFF2-40B4-BE49-F238E27FC236}">
                <a16:creationId xmlns:a16="http://schemas.microsoft.com/office/drawing/2014/main" id="{F2A765FC-21DE-71D5-4C6F-48F7627BB613}"/>
              </a:ext>
            </a:extLst>
          </p:cNvPr>
          <p:cNvCxnSpPr>
            <a:cxnSpLocks/>
          </p:cNvCxnSpPr>
          <p:nvPr/>
        </p:nvCxnSpPr>
        <p:spPr>
          <a:xfrm flipH="1" flipV="1">
            <a:off x="10591802" y="3505200"/>
            <a:ext cx="31830" cy="3152775"/>
          </a:xfrm>
          <a:prstGeom prst="line">
            <a:avLst/>
          </a:prstGeom>
          <a:ln w="19050">
            <a:solidFill>
              <a:srgbClr val="0047BB"/>
            </a:solidFill>
          </a:ln>
        </p:spPr>
        <p:style>
          <a:lnRef idx="1">
            <a:schemeClr val="accent1"/>
          </a:lnRef>
          <a:fillRef idx="0">
            <a:schemeClr val="accent1"/>
          </a:fillRef>
          <a:effectRef idx="0">
            <a:schemeClr val="accent1"/>
          </a:effectRef>
          <a:fontRef idx="minor">
            <a:schemeClr val="tx1"/>
          </a:fontRef>
        </p:style>
      </p:cxnSp>
      <p:cxnSp>
        <p:nvCxnSpPr>
          <p:cNvPr id="47" name="Přímá spojnice 46">
            <a:extLst>
              <a:ext uri="{FF2B5EF4-FFF2-40B4-BE49-F238E27FC236}">
                <a16:creationId xmlns:a16="http://schemas.microsoft.com/office/drawing/2014/main" id="{A187D39B-495E-5D0E-D798-755FC842A15F}"/>
              </a:ext>
            </a:extLst>
          </p:cNvPr>
          <p:cNvCxnSpPr>
            <a:cxnSpLocks/>
          </p:cNvCxnSpPr>
          <p:nvPr/>
        </p:nvCxnSpPr>
        <p:spPr>
          <a:xfrm flipV="1">
            <a:off x="10718615" y="3867713"/>
            <a:ext cx="344673" cy="1263034"/>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0" name="Přímá spojnice 49">
            <a:extLst>
              <a:ext uri="{FF2B5EF4-FFF2-40B4-BE49-F238E27FC236}">
                <a16:creationId xmlns:a16="http://schemas.microsoft.com/office/drawing/2014/main" id="{24945F88-DE34-138A-2297-23AB63761D93}"/>
              </a:ext>
            </a:extLst>
          </p:cNvPr>
          <p:cNvCxnSpPr>
            <a:cxnSpLocks/>
          </p:cNvCxnSpPr>
          <p:nvPr/>
        </p:nvCxnSpPr>
        <p:spPr>
          <a:xfrm flipV="1">
            <a:off x="10606091" y="3919538"/>
            <a:ext cx="76198" cy="426883"/>
          </a:xfrm>
          <a:prstGeom prst="line">
            <a:avLst/>
          </a:prstGeom>
          <a:ln w="19050">
            <a:solidFill>
              <a:srgbClr val="0047BB"/>
            </a:solidFill>
            <a:prstDash val="dash"/>
          </a:ln>
        </p:spPr>
        <p:style>
          <a:lnRef idx="1">
            <a:schemeClr val="accent1"/>
          </a:lnRef>
          <a:fillRef idx="0">
            <a:schemeClr val="accent1"/>
          </a:fillRef>
          <a:effectRef idx="0">
            <a:schemeClr val="accent1"/>
          </a:effectRef>
          <a:fontRef idx="minor">
            <a:schemeClr val="tx1"/>
          </a:fontRef>
        </p:style>
      </p:cxnSp>
      <p:pic>
        <p:nvPicPr>
          <p:cNvPr id="55" name="Obrázek 54">
            <a:extLst>
              <a:ext uri="{FF2B5EF4-FFF2-40B4-BE49-F238E27FC236}">
                <a16:creationId xmlns:a16="http://schemas.microsoft.com/office/drawing/2014/main" id="{7A9D0929-428C-1FFC-1E5E-4CE3C6B42698}"/>
              </a:ext>
            </a:extLst>
          </p:cNvPr>
          <p:cNvPicPr>
            <a:picLocks noChangeAspect="1"/>
          </p:cNvPicPr>
          <p:nvPr/>
        </p:nvPicPr>
        <p:blipFill>
          <a:blip r:embed="rId3"/>
          <a:stretch>
            <a:fillRect/>
          </a:stretch>
        </p:blipFill>
        <p:spPr>
          <a:xfrm>
            <a:off x="3818235" y="4510514"/>
            <a:ext cx="2638425" cy="2152650"/>
          </a:xfrm>
          <a:prstGeom prst="rect">
            <a:avLst/>
          </a:prstGeom>
        </p:spPr>
      </p:pic>
      <p:sp>
        <p:nvSpPr>
          <p:cNvPr id="33" name="Obdélník 32">
            <a:extLst>
              <a:ext uri="{FF2B5EF4-FFF2-40B4-BE49-F238E27FC236}">
                <a16:creationId xmlns:a16="http://schemas.microsoft.com/office/drawing/2014/main" id="{EB6E8C4D-41B4-4CD7-93AD-AD3A2BB16BF7}"/>
              </a:ext>
            </a:extLst>
          </p:cNvPr>
          <p:cNvSpPr/>
          <p:nvPr/>
        </p:nvSpPr>
        <p:spPr>
          <a:xfrm>
            <a:off x="6305285" y="4664047"/>
            <a:ext cx="661987"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AZFW</a:t>
            </a:r>
          </a:p>
        </p:txBody>
      </p:sp>
      <p:sp>
        <p:nvSpPr>
          <p:cNvPr id="34" name="Obdélník 33">
            <a:extLst>
              <a:ext uri="{FF2B5EF4-FFF2-40B4-BE49-F238E27FC236}">
                <a16:creationId xmlns:a16="http://schemas.microsoft.com/office/drawing/2014/main" id="{637CFABB-DC5D-DE05-8572-AA6C179A92D0}"/>
              </a:ext>
            </a:extLst>
          </p:cNvPr>
          <p:cNvSpPr/>
          <p:nvPr/>
        </p:nvSpPr>
        <p:spPr>
          <a:xfrm>
            <a:off x="6263964" y="5296395"/>
            <a:ext cx="661987" cy="17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ATOW</a:t>
            </a:r>
          </a:p>
        </p:txBody>
      </p:sp>
      <p:cxnSp>
        <p:nvCxnSpPr>
          <p:cNvPr id="59" name="Přímá spojnice se šipkou 58">
            <a:extLst>
              <a:ext uri="{FF2B5EF4-FFF2-40B4-BE49-F238E27FC236}">
                <a16:creationId xmlns:a16="http://schemas.microsoft.com/office/drawing/2014/main" id="{1A4203AA-46A0-EF0E-253B-996C696FF8D2}"/>
              </a:ext>
            </a:extLst>
          </p:cNvPr>
          <p:cNvCxnSpPr>
            <a:cxnSpLocks/>
          </p:cNvCxnSpPr>
          <p:nvPr/>
        </p:nvCxnSpPr>
        <p:spPr>
          <a:xfrm>
            <a:off x="1796455" y="3151341"/>
            <a:ext cx="8893583" cy="768197"/>
          </a:xfrm>
          <a:prstGeom prst="straightConnector1">
            <a:avLst/>
          </a:prstGeom>
          <a:ln w="19050">
            <a:solidFill>
              <a:srgbClr val="0047BB"/>
            </a:solidFill>
            <a:tailEnd type="triangle"/>
          </a:ln>
        </p:spPr>
        <p:style>
          <a:lnRef idx="1">
            <a:schemeClr val="accent1"/>
          </a:lnRef>
          <a:fillRef idx="0">
            <a:schemeClr val="accent1"/>
          </a:fillRef>
          <a:effectRef idx="0">
            <a:schemeClr val="accent1"/>
          </a:effectRef>
          <a:fontRef idx="minor">
            <a:schemeClr val="tx1"/>
          </a:fontRef>
        </p:style>
      </p:cxnSp>
      <p:cxnSp>
        <p:nvCxnSpPr>
          <p:cNvPr id="62" name="Přímá spojnice se šipkou 61">
            <a:extLst>
              <a:ext uri="{FF2B5EF4-FFF2-40B4-BE49-F238E27FC236}">
                <a16:creationId xmlns:a16="http://schemas.microsoft.com/office/drawing/2014/main" id="{27287F52-B045-FDC0-3037-8812BF50DDE8}"/>
              </a:ext>
            </a:extLst>
          </p:cNvPr>
          <p:cNvCxnSpPr>
            <a:cxnSpLocks/>
          </p:cNvCxnSpPr>
          <p:nvPr/>
        </p:nvCxnSpPr>
        <p:spPr>
          <a:xfrm>
            <a:off x="1568368" y="2769023"/>
            <a:ext cx="9494920" cy="115051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10087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E200FA5-8D24-6CF8-3F5D-8EADC16A689D}"/>
              </a:ext>
            </a:extLst>
          </p:cNvPr>
          <p:cNvSpPr>
            <a:spLocks noGrp="1"/>
          </p:cNvSpPr>
          <p:nvPr>
            <p:ph type="title"/>
          </p:nvPr>
        </p:nvSpPr>
        <p:spPr>
          <a:xfrm>
            <a:off x="0" y="0"/>
            <a:ext cx="11807825" cy="719138"/>
          </a:xfrm>
        </p:spPr>
        <p:txBody>
          <a:bodyPr/>
          <a:lstStyle/>
          <a:p>
            <a:r>
              <a:rPr lang="cs-CZ" dirty="0"/>
              <a:t>Fáze konečného vyvážení – závěr</a:t>
            </a:r>
          </a:p>
        </p:txBody>
      </p:sp>
      <p:sp>
        <p:nvSpPr>
          <p:cNvPr id="3" name="Zástupný obsah 2">
            <a:extLst>
              <a:ext uri="{FF2B5EF4-FFF2-40B4-BE49-F238E27FC236}">
                <a16:creationId xmlns:a16="http://schemas.microsoft.com/office/drawing/2014/main" id="{3551B0F4-B914-B061-BFBC-EA00692FD056}"/>
              </a:ext>
            </a:extLst>
          </p:cNvPr>
          <p:cNvSpPr>
            <a:spLocks noGrp="1"/>
          </p:cNvSpPr>
          <p:nvPr>
            <p:ph idx="1"/>
          </p:nvPr>
        </p:nvSpPr>
        <p:spPr>
          <a:xfrm>
            <a:off x="192087" y="848032"/>
            <a:ext cx="3642093" cy="5352743"/>
          </a:xfrm>
        </p:spPr>
        <p:txBody>
          <a:bodyPr/>
          <a:lstStyle/>
          <a:p>
            <a:r>
              <a:rPr lang="cs-CZ" dirty="0"/>
              <a:t>Závěr výpočtu je znázorněný na přiloženém obrázku. </a:t>
            </a:r>
          </a:p>
          <a:p>
            <a:r>
              <a:rPr lang="cs-CZ" dirty="0"/>
              <a:t>LMC se </a:t>
            </a:r>
            <a:r>
              <a:rPr lang="cs-CZ"/>
              <a:t>zde nevyskytuje.  </a:t>
            </a:r>
            <a:endParaRPr lang="cs-CZ" dirty="0"/>
          </a:p>
        </p:txBody>
      </p:sp>
      <p:pic>
        <p:nvPicPr>
          <p:cNvPr id="4" name="Obrázek 3">
            <a:extLst>
              <a:ext uri="{FF2B5EF4-FFF2-40B4-BE49-F238E27FC236}">
                <a16:creationId xmlns:a16="http://schemas.microsoft.com/office/drawing/2014/main" id="{06E48BE3-9582-54D8-08D0-0C50D90AA772}"/>
              </a:ext>
            </a:extLst>
          </p:cNvPr>
          <p:cNvPicPr>
            <a:picLocks noChangeAspect="1"/>
          </p:cNvPicPr>
          <p:nvPr/>
        </p:nvPicPr>
        <p:blipFill>
          <a:blip r:embed="rId2"/>
          <a:stretch>
            <a:fillRect/>
          </a:stretch>
        </p:blipFill>
        <p:spPr>
          <a:xfrm>
            <a:off x="4015337" y="634606"/>
            <a:ext cx="4738972" cy="6147194"/>
          </a:xfrm>
          <a:prstGeom prst="rect">
            <a:avLst/>
          </a:prstGeom>
        </p:spPr>
      </p:pic>
      <p:sp>
        <p:nvSpPr>
          <p:cNvPr id="5" name="Obdélník 4">
            <a:extLst>
              <a:ext uri="{FF2B5EF4-FFF2-40B4-BE49-F238E27FC236}">
                <a16:creationId xmlns:a16="http://schemas.microsoft.com/office/drawing/2014/main" id="{64D5DA87-B436-0F02-0B51-C53955E0B9B6}"/>
              </a:ext>
            </a:extLst>
          </p:cNvPr>
          <p:cNvSpPr/>
          <p:nvPr/>
        </p:nvSpPr>
        <p:spPr>
          <a:xfrm>
            <a:off x="4097235" y="1353744"/>
            <a:ext cx="1185863"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IA2121/20</a:t>
            </a:r>
          </a:p>
        </p:txBody>
      </p:sp>
      <p:sp>
        <p:nvSpPr>
          <p:cNvPr id="6" name="Obdélník 5">
            <a:extLst>
              <a:ext uri="{FF2B5EF4-FFF2-40B4-BE49-F238E27FC236}">
                <a16:creationId xmlns:a16="http://schemas.microsoft.com/office/drawing/2014/main" id="{8E0835F6-1FB9-5D2C-6C1B-3A4E3434EAD9}"/>
              </a:ext>
            </a:extLst>
          </p:cNvPr>
          <p:cNvSpPr/>
          <p:nvPr/>
        </p:nvSpPr>
        <p:spPr>
          <a:xfrm>
            <a:off x="5594247" y="1353744"/>
            <a:ext cx="635001"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OK-POR</a:t>
            </a:r>
          </a:p>
        </p:txBody>
      </p:sp>
      <p:sp>
        <p:nvSpPr>
          <p:cNvPr id="7" name="Obdélník 6">
            <a:extLst>
              <a:ext uri="{FF2B5EF4-FFF2-40B4-BE49-F238E27FC236}">
                <a16:creationId xmlns:a16="http://schemas.microsoft.com/office/drawing/2014/main" id="{B602BCBC-BCBB-233E-01EB-6AFFDAE30580}"/>
              </a:ext>
            </a:extLst>
          </p:cNvPr>
          <p:cNvSpPr/>
          <p:nvPr/>
        </p:nvSpPr>
        <p:spPr>
          <a:xfrm>
            <a:off x="6378966" y="1353744"/>
            <a:ext cx="1059958"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E165</a:t>
            </a:r>
          </a:p>
        </p:txBody>
      </p:sp>
      <p:sp>
        <p:nvSpPr>
          <p:cNvPr id="8" name="Obdélník 7">
            <a:extLst>
              <a:ext uri="{FF2B5EF4-FFF2-40B4-BE49-F238E27FC236}">
                <a16:creationId xmlns:a16="http://schemas.microsoft.com/office/drawing/2014/main" id="{09529946-99AF-7830-841B-7C2BEABB8A9C}"/>
              </a:ext>
            </a:extLst>
          </p:cNvPr>
          <p:cNvSpPr/>
          <p:nvPr/>
        </p:nvSpPr>
        <p:spPr>
          <a:xfrm>
            <a:off x="7571806" y="1358113"/>
            <a:ext cx="327025"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2/4</a:t>
            </a:r>
          </a:p>
        </p:txBody>
      </p:sp>
      <p:sp>
        <p:nvSpPr>
          <p:cNvPr id="9" name="Obdélník 8">
            <a:extLst>
              <a:ext uri="{FF2B5EF4-FFF2-40B4-BE49-F238E27FC236}">
                <a16:creationId xmlns:a16="http://schemas.microsoft.com/office/drawing/2014/main" id="{7EC14411-B9DB-6CB6-13DE-DD9D5AE46795}"/>
              </a:ext>
            </a:extLst>
          </p:cNvPr>
          <p:cNvSpPr/>
          <p:nvPr/>
        </p:nvSpPr>
        <p:spPr>
          <a:xfrm>
            <a:off x="7985039" y="1358113"/>
            <a:ext cx="647684"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20NOV24</a:t>
            </a:r>
          </a:p>
        </p:txBody>
      </p:sp>
      <p:sp>
        <p:nvSpPr>
          <p:cNvPr id="10" name="Obdélník 9">
            <a:extLst>
              <a:ext uri="{FF2B5EF4-FFF2-40B4-BE49-F238E27FC236}">
                <a16:creationId xmlns:a16="http://schemas.microsoft.com/office/drawing/2014/main" id="{3300703F-44A0-3D0E-ACA3-D8A134A9C355}"/>
              </a:ext>
            </a:extLst>
          </p:cNvPr>
          <p:cNvSpPr/>
          <p:nvPr/>
        </p:nvSpPr>
        <p:spPr>
          <a:xfrm>
            <a:off x="5212781" y="1511707"/>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45000</a:t>
            </a:r>
          </a:p>
        </p:txBody>
      </p:sp>
      <p:sp>
        <p:nvSpPr>
          <p:cNvPr id="11" name="Obdélník 10">
            <a:extLst>
              <a:ext uri="{FF2B5EF4-FFF2-40B4-BE49-F238E27FC236}">
                <a16:creationId xmlns:a16="http://schemas.microsoft.com/office/drawing/2014/main" id="{C3B69404-EA1B-44FD-8114-5DACE4F12A4B}"/>
              </a:ext>
            </a:extLst>
          </p:cNvPr>
          <p:cNvSpPr/>
          <p:nvPr/>
        </p:nvSpPr>
        <p:spPr>
          <a:xfrm>
            <a:off x="5212781" y="1727200"/>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12" name="Obdélník 11">
            <a:extLst>
              <a:ext uri="{FF2B5EF4-FFF2-40B4-BE49-F238E27FC236}">
                <a16:creationId xmlns:a16="http://schemas.microsoft.com/office/drawing/2014/main" id="{B2661AD1-6CE5-6F4A-7359-88918C7AB3FA}"/>
              </a:ext>
            </a:extLst>
          </p:cNvPr>
          <p:cNvSpPr/>
          <p:nvPr/>
        </p:nvSpPr>
        <p:spPr>
          <a:xfrm>
            <a:off x="5212781" y="1953032"/>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45000</a:t>
            </a:r>
          </a:p>
        </p:txBody>
      </p:sp>
      <p:sp>
        <p:nvSpPr>
          <p:cNvPr id="13" name="Obdélník 12">
            <a:extLst>
              <a:ext uri="{FF2B5EF4-FFF2-40B4-BE49-F238E27FC236}">
                <a16:creationId xmlns:a16="http://schemas.microsoft.com/office/drawing/2014/main" id="{28FA7428-9D8C-DE33-92BC-6D21A53451D8}"/>
              </a:ext>
            </a:extLst>
          </p:cNvPr>
          <p:cNvSpPr/>
          <p:nvPr/>
        </p:nvSpPr>
        <p:spPr>
          <a:xfrm>
            <a:off x="5209606" y="2178457"/>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12300</a:t>
            </a:r>
          </a:p>
        </p:txBody>
      </p:sp>
      <p:sp>
        <p:nvSpPr>
          <p:cNvPr id="14" name="Obdélník 13">
            <a:extLst>
              <a:ext uri="{FF2B5EF4-FFF2-40B4-BE49-F238E27FC236}">
                <a16:creationId xmlns:a16="http://schemas.microsoft.com/office/drawing/2014/main" id="{A250D0A5-E406-8C18-25EE-AD5D4E2524B5}"/>
              </a:ext>
            </a:extLst>
          </p:cNvPr>
          <p:cNvSpPr/>
          <p:nvPr/>
        </p:nvSpPr>
        <p:spPr>
          <a:xfrm>
            <a:off x="5205964" y="2401114"/>
            <a:ext cx="635001" cy="2059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57300</a:t>
            </a:r>
          </a:p>
        </p:txBody>
      </p:sp>
      <p:sp>
        <p:nvSpPr>
          <p:cNvPr id="15" name="Obdélník 14">
            <a:extLst>
              <a:ext uri="{FF2B5EF4-FFF2-40B4-BE49-F238E27FC236}">
                <a16:creationId xmlns:a16="http://schemas.microsoft.com/office/drawing/2014/main" id="{529F056A-4FAB-F127-4796-4D997ADA152C}"/>
              </a:ext>
            </a:extLst>
          </p:cNvPr>
          <p:cNvSpPr/>
          <p:nvPr/>
        </p:nvSpPr>
        <p:spPr>
          <a:xfrm>
            <a:off x="6727725" y="1623619"/>
            <a:ext cx="635001"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62500</a:t>
            </a:r>
          </a:p>
        </p:txBody>
      </p:sp>
      <p:sp>
        <p:nvSpPr>
          <p:cNvPr id="16" name="Obdélník 15">
            <a:extLst>
              <a:ext uri="{FF2B5EF4-FFF2-40B4-BE49-F238E27FC236}">
                <a16:creationId xmlns:a16="http://schemas.microsoft.com/office/drawing/2014/main" id="{6A0B8215-DE29-628C-42C1-2FD4839DE39B}"/>
              </a:ext>
            </a:extLst>
          </p:cNvPr>
          <p:cNvSpPr/>
          <p:nvPr/>
        </p:nvSpPr>
        <p:spPr>
          <a:xfrm>
            <a:off x="7530998" y="1961960"/>
            <a:ext cx="542927"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75500</a:t>
            </a:r>
          </a:p>
        </p:txBody>
      </p:sp>
      <p:sp>
        <p:nvSpPr>
          <p:cNvPr id="17" name="Obdélník 16">
            <a:extLst>
              <a:ext uri="{FF2B5EF4-FFF2-40B4-BE49-F238E27FC236}">
                <a16:creationId xmlns:a16="http://schemas.microsoft.com/office/drawing/2014/main" id="{6BC58E97-D817-7A32-7852-D148D3E5F565}"/>
              </a:ext>
            </a:extLst>
          </p:cNvPr>
          <p:cNvSpPr/>
          <p:nvPr/>
        </p:nvSpPr>
        <p:spPr>
          <a:xfrm>
            <a:off x="8078235" y="1637513"/>
            <a:ext cx="635001"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66000</a:t>
            </a:r>
          </a:p>
        </p:txBody>
      </p:sp>
      <p:sp>
        <p:nvSpPr>
          <p:cNvPr id="18" name="Obdélník 17">
            <a:extLst>
              <a:ext uri="{FF2B5EF4-FFF2-40B4-BE49-F238E27FC236}">
                <a16:creationId xmlns:a16="http://schemas.microsoft.com/office/drawing/2014/main" id="{D62CAD8D-F9EF-9388-CCE7-2820F50CF429}"/>
              </a:ext>
            </a:extLst>
          </p:cNvPr>
          <p:cNvSpPr/>
          <p:nvPr/>
        </p:nvSpPr>
        <p:spPr>
          <a:xfrm>
            <a:off x="6733774" y="1741094"/>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12300</a:t>
            </a:r>
          </a:p>
        </p:txBody>
      </p:sp>
      <p:sp>
        <p:nvSpPr>
          <p:cNvPr id="19" name="Obdélník 18">
            <a:extLst>
              <a:ext uri="{FF2B5EF4-FFF2-40B4-BE49-F238E27FC236}">
                <a16:creationId xmlns:a16="http://schemas.microsoft.com/office/drawing/2014/main" id="{F4CD8994-1057-5022-5B87-0C4DEB9B67F8}"/>
              </a:ext>
            </a:extLst>
          </p:cNvPr>
          <p:cNvSpPr/>
          <p:nvPr/>
        </p:nvSpPr>
        <p:spPr>
          <a:xfrm>
            <a:off x="6850614" y="1968310"/>
            <a:ext cx="542927"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74800</a:t>
            </a:r>
          </a:p>
        </p:txBody>
      </p:sp>
      <p:sp>
        <p:nvSpPr>
          <p:cNvPr id="20" name="Obdélník 19">
            <a:extLst>
              <a:ext uri="{FF2B5EF4-FFF2-40B4-BE49-F238E27FC236}">
                <a16:creationId xmlns:a16="http://schemas.microsoft.com/office/drawing/2014/main" id="{1F8717EC-5423-AA42-0D7A-78CEF2A76A60}"/>
              </a:ext>
            </a:extLst>
          </p:cNvPr>
          <p:cNvSpPr/>
          <p:nvPr/>
        </p:nvSpPr>
        <p:spPr>
          <a:xfrm>
            <a:off x="8084585" y="1750836"/>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9500</a:t>
            </a:r>
          </a:p>
        </p:txBody>
      </p:sp>
      <p:sp>
        <p:nvSpPr>
          <p:cNvPr id="21" name="Obdélník 20">
            <a:extLst>
              <a:ext uri="{FF2B5EF4-FFF2-40B4-BE49-F238E27FC236}">
                <a16:creationId xmlns:a16="http://schemas.microsoft.com/office/drawing/2014/main" id="{B8AF8808-5E06-8149-7830-A33E75022C09}"/>
              </a:ext>
            </a:extLst>
          </p:cNvPr>
          <p:cNvSpPr/>
          <p:nvPr/>
        </p:nvSpPr>
        <p:spPr>
          <a:xfrm>
            <a:off x="8176659" y="1968310"/>
            <a:ext cx="542927" cy="940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75500</a:t>
            </a:r>
          </a:p>
        </p:txBody>
      </p:sp>
      <p:cxnSp>
        <p:nvCxnSpPr>
          <p:cNvPr id="22" name="Přímá spojnice 21">
            <a:extLst>
              <a:ext uri="{FF2B5EF4-FFF2-40B4-BE49-F238E27FC236}">
                <a16:creationId xmlns:a16="http://schemas.microsoft.com/office/drawing/2014/main" id="{E6E08FA0-8DFD-120E-00A7-4BCC5AE1552A}"/>
              </a:ext>
            </a:extLst>
          </p:cNvPr>
          <p:cNvCxnSpPr/>
          <p:nvPr/>
        </p:nvCxnSpPr>
        <p:spPr>
          <a:xfrm flipV="1">
            <a:off x="7393541" y="2098675"/>
            <a:ext cx="645457" cy="5084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Přímá spojnice 22">
            <a:extLst>
              <a:ext uri="{FF2B5EF4-FFF2-40B4-BE49-F238E27FC236}">
                <a16:creationId xmlns:a16="http://schemas.microsoft.com/office/drawing/2014/main" id="{9833FD7D-4E46-7935-3311-50B4B840E9A6}"/>
              </a:ext>
            </a:extLst>
          </p:cNvPr>
          <p:cNvCxnSpPr/>
          <p:nvPr/>
        </p:nvCxnSpPr>
        <p:spPr>
          <a:xfrm flipV="1">
            <a:off x="8074593" y="2098675"/>
            <a:ext cx="645457" cy="5084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Obdélník 23">
            <a:extLst>
              <a:ext uri="{FF2B5EF4-FFF2-40B4-BE49-F238E27FC236}">
                <a16:creationId xmlns:a16="http://schemas.microsoft.com/office/drawing/2014/main" id="{1633FCD9-809A-7C61-5A63-3227CE77C64B}"/>
              </a:ext>
            </a:extLst>
          </p:cNvPr>
          <p:cNvSpPr/>
          <p:nvPr/>
        </p:nvSpPr>
        <p:spPr>
          <a:xfrm>
            <a:off x="6740742" y="2191130"/>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57300</a:t>
            </a:r>
          </a:p>
        </p:txBody>
      </p:sp>
      <p:sp>
        <p:nvSpPr>
          <p:cNvPr id="25" name="Obdélník 24">
            <a:extLst>
              <a:ext uri="{FF2B5EF4-FFF2-40B4-BE49-F238E27FC236}">
                <a16:creationId xmlns:a16="http://schemas.microsoft.com/office/drawing/2014/main" id="{D3E4A1DD-E36A-E375-9855-95B76058A423}"/>
              </a:ext>
            </a:extLst>
          </p:cNvPr>
          <p:cNvSpPr/>
          <p:nvPr/>
        </p:nvSpPr>
        <p:spPr>
          <a:xfrm>
            <a:off x="6733774" y="2405483"/>
            <a:ext cx="635001" cy="2015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17500</a:t>
            </a:r>
          </a:p>
        </p:txBody>
      </p:sp>
      <p:sp>
        <p:nvSpPr>
          <p:cNvPr id="26" name="Obdélník 25">
            <a:extLst>
              <a:ext uri="{FF2B5EF4-FFF2-40B4-BE49-F238E27FC236}">
                <a16:creationId xmlns:a16="http://schemas.microsoft.com/office/drawing/2014/main" id="{E20D0588-DEB1-4421-06AE-CFC1BF0B268B}"/>
              </a:ext>
            </a:extLst>
          </p:cNvPr>
          <p:cNvSpPr/>
          <p:nvPr/>
        </p:nvSpPr>
        <p:spPr>
          <a:xfrm>
            <a:off x="4015340" y="2994405"/>
            <a:ext cx="140633" cy="50127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BCN</a:t>
            </a:r>
          </a:p>
        </p:txBody>
      </p:sp>
      <p:sp>
        <p:nvSpPr>
          <p:cNvPr id="27" name="Obdélník 26">
            <a:extLst>
              <a:ext uri="{FF2B5EF4-FFF2-40B4-BE49-F238E27FC236}">
                <a16:creationId xmlns:a16="http://schemas.microsoft.com/office/drawing/2014/main" id="{135ABDB3-2FDF-D84C-DA00-AFBC699633A5}"/>
              </a:ext>
            </a:extLst>
          </p:cNvPr>
          <p:cNvSpPr/>
          <p:nvPr/>
        </p:nvSpPr>
        <p:spPr>
          <a:xfrm>
            <a:off x="4155974" y="3051176"/>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cs-CZ" sz="800" dirty="0">
                <a:solidFill>
                  <a:schemeClr val="tx1"/>
                </a:solidFill>
              </a:rPr>
              <a:t>70</a:t>
            </a:r>
          </a:p>
        </p:txBody>
      </p:sp>
      <p:sp>
        <p:nvSpPr>
          <p:cNvPr id="28" name="Obdélník 27">
            <a:extLst>
              <a:ext uri="{FF2B5EF4-FFF2-40B4-BE49-F238E27FC236}">
                <a16:creationId xmlns:a16="http://schemas.microsoft.com/office/drawing/2014/main" id="{DCB0AAF8-D8F1-2811-B2DB-068417C4F020}"/>
              </a:ext>
            </a:extLst>
          </p:cNvPr>
          <p:cNvSpPr/>
          <p:nvPr/>
        </p:nvSpPr>
        <p:spPr>
          <a:xfrm>
            <a:off x="4425850" y="3057526"/>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cs-CZ" sz="800" dirty="0">
                <a:solidFill>
                  <a:schemeClr val="tx1"/>
                </a:solidFill>
              </a:rPr>
              <a:t>70</a:t>
            </a:r>
          </a:p>
        </p:txBody>
      </p:sp>
      <p:sp>
        <p:nvSpPr>
          <p:cNvPr id="29" name="Obdélník 28">
            <a:extLst>
              <a:ext uri="{FF2B5EF4-FFF2-40B4-BE49-F238E27FC236}">
                <a16:creationId xmlns:a16="http://schemas.microsoft.com/office/drawing/2014/main" id="{AB113F35-09DF-E9A4-EBD1-399CA3B3787C}"/>
              </a:ext>
            </a:extLst>
          </p:cNvPr>
          <p:cNvSpPr/>
          <p:nvPr/>
        </p:nvSpPr>
        <p:spPr>
          <a:xfrm>
            <a:off x="4676674" y="3057526"/>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cs-CZ" sz="800" dirty="0">
              <a:solidFill>
                <a:schemeClr val="tx1"/>
              </a:solidFill>
            </a:endParaRPr>
          </a:p>
          <a:p>
            <a:pPr algn="ctr"/>
            <a:r>
              <a:rPr lang="cs-CZ" sz="800" dirty="0">
                <a:solidFill>
                  <a:schemeClr val="tx1"/>
                </a:solidFill>
              </a:rPr>
              <a:t>15</a:t>
            </a:r>
          </a:p>
        </p:txBody>
      </p:sp>
      <p:sp>
        <p:nvSpPr>
          <p:cNvPr id="30" name="Obdélník 29">
            <a:extLst>
              <a:ext uri="{FF2B5EF4-FFF2-40B4-BE49-F238E27FC236}">
                <a16:creationId xmlns:a16="http://schemas.microsoft.com/office/drawing/2014/main" id="{2AC7DF66-50D1-3A6D-4146-D77E68BD7CD8}"/>
              </a:ext>
            </a:extLst>
          </p:cNvPr>
          <p:cNvSpPr/>
          <p:nvPr/>
        </p:nvSpPr>
        <p:spPr>
          <a:xfrm>
            <a:off x="4930674" y="3060701"/>
            <a:ext cx="266702" cy="37782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cs-CZ" sz="800" dirty="0">
              <a:solidFill>
                <a:schemeClr val="tx1"/>
              </a:solidFill>
            </a:endParaRPr>
          </a:p>
          <a:p>
            <a:pPr algn="ctr"/>
            <a:r>
              <a:rPr lang="cs-CZ" sz="800" dirty="0">
                <a:solidFill>
                  <a:schemeClr val="tx1"/>
                </a:solidFill>
              </a:rPr>
              <a:t>0</a:t>
            </a:r>
          </a:p>
        </p:txBody>
      </p:sp>
      <p:sp>
        <p:nvSpPr>
          <p:cNvPr id="31" name="Obdélník 30">
            <a:extLst>
              <a:ext uri="{FF2B5EF4-FFF2-40B4-BE49-F238E27FC236}">
                <a16:creationId xmlns:a16="http://schemas.microsoft.com/office/drawing/2014/main" id="{396DC3A9-DC56-9DAA-716E-1F3D0F48BC11}"/>
              </a:ext>
            </a:extLst>
          </p:cNvPr>
          <p:cNvSpPr/>
          <p:nvPr/>
        </p:nvSpPr>
        <p:spPr>
          <a:xfrm>
            <a:off x="5337077" y="3051176"/>
            <a:ext cx="510706"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1600</a:t>
            </a:r>
          </a:p>
        </p:txBody>
      </p:sp>
      <p:sp>
        <p:nvSpPr>
          <p:cNvPr id="32" name="Obdélník 31">
            <a:extLst>
              <a:ext uri="{FF2B5EF4-FFF2-40B4-BE49-F238E27FC236}">
                <a16:creationId xmlns:a16="http://schemas.microsoft.com/office/drawing/2014/main" id="{D46CB71C-4D5B-BA8E-0337-23C10FE6B5E8}"/>
              </a:ext>
            </a:extLst>
          </p:cNvPr>
          <p:cNvSpPr/>
          <p:nvPr/>
        </p:nvSpPr>
        <p:spPr>
          <a:xfrm>
            <a:off x="5333901" y="3186391"/>
            <a:ext cx="510706"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500</a:t>
            </a:r>
          </a:p>
        </p:txBody>
      </p:sp>
      <p:sp>
        <p:nvSpPr>
          <p:cNvPr id="33" name="Obdélník 32">
            <a:extLst>
              <a:ext uri="{FF2B5EF4-FFF2-40B4-BE49-F238E27FC236}">
                <a16:creationId xmlns:a16="http://schemas.microsoft.com/office/drawing/2014/main" id="{0AE9DEE8-2F16-324D-7AF7-8F05E857847D}"/>
              </a:ext>
            </a:extLst>
          </p:cNvPr>
          <p:cNvSpPr/>
          <p:nvPr/>
        </p:nvSpPr>
        <p:spPr>
          <a:xfrm>
            <a:off x="5339783" y="3318432"/>
            <a:ext cx="510706"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200</a:t>
            </a:r>
          </a:p>
        </p:txBody>
      </p:sp>
      <p:sp>
        <p:nvSpPr>
          <p:cNvPr id="34" name="Obdélník 33">
            <a:extLst>
              <a:ext uri="{FF2B5EF4-FFF2-40B4-BE49-F238E27FC236}">
                <a16:creationId xmlns:a16="http://schemas.microsoft.com/office/drawing/2014/main" id="{9D158A30-2C6E-1EF7-20F3-D4C5DB19C0E7}"/>
              </a:ext>
            </a:extLst>
          </p:cNvPr>
          <p:cNvSpPr/>
          <p:nvPr/>
        </p:nvSpPr>
        <p:spPr>
          <a:xfrm>
            <a:off x="5860013" y="3186391"/>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500</a:t>
            </a:r>
          </a:p>
        </p:txBody>
      </p:sp>
      <p:sp>
        <p:nvSpPr>
          <p:cNvPr id="35" name="Obdélník 34">
            <a:extLst>
              <a:ext uri="{FF2B5EF4-FFF2-40B4-BE49-F238E27FC236}">
                <a16:creationId xmlns:a16="http://schemas.microsoft.com/office/drawing/2014/main" id="{36C60BF9-CA55-0528-FCAF-FB51CF9D82FF}"/>
              </a:ext>
            </a:extLst>
          </p:cNvPr>
          <p:cNvSpPr/>
          <p:nvPr/>
        </p:nvSpPr>
        <p:spPr>
          <a:xfrm>
            <a:off x="5860016" y="3322916"/>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200</a:t>
            </a:r>
          </a:p>
        </p:txBody>
      </p:sp>
      <p:sp>
        <p:nvSpPr>
          <p:cNvPr id="36" name="Obdélník 35">
            <a:extLst>
              <a:ext uri="{FF2B5EF4-FFF2-40B4-BE49-F238E27FC236}">
                <a16:creationId xmlns:a16="http://schemas.microsoft.com/office/drawing/2014/main" id="{447E86A4-83C7-42B6-33A6-9F33EF71099E}"/>
              </a:ext>
            </a:extLst>
          </p:cNvPr>
          <p:cNvSpPr/>
          <p:nvPr/>
        </p:nvSpPr>
        <p:spPr>
          <a:xfrm>
            <a:off x="5859544" y="3055465"/>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200</a:t>
            </a:r>
          </a:p>
        </p:txBody>
      </p:sp>
      <p:sp>
        <p:nvSpPr>
          <p:cNvPr id="37" name="Obdélník 36">
            <a:extLst>
              <a:ext uri="{FF2B5EF4-FFF2-40B4-BE49-F238E27FC236}">
                <a16:creationId xmlns:a16="http://schemas.microsoft.com/office/drawing/2014/main" id="{21511DD9-141A-A831-61B1-C3B0CDC7ED33}"/>
              </a:ext>
            </a:extLst>
          </p:cNvPr>
          <p:cNvSpPr/>
          <p:nvPr/>
        </p:nvSpPr>
        <p:spPr>
          <a:xfrm>
            <a:off x="6272294" y="3058640"/>
            <a:ext cx="394635"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400</a:t>
            </a:r>
          </a:p>
        </p:txBody>
      </p:sp>
      <p:sp>
        <p:nvSpPr>
          <p:cNvPr id="38" name="Obdélník 37">
            <a:extLst>
              <a:ext uri="{FF2B5EF4-FFF2-40B4-BE49-F238E27FC236}">
                <a16:creationId xmlns:a16="http://schemas.microsoft.com/office/drawing/2014/main" id="{22024CCE-5A41-386F-E902-0A7BD9D88137}"/>
              </a:ext>
            </a:extLst>
          </p:cNvPr>
          <p:cNvSpPr/>
          <p:nvPr/>
        </p:nvSpPr>
        <p:spPr>
          <a:xfrm>
            <a:off x="6699566" y="3058640"/>
            <a:ext cx="41868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830</a:t>
            </a:r>
          </a:p>
        </p:txBody>
      </p:sp>
      <p:sp>
        <p:nvSpPr>
          <p:cNvPr id="39" name="Obdélník 38">
            <a:extLst>
              <a:ext uri="{FF2B5EF4-FFF2-40B4-BE49-F238E27FC236}">
                <a16:creationId xmlns:a16="http://schemas.microsoft.com/office/drawing/2014/main" id="{1C875923-E367-5178-7C86-EFBD763DBE9E}"/>
              </a:ext>
            </a:extLst>
          </p:cNvPr>
          <p:cNvSpPr/>
          <p:nvPr/>
        </p:nvSpPr>
        <p:spPr>
          <a:xfrm>
            <a:off x="7139325" y="3051176"/>
            <a:ext cx="41868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170</a:t>
            </a:r>
          </a:p>
        </p:txBody>
      </p:sp>
      <p:sp>
        <p:nvSpPr>
          <p:cNvPr id="40" name="Obdélník 39">
            <a:extLst>
              <a:ext uri="{FF2B5EF4-FFF2-40B4-BE49-F238E27FC236}">
                <a16:creationId xmlns:a16="http://schemas.microsoft.com/office/drawing/2014/main" id="{2F20CEFB-F9A8-91D3-058F-3CE4EBCDF714}"/>
              </a:ext>
            </a:extLst>
          </p:cNvPr>
          <p:cNvSpPr/>
          <p:nvPr/>
        </p:nvSpPr>
        <p:spPr>
          <a:xfrm>
            <a:off x="8127898" y="3066298"/>
            <a:ext cx="263537"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155</a:t>
            </a:r>
          </a:p>
        </p:txBody>
      </p:sp>
      <p:sp>
        <p:nvSpPr>
          <p:cNvPr id="41" name="Obdélník 40">
            <a:extLst>
              <a:ext uri="{FF2B5EF4-FFF2-40B4-BE49-F238E27FC236}">
                <a16:creationId xmlns:a16="http://schemas.microsoft.com/office/drawing/2014/main" id="{C7C5B1AD-A415-2F03-9F03-EAFD64784AD9}"/>
              </a:ext>
            </a:extLst>
          </p:cNvPr>
          <p:cNvSpPr/>
          <p:nvPr/>
        </p:nvSpPr>
        <p:spPr>
          <a:xfrm>
            <a:off x="7985039" y="3066298"/>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2" name="Obdélník 41">
            <a:extLst>
              <a:ext uri="{FF2B5EF4-FFF2-40B4-BE49-F238E27FC236}">
                <a16:creationId xmlns:a16="http://schemas.microsoft.com/office/drawing/2014/main" id="{EB960672-93FF-774B-7135-924479E5E358}"/>
              </a:ext>
            </a:extLst>
          </p:cNvPr>
          <p:cNvSpPr/>
          <p:nvPr/>
        </p:nvSpPr>
        <p:spPr>
          <a:xfrm>
            <a:off x="8359022" y="3069474"/>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3" name="Obdélník 42">
            <a:extLst>
              <a:ext uri="{FF2B5EF4-FFF2-40B4-BE49-F238E27FC236}">
                <a16:creationId xmlns:a16="http://schemas.microsoft.com/office/drawing/2014/main" id="{698F6A0E-9530-6DD0-6BE4-CFA4F89B44A7}"/>
              </a:ext>
            </a:extLst>
          </p:cNvPr>
          <p:cNvSpPr/>
          <p:nvPr/>
        </p:nvSpPr>
        <p:spPr>
          <a:xfrm>
            <a:off x="8544977" y="3069474"/>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4" name="Obdélník 43">
            <a:extLst>
              <a:ext uri="{FF2B5EF4-FFF2-40B4-BE49-F238E27FC236}">
                <a16:creationId xmlns:a16="http://schemas.microsoft.com/office/drawing/2014/main" id="{123ED03E-4438-7751-7143-E48C26D38804}"/>
              </a:ext>
            </a:extLst>
          </p:cNvPr>
          <p:cNvSpPr/>
          <p:nvPr/>
        </p:nvSpPr>
        <p:spPr>
          <a:xfrm>
            <a:off x="4155974" y="416802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70</a:t>
            </a:r>
          </a:p>
        </p:txBody>
      </p:sp>
      <p:sp>
        <p:nvSpPr>
          <p:cNvPr id="45" name="Obdélník 44">
            <a:extLst>
              <a:ext uri="{FF2B5EF4-FFF2-40B4-BE49-F238E27FC236}">
                <a16:creationId xmlns:a16="http://schemas.microsoft.com/office/drawing/2014/main" id="{60291902-3131-C0E7-01B9-131919E374E7}"/>
              </a:ext>
            </a:extLst>
          </p:cNvPr>
          <p:cNvSpPr/>
          <p:nvPr/>
        </p:nvSpPr>
        <p:spPr>
          <a:xfrm>
            <a:off x="4930674" y="416802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46" name="Obdélník 45">
            <a:extLst>
              <a:ext uri="{FF2B5EF4-FFF2-40B4-BE49-F238E27FC236}">
                <a16:creationId xmlns:a16="http://schemas.microsoft.com/office/drawing/2014/main" id="{2EB0D1C5-6DD8-3E2E-BE64-675C3820E07A}"/>
              </a:ext>
            </a:extLst>
          </p:cNvPr>
          <p:cNvSpPr/>
          <p:nvPr/>
        </p:nvSpPr>
        <p:spPr>
          <a:xfrm>
            <a:off x="4409973" y="417437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70</a:t>
            </a:r>
          </a:p>
        </p:txBody>
      </p:sp>
      <p:sp>
        <p:nvSpPr>
          <p:cNvPr id="47" name="Obdélník 46">
            <a:extLst>
              <a:ext uri="{FF2B5EF4-FFF2-40B4-BE49-F238E27FC236}">
                <a16:creationId xmlns:a16="http://schemas.microsoft.com/office/drawing/2014/main" id="{26319887-BFEA-3FA9-7F33-8A7014B01EC4}"/>
              </a:ext>
            </a:extLst>
          </p:cNvPr>
          <p:cNvSpPr/>
          <p:nvPr/>
        </p:nvSpPr>
        <p:spPr>
          <a:xfrm>
            <a:off x="4683025" y="4174373"/>
            <a:ext cx="26670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35</a:t>
            </a:r>
          </a:p>
        </p:txBody>
      </p:sp>
      <p:sp>
        <p:nvSpPr>
          <p:cNvPr id="48" name="Obdélník 47">
            <a:extLst>
              <a:ext uri="{FF2B5EF4-FFF2-40B4-BE49-F238E27FC236}">
                <a16:creationId xmlns:a16="http://schemas.microsoft.com/office/drawing/2014/main" id="{96457FF6-99BA-0340-902C-48DE2BAB16EE}"/>
              </a:ext>
            </a:extLst>
          </p:cNvPr>
          <p:cNvSpPr/>
          <p:nvPr/>
        </p:nvSpPr>
        <p:spPr>
          <a:xfrm>
            <a:off x="5212781" y="4168023"/>
            <a:ext cx="647232"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2300</a:t>
            </a:r>
          </a:p>
        </p:txBody>
      </p:sp>
      <p:sp>
        <p:nvSpPr>
          <p:cNvPr id="49" name="Obdélník 48">
            <a:extLst>
              <a:ext uri="{FF2B5EF4-FFF2-40B4-BE49-F238E27FC236}">
                <a16:creationId xmlns:a16="http://schemas.microsoft.com/office/drawing/2014/main" id="{30692F03-3294-3C0B-7F87-CCDC80F08010}"/>
              </a:ext>
            </a:extLst>
          </p:cNvPr>
          <p:cNvSpPr/>
          <p:nvPr/>
        </p:nvSpPr>
        <p:spPr>
          <a:xfrm>
            <a:off x="5865555" y="4168022"/>
            <a:ext cx="38909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900</a:t>
            </a:r>
          </a:p>
        </p:txBody>
      </p:sp>
      <p:sp>
        <p:nvSpPr>
          <p:cNvPr id="50" name="Obdélník 49">
            <a:extLst>
              <a:ext uri="{FF2B5EF4-FFF2-40B4-BE49-F238E27FC236}">
                <a16:creationId xmlns:a16="http://schemas.microsoft.com/office/drawing/2014/main" id="{AF0150A1-2650-5C87-B162-14E780EDB62B}"/>
              </a:ext>
            </a:extLst>
          </p:cNvPr>
          <p:cNvSpPr/>
          <p:nvPr/>
        </p:nvSpPr>
        <p:spPr>
          <a:xfrm>
            <a:off x="6277836" y="4168022"/>
            <a:ext cx="38909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400</a:t>
            </a:r>
          </a:p>
        </p:txBody>
      </p:sp>
      <p:sp>
        <p:nvSpPr>
          <p:cNvPr id="51" name="Obdélník 50">
            <a:extLst>
              <a:ext uri="{FF2B5EF4-FFF2-40B4-BE49-F238E27FC236}">
                <a16:creationId xmlns:a16="http://schemas.microsoft.com/office/drawing/2014/main" id="{09C083B8-F7E0-6762-1979-5D05BF6F13B8}"/>
              </a:ext>
            </a:extLst>
          </p:cNvPr>
          <p:cNvSpPr/>
          <p:nvPr/>
        </p:nvSpPr>
        <p:spPr>
          <a:xfrm>
            <a:off x="6690117" y="4168022"/>
            <a:ext cx="42813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830</a:t>
            </a:r>
          </a:p>
        </p:txBody>
      </p:sp>
      <p:sp>
        <p:nvSpPr>
          <p:cNvPr id="52" name="Obdélník 51">
            <a:extLst>
              <a:ext uri="{FF2B5EF4-FFF2-40B4-BE49-F238E27FC236}">
                <a16:creationId xmlns:a16="http://schemas.microsoft.com/office/drawing/2014/main" id="{D381B17C-90EC-0192-B9A7-CF7F7A5FD230}"/>
              </a:ext>
            </a:extLst>
          </p:cNvPr>
          <p:cNvSpPr/>
          <p:nvPr/>
        </p:nvSpPr>
        <p:spPr>
          <a:xfrm>
            <a:off x="7141905" y="4168021"/>
            <a:ext cx="42813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170</a:t>
            </a:r>
          </a:p>
        </p:txBody>
      </p:sp>
      <p:sp>
        <p:nvSpPr>
          <p:cNvPr id="53" name="Obdélník 52">
            <a:extLst>
              <a:ext uri="{FF2B5EF4-FFF2-40B4-BE49-F238E27FC236}">
                <a16:creationId xmlns:a16="http://schemas.microsoft.com/office/drawing/2014/main" id="{F24F7F7B-7337-CC59-3BC6-D3B74A8CA30E}"/>
              </a:ext>
            </a:extLst>
          </p:cNvPr>
          <p:cNvSpPr/>
          <p:nvPr/>
        </p:nvSpPr>
        <p:spPr>
          <a:xfrm>
            <a:off x="8133322" y="4163539"/>
            <a:ext cx="263537"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155</a:t>
            </a:r>
          </a:p>
        </p:txBody>
      </p:sp>
      <p:sp>
        <p:nvSpPr>
          <p:cNvPr id="54" name="Obdélník 53">
            <a:extLst>
              <a:ext uri="{FF2B5EF4-FFF2-40B4-BE49-F238E27FC236}">
                <a16:creationId xmlns:a16="http://schemas.microsoft.com/office/drawing/2014/main" id="{055D2A82-44A5-9EBB-1431-77D71B10A011}"/>
              </a:ext>
            </a:extLst>
          </p:cNvPr>
          <p:cNvSpPr/>
          <p:nvPr/>
        </p:nvSpPr>
        <p:spPr>
          <a:xfrm>
            <a:off x="7990463" y="4163539"/>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55" name="Obdélník 54">
            <a:extLst>
              <a:ext uri="{FF2B5EF4-FFF2-40B4-BE49-F238E27FC236}">
                <a16:creationId xmlns:a16="http://schemas.microsoft.com/office/drawing/2014/main" id="{46A87630-89EF-3044-B9DA-DE25CB198AD0}"/>
              </a:ext>
            </a:extLst>
          </p:cNvPr>
          <p:cNvSpPr/>
          <p:nvPr/>
        </p:nvSpPr>
        <p:spPr>
          <a:xfrm>
            <a:off x="8364446" y="4166715"/>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56" name="Obdélník 55">
            <a:extLst>
              <a:ext uri="{FF2B5EF4-FFF2-40B4-BE49-F238E27FC236}">
                <a16:creationId xmlns:a16="http://schemas.microsoft.com/office/drawing/2014/main" id="{3D5E7FEC-8E0B-2EF5-E1BB-7CB56665CF7F}"/>
              </a:ext>
            </a:extLst>
          </p:cNvPr>
          <p:cNvSpPr/>
          <p:nvPr/>
        </p:nvSpPr>
        <p:spPr>
          <a:xfrm>
            <a:off x="8550401" y="4166715"/>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57" name="Obdélník 56">
            <a:extLst>
              <a:ext uri="{FF2B5EF4-FFF2-40B4-BE49-F238E27FC236}">
                <a16:creationId xmlns:a16="http://schemas.microsoft.com/office/drawing/2014/main" id="{CA091669-C02D-1048-8D1C-5657484D1099}"/>
              </a:ext>
            </a:extLst>
          </p:cNvPr>
          <p:cNvSpPr/>
          <p:nvPr/>
        </p:nvSpPr>
        <p:spPr>
          <a:xfrm>
            <a:off x="5206432" y="4440515"/>
            <a:ext cx="647232"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11025</a:t>
            </a:r>
          </a:p>
        </p:txBody>
      </p:sp>
      <p:sp>
        <p:nvSpPr>
          <p:cNvPr id="58" name="Obdélník 57">
            <a:extLst>
              <a:ext uri="{FF2B5EF4-FFF2-40B4-BE49-F238E27FC236}">
                <a16:creationId xmlns:a16="http://schemas.microsoft.com/office/drawing/2014/main" id="{C57CA6BE-B977-2AA4-4074-90DB879C4A0C}"/>
              </a:ext>
            </a:extLst>
          </p:cNvPr>
          <p:cNvSpPr/>
          <p:nvPr/>
        </p:nvSpPr>
        <p:spPr>
          <a:xfrm>
            <a:off x="5208798" y="4679326"/>
            <a:ext cx="647232"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13325</a:t>
            </a:r>
          </a:p>
        </p:txBody>
      </p:sp>
      <p:sp>
        <p:nvSpPr>
          <p:cNvPr id="59" name="Obdélník 58">
            <a:extLst>
              <a:ext uri="{FF2B5EF4-FFF2-40B4-BE49-F238E27FC236}">
                <a16:creationId xmlns:a16="http://schemas.microsoft.com/office/drawing/2014/main" id="{847E3A20-3BC9-13C5-0FB6-5DA850EC9B7C}"/>
              </a:ext>
            </a:extLst>
          </p:cNvPr>
          <p:cNvSpPr/>
          <p:nvPr/>
        </p:nvSpPr>
        <p:spPr>
          <a:xfrm>
            <a:off x="5218323" y="4927252"/>
            <a:ext cx="647232"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45000</a:t>
            </a:r>
          </a:p>
        </p:txBody>
      </p:sp>
      <p:sp>
        <p:nvSpPr>
          <p:cNvPr id="60" name="Obdélník 59">
            <a:extLst>
              <a:ext uri="{FF2B5EF4-FFF2-40B4-BE49-F238E27FC236}">
                <a16:creationId xmlns:a16="http://schemas.microsoft.com/office/drawing/2014/main" id="{8C62E817-75EE-B266-27B2-6663DC3811AC}"/>
              </a:ext>
            </a:extLst>
          </p:cNvPr>
          <p:cNvSpPr/>
          <p:nvPr/>
        </p:nvSpPr>
        <p:spPr>
          <a:xfrm>
            <a:off x="4235348" y="5393688"/>
            <a:ext cx="63500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62500</a:t>
            </a:r>
          </a:p>
        </p:txBody>
      </p:sp>
      <p:sp>
        <p:nvSpPr>
          <p:cNvPr id="61" name="Obdélník 60">
            <a:extLst>
              <a:ext uri="{FF2B5EF4-FFF2-40B4-BE49-F238E27FC236}">
                <a16:creationId xmlns:a16="http://schemas.microsoft.com/office/drawing/2014/main" id="{77832C86-B62E-F83A-1AA2-DDDC2848D21A}"/>
              </a:ext>
            </a:extLst>
          </p:cNvPr>
          <p:cNvSpPr/>
          <p:nvPr/>
        </p:nvSpPr>
        <p:spPr>
          <a:xfrm>
            <a:off x="4241700" y="6001943"/>
            <a:ext cx="63500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75500</a:t>
            </a:r>
          </a:p>
        </p:txBody>
      </p:sp>
      <p:sp>
        <p:nvSpPr>
          <p:cNvPr id="62" name="Obdélník 61">
            <a:extLst>
              <a:ext uri="{FF2B5EF4-FFF2-40B4-BE49-F238E27FC236}">
                <a16:creationId xmlns:a16="http://schemas.microsoft.com/office/drawing/2014/main" id="{E8655470-1028-A039-9984-5823F89F7D11}"/>
              </a:ext>
            </a:extLst>
          </p:cNvPr>
          <p:cNvSpPr/>
          <p:nvPr/>
        </p:nvSpPr>
        <p:spPr>
          <a:xfrm>
            <a:off x="4241699" y="6616267"/>
            <a:ext cx="635001"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66000</a:t>
            </a:r>
          </a:p>
        </p:txBody>
      </p:sp>
      <p:sp>
        <p:nvSpPr>
          <p:cNvPr id="63" name="Obdélník 62">
            <a:extLst>
              <a:ext uri="{FF2B5EF4-FFF2-40B4-BE49-F238E27FC236}">
                <a16:creationId xmlns:a16="http://schemas.microsoft.com/office/drawing/2014/main" id="{D120FBE2-C3E3-4C50-937B-327592A8478F}"/>
              </a:ext>
            </a:extLst>
          </p:cNvPr>
          <p:cNvSpPr/>
          <p:nvPr/>
        </p:nvSpPr>
        <p:spPr>
          <a:xfrm>
            <a:off x="5218323" y="5181736"/>
            <a:ext cx="647232" cy="35459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58325</a:t>
            </a:r>
          </a:p>
        </p:txBody>
      </p:sp>
      <p:sp>
        <p:nvSpPr>
          <p:cNvPr id="64" name="Obdélník 63">
            <a:extLst>
              <a:ext uri="{FF2B5EF4-FFF2-40B4-BE49-F238E27FC236}">
                <a16:creationId xmlns:a16="http://schemas.microsoft.com/office/drawing/2014/main" id="{F91F105D-8496-A08E-7F54-5E24CA442CB2}"/>
              </a:ext>
            </a:extLst>
          </p:cNvPr>
          <p:cNvSpPr/>
          <p:nvPr/>
        </p:nvSpPr>
        <p:spPr>
          <a:xfrm>
            <a:off x="5209373" y="5799933"/>
            <a:ext cx="647232" cy="35459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70625</a:t>
            </a:r>
          </a:p>
        </p:txBody>
      </p:sp>
      <p:sp>
        <p:nvSpPr>
          <p:cNvPr id="65" name="Obdélník 64">
            <a:extLst>
              <a:ext uri="{FF2B5EF4-FFF2-40B4-BE49-F238E27FC236}">
                <a16:creationId xmlns:a16="http://schemas.microsoft.com/office/drawing/2014/main" id="{AB1DF748-3E96-140C-2583-18221B6FB38A}"/>
              </a:ext>
            </a:extLst>
          </p:cNvPr>
          <p:cNvSpPr/>
          <p:nvPr/>
        </p:nvSpPr>
        <p:spPr>
          <a:xfrm>
            <a:off x="5218323" y="5549957"/>
            <a:ext cx="647232" cy="23883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12300</a:t>
            </a:r>
          </a:p>
        </p:txBody>
      </p:sp>
      <p:sp>
        <p:nvSpPr>
          <p:cNvPr id="66" name="Obdélník 65">
            <a:extLst>
              <a:ext uri="{FF2B5EF4-FFF2-40B4-BE49-F238E27FC236}">
                <a16:creationId xmlns:a16="http://schemas.microsoft.com/office/drawing/2014/main" id="{BE0CD932-9FCD-05D3-FFE1-6F3C2A89FFB4}"/>
              </a:ext>
            </a:extLst>
          </p:cNvPr>
          <p:cNvSpPr/>
          <p:nvPr/>
        </p:nvSpPr>
        <p:spPr>
          <a:xfrm>
            <a:off x="5212784" y="6157390"/>
            <a:ext cx="647232" cy="23883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9500</a:t>
            </a:r>
          </a:p>
        </p:txBody>
      </p:sp>
      <p:sp>
        <p:nvSpPr>
          <p:cNvPr id="67" name="Obdélník 66">
            <a:extLst>
              <a:ext uri="{FF2B5EF4-FFF2-40B4-BE49-F238E27FC236}">
                <a16:creationId xmlns:a16="http://schemas.microsoft.com/office/drawing/2014/main" id="{97C24926-13A5-61EA-7E54-AF83C08EF4A3}"/>
              </a:ext>
            </a:extLst>
          </p:cNvPr>
          <p:cNvSpPr/>
          <p:nvPr/>
        </p:nvSpPr>
        <p:spPr>
          <a:xfrm>
            <a:off x="5217155" y="6405824"/>
            <a:ext cx="647232" cy="35459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61125</a:t>
            </a:r>
          </a:p>
        </p:txBody>
      </p:sp>
      <p:sp>
        <p:nvSpPr>
          <p:cNvPr id="68" name="Obdélník 67">
            <a:extLst>
              <a:ext uri="{FF2B5EF4-FFF2-40B4-BE49-F238E27FC236}">
                <a16:creationId xmlns:a16="http://schemas.microsoft.com/office/drawing/2014/main" id="{0BD9142F-9623-A509-B684-D2AE3D2EE8CB}"/>
              </a:ext>
            </a:extLst>
          </p:cNvPr>
          <p:cNvSpPr/>
          <p:nvPr/>
        </p:nvSpPr>
        <p:spPr>
          <a:xfrm>
            <a:off x="6822973" y="4457855"/>
            <a:ext cx="671697"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17500</a:t>
            </a:r>
          </a:p>
        </p:txBody>
      </p:sp>
      <p:sp>
        <p:nvSpPr>
          <p:cNvPr id="69" name="Obdélník 68">
            <a:extLst>
              <a:ext uri="{FF2B5EF4-FFF2-40B4-BE49-F238E27FC236}">
                <a16:creationId xmlns:a16="http://schemas.microsoft.com/office/drawing/2014/main" id="{E3969326-BA1B-5F30-36C1-32BF063A6235}"/>
              </a:ext>
            </a:extLst>
          </p:cNvPr>
          <p:cNvSpPr/>
          <p:nvPr/>
        </p:nvSpPr>
        <p:spPr>
          <a:xfrm>
            <a:off x="6823236" y="4700319"/>
            <a:ext cx="671433"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13325</a:t>
            </a:r>
          </a:p>
        </p:txBody>
      </p:sp>
      <p:sp>
        <p:nvSpPr>
          <p:cNvPr id="70" name="Obdélník 69">
            <a:extLst>
              <a:ext uri="{FF2B5EF4-FFF2-40B4-BE49-F238E27FC236}">
                <a16:creationId xmlns:a16="http://schemas.microsoft.com/office/drawing/2014/main" id="{08A5664D-BCCD-089C-4B22-7A9F1B486768}"/>
              </a:ext>
            </a:extLst>
          </p:cNvPr>
          <p:cNvSpPr/>
          <p:nvPr/>
        </p:nvSpPr>
        <p:spPr>
          <a:xfrm>
            <a:off x="6815708" y="4935252"/>
            <a:ext cx="671433" cy="2224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4175</a:t>
            </a:r>
          </a:p>
        </p:txBody>
      </p:sp>
      <p:sp>
        <p:nvSpPr>
          <p:cNvPr id="138" name="Obdélník 137">
            <a:extLst>
              <a:ext uri="{FF2B5EF4-FFF2-40B4-BE49-F238E27FC236}">
                <a16:creationId xmlns:a16="http://schemas.microsoft.com/office/drawing/2014/main" id="{D8DEDEB6-7B3A-4D3E-C001-D3A649FFA80C}"/>
              </a:ext>
            </a:extLst>
          </p:cNvPr>
          <p:cNvSpPr/>
          <p:nvPr/>
        </p:nvSpPr>
        <p:spPr>
          <a:xfrm>
            <a:off x="4166997" y="3443009"/>
            <a:ext cx="140634"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70</a:t>
            </a:r>
          </a:p>
        </p:txBody>
      </p:sp>
      <p:sp>
        <p:nvSpPr>
          <p:cNvPr id="139" name="Obdélník 138">
            <a:extLst>
              <a:ext uri="{FF2B5EF4-FFF2-40B4-BE49-F238E27FC236}">
                <a16:creationId xmlns:a16="http://schemas.microsoft.com/office/drawing/2014/main" id="{E64467E5-B124-9BA5-DB43-045662978F05}"/>
              </a:ext>
            </a:extLst>
          </p:cNvPr>
          <p:cNvSpPr/>
          <p:nvPr/>
        </p:nvSpPr>
        <p:spPr>
          <a:xfrm>
            <a:off x="4427337" y="3454562"/>
            <a:ext cx="140634"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70</a:t>
            </a:r>
          </a:p>
        </p:txBody>
      </p:sp>
      <p:sp>
        <p:nvSpPr>
          <p:cNvPr id="140" name="Obdélník 139">
            <a:extLst>
              <a:ext uri="{FF2B5EF4-FFF2-40B4-BE49-F238E27FC236}">
                <a16:creationId xmlns:a16="http://schemas.microsoft.com/office/drawing/2014/main" id="{18A9A01E-CA3A-677F-FF5E-07D507AD179E}"/>
              </a:ext>
            </a:extLst>
          </p:cNvPr>
          <p:cNvSpPr/>
          <p:nvPr/>
        </p:nvSpPr>
        <p:spPr>
          <a:xfrm>
            <a:off x="4695628" y="3454562"/>
            <a:ext cx="140634"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a:t>
            </a:r>
          </a:p>
        </p:txBody>
      </p:sp>
      <p:sp>
        <p:nvSpPr>
          <p:cNvPr id="141" name="Obdélník 140">
            <a:extLst>
              <a:ext uri="{FF2B5EF4-FFF2-40B4-BE49-F238E27FC236}">
                <a16:creationId xmlns:a16="http://schemas.microsoft.com/office/drawing/2014/main" id="{CD46F46A-86D5-D58A-9A4D-AA2A58FAD7C9}"/>
              </a:ext>
            </a:extLst>
          </p:cNvPr>
          <p:cNvSpPr/>
          <p:nvPr/>
        </p:nvSpPr>
        <p:spPr>
          <a:xfrm>
            <a:off x="4963919" y="3454561"/>
            <a:ext cx="140634"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0</a:t>
            </a:r>
          </a:p>
        </p:txBody>
      </p:sp>
      <p:sp>
        <p:nvSpPr>
          <p:cNvPr id="142" name="Obdélník 141">
            <a:extLst>
              <a:ext uri="{FF2B5EF4-FFF2-40B4-BE49-F238E27FC236}">
                <a16:creationId xmlns:a16="http://schemas.microsoft.com/office/drawing/2014/main" id="{E53F84A0-2CA0-A628-ED32-403A4DC561AC}"/>
              </a:ext>
            </a:extLst>
          </p:cNvPr>
          <p:cNvSpPr/>
          <p:nvPr/>
        </p:nvSpPr>
        <p:spPr>
          <a:xfrm>
            <a:off x="5344108" y="3458436"/>
            <a:ext cx="510707"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2300</a:t>
            </a:r>
          </a:p>
        </p:txBody>
      </p:sp>
      <p:sp>
        <p:nvSpPr>
          <p:cNvPr id="143" name="Obdélník 142">
            <a:extLst>
              <a:ext uri="{FF2B5EF4-FFF2-40B4-BE49-F238E27FC236}">
                <a16:creationId xmlns:a16="http://schemas.microsoft.com/office/drawing/2014/main" id="{5644F9A3-DDC4-F688-EBF7-9D01104A48C3}"/>
              </a:ext>
            </a:extLst>
          </p:cNvPr>
          <p:cNvSpPr/>
          <p:nvPr/>
        </p:nvSpPr>
        <p:spPr>
          <a:xfrm>
            <a:off x="6015038" y="3458436"/>
            <a:ext cx="23961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900</a:t>
            </a:r>
          </a:p>
        </p:txBody>
      </p:sp>
      <p:sp>
        <p:nvSpPr>
          <p:cNvPr id="145" name="Obdélník 144">
            <a:extLst>
              <a:ext uri="{FF2B5EF4-FFF2-40B4-BE49-F238E27FC236}">
                <a16:creationId xmlns:a16="http://schemas.microsoft.com/office/drawing/2014/main" id="{97A02FBB-1AC9-907E-B6A0-1EB068F95BDF}"/>
              </a:ext>
            </a:extLst>
          </p:cNvPr>
          <p:cNvSpPr/>
          <p:nvPr/>
        </p:nvSpPr>
        <p:spPr>
          <a:xfrm>
            <a:off x="6433324" y="3458436"/>
            <a:ext cx="23961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400</a:t>
            </a:r>
          </a:p>
        </p:txBody>
      </p:sp>
      <p:sp>
        <p:nvSpPr>
          <p:cNvPr id="146" name="Obdélník 145">
            <a:extLst>
              <a:ext uri="{FF2B5EF4-FFF2-40B4-BE49-F238E27FC236}">
                <a16:creationId xmlns:a16="http://schemas.microsoft.com/office/drawing/2014/main" id="{AF80CB27-F7BF-3115-7A85-4FF40339E088}"/>
              </a:ext>
            </a:extLst>
          </p:cNvPr>
          <p:cNvSpPr/>
          <p:nvPr/>
        </p:nvSpPr>
        <p:spPr>
          <a:xfrm>
            <a:off x="6850614" y="3463100"/>
            <a:ext cx="23961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830</a:t>
            </a:r>
          </a:p>
        </p:txBody>
      </p:sp>
      <p:sp>
        <p:nvSpPr>
          <p:cNvPr id="147" name="Obdélník 146">
            <a:extLst>
              <a:ext uri="{FF2B5EF4-FFF2-40B4-BE49-F238E27FC236}">
                <a16:creationId xmlns:a16="http://schemas.microsoft.com/office/drawing/2014/main" id="{0C2425C5-952A-9DD0-4DAF-A4BA9B9029E5}"/>
              </a:ext>
            </a:extLst>
          </p:cNvPr>
          <p:cNvSpPr/>
          <p:nvPr/>
        </p:nvSpPr>
        <p:spPr>
          <a:xfrm>
            <a:off x="7299453" y="3463100"/>
            <a:ext cx="239613"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170</a:t>
            </a:r>
          </a:p>
        </p:txBody>
      </p:sp>
      <p:sp>
        <p:nvSpPr>
          <p:cNvPr id="148" name="Obdélník 147">
            <a:extLst>
              <a:ext uri="{FF2B5EF4-FFF2-40B4-BE49-F238E27FC236}">
                <a16:creationId xmlns:a16="http://schemas.microsoft.com/office/drawing/2014/main" id="{E8252702-8BD5-6BE8-85D7-813BED5089DF}"/>
              </a:ext>
            </a:extLst>
          </p:cNvPr>
          <p:cNvSpPr/>
          <p:nvPr/>
        </p:nvSpPr>
        <p:spPr>
          <a:xfrm>
            <a:off x="8122582" y="3443287"/>
            <a:ext cx="263537"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155</a:t>
            </a:r>
          </a:p>
        </p:txBody>
      </p:sp>
      <p:sp>
        <p:nvSpPr>
          <p:cNvPr id="149" name="Obdélník 148">
            <a:extLst>
              <a:ext uri="{FF2B5EF4-FFF2-40B4-BE49-F238E27FC236}">
                <a16:creationId xmlns:a16="http://schemas.microsoft.com/office/drawing/2014/main" id="{1A20AA7E-DC93-4EFD-BD56-935631E23C7C}"/>
              </a:ext>
            </a:extLst>
          </p:cNvPr>
          <p:cNvSpPr/>
          <p:nvPr/>
        </p:nvSpPr>
        <p:spPr>
          <a:xfrm>
            <a:off x="7979723" y="3443287"/>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150" name="Obdélník 149">
            <a:extLst>
              <a:ext uri="{FF2B5EF4-FFF2-40B4-BE49-F238E27FC236}">
                <a16:creationId xmlns:a16="http://schemas.microsoft.com/office/drawing/2014/main" id="{8C1C1248-FE3D-3482-2822-FBEE7E565F95}"/>
              </a:ext>
            </a:extLst>
          </p:cNvPr>
          <p:cNvSpPr/>
          <p:nvPr/>
        </p:nvSpPr>
        <p:spPr>
          <a:xfrm>
            <a:off x="8353706" y="3446463"/>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151" name="Obdélník 150">
            <a:extLst>
              <a:ext uri="{FF2B5EF4-FFF2-40B4-BE49-F238E27FC236}">
                <a16:creationId xmlns:a16="http://schemas.microsoft.com/office/drawing/2014/main" id="{B4D6CA42-E309-6C63-A3A1-100674837B73}"/>
              </a:ext>
            </a:extLst>
          </p:cNvPr>
          <p:cNvSpPr/>
          <p:nvPr/>
        </p:nvSpPr>
        <p:spPr>
          <a:xfrm>
            <a:off x="8539661" y="3446463"/>
            <a:ext cx="168259" cy="12009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800" dirty="0">
                <a:solidFill>
                  <a:schemeClr val="tx1"/>
                </a:solidFill>
              </a:rPr>
              <a:t>0</a:t>
            </a:r>
          </a:p>
        </p:txBody>
      </p:sp>
      <p:sp>
        <p:nvSpPr>
          <p:cNvPr id="152" name="Obdélník 151">
            <a:extLst>
              <a:ext uri="{FF2B5EF4-FFF2-40B4-BE49-F238E27FC236}">
                <a16:creationId xmlns:a16="http://schemas.microsoft.com/office/drawing/2014/main" id="{162163A1-6AA1-9256-22F7-D3F101746DFC}"/>
              </a:ext>
            </a:extLst>
          </p:cNvPr>
          <p:cNvSpPr/>
          <p:nvPr/>
        </p:nvSpPr>
        <p:spPr>
          <a:xfrm>
            <a:off x="7966562" y="5412740"/>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60,0</a:t>
            </a:r>
          </a:p>
        </p:txBody>
      </p:sp>
      <p:sp>
        <p:nvSpPr>
          <p:cNvPr id="153" name="Obdélník 152">
            <a:extLst>
              <a:ext uri="{FF2B5EF4-FFF2-40B4-BE49-F238E27FC236}">
                <a16:creationId xmlns:a16="http://schemas.microsoft.com/office/drawing/2014/main" id="{CE8028E7-4C39-394D-307D-C168888E166D}"/>
              </a:ext>
            </a:extLst>
          </p:cNvPr>
          <p:cNvSpPr/>
          <p:nvPr/>
        </p:nvSpPr>
        <p:spPr>
          <a:xfrm>
            <a:off x="7969544" y="5518939"/>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0</a:t>
            </a:r>
          </a:p>
        </p:txBody>
      </p:sp>
      <p:sp>
        <p:nvSpPr>
          <p:cNvPr id="154" name="Obdélník 153">
            <a:extLst>
              <a:ext uri="{FF2B5EF4-FFF2-40B4-BE49-F238E27FC236}">
                <a16:creationId xmlns:a16="http://schemas.microsoft.com/office/drawing/2014/main" id="{A7E50969-244F-2A67-541F-FA7EC86B5149}"/>
              </a:ext>
            </a:extLst>
          </p:cNvPr>
          <p:cNvSpPr/>
          <p:nvPr/>
        </p:nvSpPr>
        <p:spPr>
          <a:xfrm>
            <a:off x="7970103" y="5616273"/>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60,0</a:t>
            </a:r>
          </a:p>
        </p:txBody>
      </p:sp>
      <p:sp>
        <p:nvSpPr>
          <p:cNvPr id="155" name="Obdélník 154">
            <a:extLst>
              <a:ext uri="{FF2B5EF4-FFF2-40B4-BE49-F238E27FC236}">
                <a16:creationId xmlns:a16="http://schemas.microsoft.com/office/drawing/2014/main" id="{9ADB78B9-F7B2-88B8-3EC6-C88509000230}"/>
              </a:ext>
            </a:extLst>
          </p:cNvPr>
          <p:cNvSpPr/>
          <p:nvPr/>
        </p:nvSpPr>
        <p:spPr>
          <a:xfrm>
            <a:off x="7966551" y="5727067"/>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68</a:t>
            </a:r>
          </a:p>
        </p:txBody>
      </p:sp>
      <p:sp>
        <p:nvSpPr>
          <p:cNvPr id="156" name="Obdélník 155">
            <a:extLst>
              <a:ext uri="{FF2B5EF4-FFF2-40B4-BE49-F238E27FC236}">
                <a16:creationId xmlns:a16="http://schemas.microsoft.com/office/drawing/2014/main" id="{D0EF01EB-1FCD-DF6D-105E-E4B31811BCA2}"/>
              </a:ext>
            </a:extLst>
          </p:cNvPr>
          <p:cNvSpPr/>
          <p:nvPr/>
        </p:nvSpPr>
        <p:spPr>
          <a:xfrm>
            <a:off x="7973186" y="5833266"/>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66</a:t>
            </a:r>
          </a:p>
        </p:txBody>
      </p:sp>
      <p:sp>
        <p:nvSpPr>
          <p:cNvPr id="157" name="Obdélník 156">
            <a:extLst>
              <a:ext uri="{FF2B5EF4-FFF2-40B4-BE49-F238E27FC236}">
                <a16:creationId xmlns:a16="http://schemas.microsoft.com/office/drawing/2014/main" id="{6B152540-32C5-B9C1-5902-8CAE1A94D67C}"/>
              </a:ext>
            </a:extLst>
          </p:cNvPr>
          <p:cNvSpPr/>
          <p:nvPr/>
        </p:nvSpPr>
        <p:spPr>
          <a:xfrm>
            <a:off x="7971506" y="5940750"/>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33</a:t>
            </a:r>
          </a:p>
        </p:txBody>
      </p:sp>
      <p:sp>
        <p:nvSpPr>
          <p:cNvPr id="158" name="Obdélník 157">
            <a:extLst>
              <a:ext uri="{FF2B5EF4-FFF2-40B4-BE49-F238E27FC236}">
                <a16:creationId xmlns:a16="http://schemas.microsoft.com/office/drawing/2014/main" id="{5679AB33-BCD8-8E0A-A17D-B51BCA14C9E4}"/>
              </a:ext>
            </a:extLst>
          </p:cNvPr>
          <p:cNvSpPr/>
          <p:nvPr/>
        </p:nvSpPr>
        <p:spPr>
          <a:xfrm>
            <a:off x="7971506" y="6038065"/>
            <a:ext cx="210097"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30,5</a:t>
            </a:r>
          </a:p>
        </p:txBody>
      </p:sp>
      <p:sp>
        <p:nvSpPr>
          <p:cNvPr id="159" name="Obdélník 158">
            <a:extLst>
              <a:ext uri="{FF2B5EF4-FFF2-40B4-BE49-F238E27FC236}">
                <a16:creationId xmlns:a16="http://schemas.microsoft.com/office/drawing/2014/main" id="{6122078F-2E68-A908-3904-FC43C08FFE40}"/>
              </a:ext>
            </a:extLst>
          </p:cNvPr>
          <p:cNvSpPr/>
          <p:nvPr/>
        </p:nvSpPr>
        <p:spPr>
          <a:xfrm>
            <a:off x="8448122" y="5549957"/>
            <a:ext cx="265114"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51</a:t>
            </a:r>
          </a:p>
        </p:txBody>
      </p:sp>
      <p:sp>
        <p:nvSpPr>
          <p:cNvPr id="160" name="Obdélník 159">
            <a:extLst>
              <a:ext uri="{FF2B5EF4-FFF2-40B4-BE49-F238E27FC236}">
                <a16:creationId xmlns:a16="http://schemas.microsoft.com/office/drawing/2014/main" id="{CFEE670D-C245-CDC3-62A0-3B9A1F6CE015}"/>
              </a:ext>
            </a:extLst>
          </p:cNvPr>
          <p:cNvSpPr/>
          <p:nvPr/>
        </p:nvSpPr>
        <p:spPr>
          <a:xfrm>
            <a:off x="8453546" y="5796805"/>
            <a:ext cx="265114"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52</a:t>
            </a:r>
          </a:p>
        </p:txBody>
      </p:sp>
      <p:sp>
        <p:nvSpPr>
          <p:cNvPr id="161" name="Obdélník 160">
            <a:extLst>
              <a:ext uri="{FF2B5EF4-FFF2-40B4-BE49-F238E27FC236}">
                <a16:creationId xmlns:a16="http://schemas.microsoft.com/office/drawing/2014/main" id="{C869B0AF-BA11-C351-F055-F4377EF87544}"/>
              </a:ext>
            </a:extLst>
          </p:cNvPr>
          <p:cNvSpPr/>
          <p:nvPr/>
        </p:nvSpPr>
        <p:spPr>
          <a:xfrm>
            <a:off x="8453546" y="6026243"/>
            <a:ext cx="265114"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52</a:t>
            </a:r>
          </a:p>
        </p:txBody>
      </p:sp>
      <p:sp>
        <p:nvSpPr>
          <p:cNvPr id="162" name="Obdélník 161">
            <a:extLst>
              <a:ext uri="{FF2B5EF4-FFF2-40B4-BE49-F238E27FC236}">
                <a16:creationId xmlns:a16="http://schemas.microsoft.com/office/drawing/2014/main" id="{FF3DC6F9-4F2A-0461-772D-CB9ED56EED93}"/>
              </a:ext>
            </a:extLst>
          </p:cNvPr>
          <p:cNvSpPr/>
          <p:nvPr/>
        </p:nvSpPr>
        <p:spPr>
          <a:xfrm>
            <a:off x="8281988" y="6223394"/>
            <a:ext cx="425932" cy="10619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cs-CZ" sz="800" dirty="0">
                <a:solidFill>
                  <a:schemeClr val="tx1"/>
                </a:solidFill>
              </a:rPr>
              <a:t>155</a:t>
            </a:r>
          </a:p>
        </p:txBody>
      </p:sp>
    </p:spTree>
    <p:extLst>
      <p:ext uri="{BB962C8B-B14F-4D97-AF65-F5344CB8AC3E}">
        <p14:creationId xmlns:p14="http://schemas.microsoft.com/office/powerpoint/2010/main" val="34194651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a:solidFill>
                  <a:srgbClr val="00A499"/>
                </a:solidFill>
                <a:effectLst/>
              </a:rPr>
              <a:t>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5015948" y="3123666"/>
            <a:ext cx="2176430" cy="923330"/>
          </a:xfrm>
          <a:prstGeom prst="rect">
            <a:avLst/>
          </a:prstGeom>
          <a:noFill/>
        </p:spPr>
        <p:txBody>
          <a:bodyPr wrap="none" rtlCol="0">
            <a:spAutoFit/>
          </a:bodyPr>
          <a:lstStyle/>
          <a:p>
            <a:r>
              <a:rPr lang="cs-CZ" dirty="0"/>
              <a:t>Ing. Jakub </a:t>
            </a:r>
            <a:r>
              <a:rPr lang="cs-CZ" dirty="0" err="1"/>
              <a:t>Cíleček</a:t>
            </a:r>
            <a:endParaRPr lang="cs-CZ" dirty="0"/>
          </a:p>
          <a:p>
            <a:r>
              <a:rPr lang="cs-CZ" dirty="0"/>
              <a:t>jakub.cilecek@vsb.cz</a:t>
            </a:r>
          </a:p>
          <a:p>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3"/>
          <a:stretch>
            <a:fillRect/>
          </a:stretch>
        </p:blipFill>
        <p:spPr>
          <a:xfrm>
            <a:off x="5044748" y="253114"/>
            <a:ext cx="2118832" cy="1228472"/>
          </a:xfrm>
          <a:prstGeom prst="rect">
            <a:avLst/>
          </a:prstGeom>
        </p:spPr>
      </p:pic>
      <p:sp>
        <p:nvSpPr>
          <p:cNvPr id="4" name="TextovéPole 3">
            <a:extLst>
              <a:ext uri="{FF2B5EF4-FFF2-40B4-BE49-F238E27FC236}">
                <a16:creationId xmlns:a16="http://schemas.microsoft.com/office/drawing/2014/main" id="{3222E02B-3BDC-8B61-7AF1-5F3782228757}"/>
              </a:ext>
            </a:extLst>
          </p:cNvPr>
          <p:cNvSpPr txBox="1"/>
          <p:nvPr/>
        </p:nvSpPr>
        <p:spPr>
          <a:xfrm>
            <a:off x="3976776" y="4145286"/>
            <a:ext cx="3381555" cy="338554"/>
          </a:xfrm>
          <a:prstGeom prst="rect">
            <a:avLst/>
          </a:prstGeom>
          <a:noFill/>
        </p:spPr>
        <p:txBody>
          <a:bodyPr wrap="square">
            <a:spAutoFit/>
          </a:bodyPr>
          <a:lstStyle/>
          <a:p>
            <a:pPr marL="0" indent="0">
              <a:buNone/>
            </a:pPr>
            <a:r>
              <a:rPr lang="pl-PL" sz="1600" dirty="0">
                <a:effectLst/>
              </a:rPr>
              <a:t>Toto dílo je licencováno pod</a:t>
            </a:r>
            <a:r>
              <a:rPr lang="pl-PL" sz="1600" dirty="0"/>
              <a:t> </a:t>
            </a:r>
            <a:r>
              <a:rPr lang="pl-PL" sz="1600" b="0" i="0" u="none" strike="noStrike" dirty="0">
                <a:solidFill>
                  <a:srgbClr val="D14500"/>
                </a:solidFill>
                <a:effectLst/>
                <a:hlinkClick r:id="rId4"/>
              </a:rPr>
              <a:t>CC BY 4.0  </a:t>
            </a:r>
            <a:endParaRPr lang="pl-PL" sz="1600" dirty="0">
              <a:solidFill>
                <a:srgbClr val="D14500"/>
              </a:solidFill>
            </a:endParaRPr>
          </a:p>
        </p:txBody>
      </p:sp>
      <p:grpSp>
        <p:nvGrpSpPr>
          <p:cNvPr id="5" name="Group 18">
            <a:extLst>
              <a:ext uri="{FF2B5EF4-FFF2-40B4-BE49-F238E27FC236}">
                <a16:creationId xmlns:a16="http://schemas.microsoft.com/office/drawing/2014/main" id="{4103FF0F-C1E4-04BE-E1C5-DDDFA5FF3401}"/>
              </a:ext>
            </a:extLst>
          </p:cNvPr>
          <p:cNvGrpSpPr/>
          <p:nvPr/>
        </p:nvGrpSpPr>
        <p:grpSpPr>
          <a:xfrm>
            <a:off x="7443575" y="4145286"/>
            <a:ext cx="745309" cy="338554"/>
            <a:chOff x="22136306" y="11964470"/>
            <a:chExt cx="1556425" cy="731982"/>
          </a:xfrm>
        </p:grpSpPr>
        <p:pic>
          <p:nvPicPr>
            <p:cNvPr id="10" name="Picture 6">
              <a:extLst>
                <a:ext uri="{FF2B5EF4-FFF2-40B4-BE49-F238E27FC236}">
                  <a16:creationId xmlns:a16="http://schemas.microsoft.com/office/drawing/2014/main" id="{7DE798F5-15F8-C115-9F49-088E773F3A50}"/>
                </a:ext>
              </a:extLst>
            </p:cNvPr>
            <p:cNvPicPr>
              <a:picLocks noChangeAspect="1"/>
            </p:cNvPicPr>
            <p:nvPr/>
          </p:nvPicPr>
          <p:blipFill>
            <a:blip r:embed="rId5"/>
            <a:stretch>
              <a:fillRect/>
            </a:stretch>
          </p:blipFill>
          <p:spPr>
            <a:xfrm>
              <a:off x="22136306" y="11964470"/>
              <a:ext cx="711200" cy="711200"/>
            </a:xfrm>
            <a:prstGeom prst="rect">
              <a:avLst/>
            </a:prstGeom>
          </p:spPr>
        </p:pic>
        <p:pic>
          <p:nvPicPr>
            <p:cNvPr id="11" name="Picture 14">
              <a:extLst>
                <a:ext uri="{FF2B5EF4-FFF2-40B4-BE49-F238E27FC236}">
                  <a16:creationId xmlns:a16="http://schemas.microsoft.com/office/drawing/2014/main" id="{D0F72B34-21F6-DD25-AA21-EBEDA36452D0}"/>
                </a:ext>
              </a:extLst>
            </p:cNvPr>
            <p:cNvPicPr>
              <a:picLocks noChangeAspect="1"/>
            </p:cNvPicPr>
            <p:nvPr/>
          </p:nvPicPr>
          <p:blipFill>
            <a:blip r:embed="rId6"/>
            <a:stretch>
              <a:fillRect/>
            </a:stretch>
          </p:blipFill>
          <p:spPr>
            <a:xfrm>
              <a:off x="22981531" y="11985252"/>
              <a:ext cx="711200" cy="711200"/>
            </a:xfrm>
            <a:prstGeom prst="rect">
              <a:avLst/>
            </a:prstGeom>
          </p:spPr>
        </p:pic>
      </p:grpSp>
      <p:pic>
        <p:nvPicPr>
          <p:cNvPr id="2" name="Obrázek 1" descr="Obsah obrázku Písmo, text, symbol, logo&#10;&#10;Popis byl vytvořen automaticky">
            <a:extLst>
              <a:ext uri="{FF2B5EF4-FFF2-40B4-BE49-F238E27FC236}">
                <a16:creationId xmlns:a16="http://schemas.microsoft.com/office/drawing/2014/main" id="{93E863FD-9683-A098-9FA6-6DBAC7485EF4}"/>
              </a:ext>
            </a:extLst>
          </p:cNvPr>
          <p:cNvPicPr>
            <a:picLocks noChangeAspect="1"/>
          </p:cNvPicPr>
          <p:nvPr/>
        </p:nvPicPr>
        <p:blipFill>
          <a:blip r:embed="rId7"/>
          <a:stretch>
            <a:fillRect/>
          </a:stretch>
        </p:blipFill>
        <p:spPr>
          <a:xfrm>
            <a:off x="4931958" y="4541896"/>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1FD21867-E39B-4844-ED6E-42C2CC075D9B}"/>
              </a:ext>
            </a:extLst>
          </p:cNvPr>
          <p:cNvPicPr>
            <a:picLocks noChangeAspect="1"/>
          </p:cNvPicPr>
          <p:nvPr/>
        </p:nvPicPr>
        <p:blipFill>
          <a:blip r:embed="rId8"/>
          <a:stretch>
            <a:fillRect/>
          </a:stretch>
        </p:blipFill>
        <p:spPr>
          <a:xfrm>
            <a:off x="2279488" y="5085497"/>
            <a:ext cx="2796646" cy="836941"/>
          </a:xfrm>
          <a:prstGeom prst="rect">
            <a:avLst/>
          </a:prstGeom>
        </p:spPr>
      </p:pic>
      <p:pic>
        <p:nvPicPr>
          <p:cNvPr id="13" name="Obrázek 12" descr="Foto / Photo: Logo MŠMT">
            <a:extLst>
              <a:ext uri="{FF2B5EF4-FFF2-40B4-BE49-F238E27FC236}">
                <a16:creationId xmlns:a16="http://schemas.microsoft.com/office/drawing/2014/main" id="{9535FC57-8931-BAC2-4260-ECF4B56DDDA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278586" y="5085497"/>
            <a:ext cx="1633926" cy="813148"/>
          </a:xfrm>
          <a:prstGeom prst="rect">
            <a:avLst/>
          </a:prstGeom>
          <a:noFill/>
          <a:ln>
            <a:noFill/>
          </a:ln>
        </p:spPr>
      </p:pic>
    </p:spTree>
    <p:extLst>
      <p:ext uri="{BB962C8B-B14F-4D97-AF65-F5344CB8AC3E}">
        <p14:creationId xmlns:p14="http://schemas.microsoft.com/office/powerpoint/2010/main" val="226417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Obdélník 55">
            <a:extLst>
              <a:ext uri="{FF2B5EF4-FFF2-40B4-BE49-F238E27FC236}">
                <a16:creationId xmlns:a16="http://schemas.microsoft.com/office/drawing/2014/main" id="{15013AD0-B322-1D34-575E-B4607A91F2B9}"/>
              </a:ext>
            </a:extLst>
          </p:cNvPr>
          <p:cNvSpPr/>
          <p:nvPr/>
        </p:nvSpPr>
        <p:spPr>
          <a:xfrm>
            <a:off x="5655310" y="675197"/>
            <a:ext cx="6418157" cy="6027592"/>
          </a:xfrm>
          <a:prstGeom prst="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54" name="Obdélník 53">
            <a:extLst>
              <a:ext uri="{FF2B5EF4-FFF2-40B4-BE49-F238E27FC236}">
                <a16:creationId xmlns:a16="http://schemas.microsoft.com/office/drawing/2014/main" id="{83508E2A-3D33-E6D3-53AC-E93A641F0527}"/>
              </a:ext>
            </a:extLst>
          </p:cNvPr>
          <p:cNvSpPr/>
          <p:nvPr/>
        </p:nvSpPr>
        <p:spPr>
          <a:xfrm>
            <a:off x="639694" y="675197"/>
            <a:ext cx="4043850" cy="6027592"/>
          </a:xfrm>
          <a:prstGeom prst="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Nadpis 1">
            <a:extLst>
              <a:ext uri="{FF2B5EF4-FFF2-40B4-BE49-F238E27FC236}">
                <a16:creationId xmlns:a16="http://schemas.microsoft.com/office/drawing/2014/main" id="{4C3487DA-FCF1-E8B0-7F77-63B1B33738BC}"/>
              </a:ext>
            </a:extLst>
          </p:cNvPr>
          <p:cNvSpPr>
            <a:spLocks noGrp="1"/>
          </p:cNvSpPr>
          <p:nvPr>
            <p:ph type="title"/>
          </p:nvPr>
        </p:nvSpPr>
        <p:spPr>
          <a:xfrm>
            <a:off x="0" y="-3375"/>
            <a:ext cx="11807825" cy="719138"/>
          </a:xfrm>
        </p:spPr>
        <p:txBody>
          <a:bodyPr/>
          <a:lstStyle/>
          <a:p>
            <a:pPr algn="ctr"/>
            <a:r>
              <a:rPr lang="cs-CZ" dirty="0"/>
              <a:t>Vývojový diagram </a:t>
            </a:r>
          </a:p>
        </p:txBody>
      </p:sp>
      <p:sp>
        <p:nvSpPr>
          <p:cNvPr id="4" name="Obdélník 3">
            <a:extLst>
              <a:ext uri="{FF2B5EF4-FFF2-40B4-BE49-F238E27FC236}">
                <a16:creationId xmlns:a16="http://schemas.microsoft.com/office/drawing/2014/main" id="{01EF7C79-C4E8-E8F2-D22B-EADB539C4A94}"/>
              </a:ext>
            </a:extLst>
          </p:cNvPr>
          <p:cNvSpPr/>
          <p:nvPr/>
        </p:nvSpPr>
        <p:spPr>
          <a:xfrm>
            <a:off x="840348" y="2097191"/>
            <a:ext cx="1836175" cy="2221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Vstupní údaje</a:t>
            </a:r>
          </a:p>
        </p:txBody>
      </p:sp>
      <p:sp>
        <p:nvSpPr>
          <p:cNvPr id="5" name="Obdélník 4">
            <a:extLst>
              <a:ext uri="{FF2B5EF4-FFF2-40B4-BE49-F238E27FC236}">
                <a16:creationId xmlns:a16="http://schemas.microsoft.com/office/drawing/2014/main" id="{BFB0B9D9-B568-08F2-8597-FE4708B97632}"/>
              </a:ext>
            </a:extLst>
          </p:cNvPr>
          <p:cNvSpPr/>
          <p:nvPr/>
        </p:nvSpPr>
        <p:spPr>
          <a:xfrm>
            <a:off x="840348" y="2543791"/>
            <a:ext cx="1836175" cy="2221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Výpočet plánovacího formuláře</a:t>
            </a:r>
          </a:p>
        </p:txBody>
      </p:sp>
      <p:sp>
        <p:nvSpPr>
          <p:cNvPr id="6" name="Obdélník 5">
            <a:extLst>
              <a:ext uri="{FF2B5EF4-FFF2-40B4-BE49-F238E27FC236}">
                <a16:creationId xmlns:a16="http://schemas.microsoft.com/office/drawing/2014/main" id="{67FEC684-EEC4-C8BD-F3A6-EC16E7BA25BA}"/>
              </a:ext>
            </a:extLst>
          </p:cNvPr>
          <p:cNvSpPr/>
          <p:nvPr/>
        </p:nvSpPr>
        <p:spPr>
          <a:xfrm>
            <a:off x="832254" y="4515672"/>
            <a:ext cx="1836175" cy="22214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Příprava nakládacích instrukcí</a:t>
            </a:r>
          </a:p>
        </p:txBody>
      </p:sp>
      <p:sp>
        <p:nvSpPr>
          <p:cNvPr id="7" name="Obdélník 6">
            <a:extLst>
              <a:ext uri="{FF2B5EF4-FFF2-40B4-BE49-F238E27FC236}">
                <a16:creationId xmlns:a16="http://schemas.microsoft.com/office/drawing/2014/main" id="{E1A911F0-2395-187A-D95E-BEB991FB74E1}"/>
              </a:ext>
            </a:extLst>
          </p:cNvPr>
          <p:cNvSpPr/>
          <p:nvPr/>
        </p:nvSpPr>
        <p:spPr>
          <a:xfrm>
            <a:off x="829486" y="4962272"/>
            <a:ext cx="1836175" cy="28315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Výpočet preliminárního </a:t>
            </a:r>
            <a:r>
              <a:rPr lang="cs-CZ" sz="1000" dirty="0" err="1">
                <a:solidFill>
                  <a:schemeClr val="tx1"/>
                </a:solidFill>
              </a:rPr>
              <a:t>trim</a:t>
            </a:r>
            <a:r>
              <a:rPr lang="cs-CZ" sz="1000" dirty="0">
                <a:solidFill>
                  <a:schemeClr val="tx1"/>
                </a:solidFill>
              </a:rPr>
              <a:t> </a:t>
            </a:r>
            <a:r>
              <a:rPr lang="cs-CZ" sz="1000" dirty="0" err="1">
                <a:solidFill>
                  <a:schemeClr val="tx1"/>
                </a:solidFill>
              </a:rPr>
              <a:t>sheetu</a:t>
            </a:r>
            <a:endParaRPr lang="cs-CZ" sz="1000" dirty="0">
              <a:solidFill>
                <a:schemeClr val="tx1"/>
              </a:solidFill>
            </a:endParaRPr>
          </a:p>
        </p:txBody>
      </p:sp>
      <p:cxnSp>
        <p:nvCxnSpPr>
          <p:cNvPr id="10" name="Spojnice: pravoúhlá 9">
            <a:extLst>
              <a:ext uri="{FF2B5EF4-FFF2-40B4-BE49-F238E27FC236}">
                <a16:creationId xmlns:a16="http://schemas.microsoft.com/office/drawing/2014/main" id="{1387603D-B63C-2C41-DB55-2956BB43C2A5}"/>
              </a:ext>
            </a:extLst>
          </p:cNvPr>
          <p:cNvCxnSpPr>
            <a:cxnSpLocks/>
            <a:stCxn id="161" idx="3"/>
            <a:endCxn id="6" idx="3"/>
          </p:cNvCxnSpPr>
          <p:nvPr/>
        </p:nvCxnSpPr>
        <p:spPr>
          <a:xfrm flipV="1">
            <a:off x="2344318" y="4626746"/>
            <a:ext cx="324111" cy="1271144"/>
          </a:xfrm>
          <a:prstGeom prst="bentConnector3">
            <a:avLst>
              <a:gd name="adj1" fmla="val 17053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ovéPole 16">
            <a:extLst>
              <a:ext uri="{FF2B5EF4-FFF2-40B4-BE49-F238E27FC236}">
                <a16:creationId xmlns:a16="http://schemas.microsoft.com/office/drawing/2014/main" id="{00DC7420-5D3F-E4DC-B6E8-24354970E776}"/>
              </a:ext>
            </a:extLst>
          </p:cNvPr>
          <p:cNvSpPr txBox="1"/>
          <p:nvPr/>
        </p:nvSpPr>
        <p:spPr>
          <a:xfrm>
            <a:off x="2301727" y="5655020"/>
            <a:ext cx="332142" cy="246221"/>
          </a:xfrm>
          <a:prstGeom prst="rect">
            <a:avLst/>
          </a:prstGeom>
          <a:noFill/>
        </p:spPr>
        <p:txBody>
          <a:bodyPr wrap="square" rtlCol="0">
            <a:spAutoFit/>
          </a:bodyPr>
          <a:lstStyle/>
          <a:p>
            <a:pPr algn="ctr"/>
            <a:r>
              <a:rPr lang="cs-CZ" sz="1000" dirty="0"/>
              <a:t>Ne</a:t>
            </a:r>
          </a:p>
        </p:txBody>
      </p:sp>
      <p:cxnSp>
        <p:nvCxnSpPr>
          <p:cNvPr id="19" name="Přímá spojnice se šipkou 18">
            <a:extLst>
              <a:ext uri="{FF2B5EF4-FFF2-40B4-BE49-F238E27FC236}">
                <a16:creationId xmlns:a16="http://schemas.microsoft.com/office/drawing/2014/main" id="{20DDE1FF-497B-2423-C71C-77C8508DBA1F}"/>
              </a:ext>
            </a:extLst>
          </p:cNvPr>
          <p:cNvCxnSpPr>
            <a:stCxn id="4" idx="2"/>
            <a:endCxn id="5" idx="0"/>
          </p:cNvCxnSpPr>
          <p:nvPr/>
        </p:nvCxnSpPr>
        <p:spPr>
          <a:xfrm>
            <a:off x="1758436" y="2319339"/>
            <a:ext cx="0" cy="2244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Přímá spojnice se šipkou 19">
            <a:extLst>
              <a:ext uri="{FF2B5EF4-FFF2-40B4-BE49-F238E27FC236}">
                <a16:creationId xmlns:a16="http://schemas.microsoft.com/office/drawing/2014/main" id="{1074CA1C-0B3B-510A-E742-712F1DBADCD7}"/>
              </a:ext>
            </a:extLst>
          </p:cNvPr>
          <p:cNvCxnSpPr>
            <a:cxnSpLocks/>
          </p:cNvCxnSpPr>
          <p:nvPr/>
        </p:nvCxnSpPr>
        <p:spPr>
          <a:xfrm flipH="1">
            <a:off x="1742968" y="4115807"/>
            <a:ext cx="10860" cy="3998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Přímá spojnice se šipkou 20">
            <a:extLst>
              <a:ext uri="{FF2B5EF4-FFF2-40B4-BE49-F238E27FC236}">
                <a16:creationId xmlns:a16="http://schemas.microsoft.com/office/drawing/2014/main" id="{6C1D8B8C-D6EB-8EAC-11BA-B9BA73C186FF}"/>
              </a:ext>
            </a:extLst>
          </p:cNvPr>
          <p:cNvCxnSpPr>
            <a:cxnSpLocks/>
            <a:endCxn id="7" idx="0"/>
          </p:cNvCxnSpPr>
          <p:nvPr/>
        </p:nvCxnSpPr>
        <p:spPr>
          <a:xfrm flipH="1">
            <a:off x="1747574" y="4724727"/>
            <a:ext cx="2768" cy="2375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Přímá spojnice se šipkou 23">
            <a:extLst>
              <a:ext uri="{FF2B5EF4-FFF2-40B4-BE49-F238E27FC236}">
                <a16:creationId xmlns:a16="http://schemas.microsoft.com/office/drawing/2014/main" id="{0495ABC9-1000-9F7A-0578-49F8CF83CB12}"/>
              </a:ext>
            </a:extLst>
          </p:cNvPr>
          <p:cNvCxnSpPr>
            <a:cxnSpLocks/>
            <a:stCxn id="7" idx="2"/>
          </p:cNvCxnSpPr>
          <p:nvPr/>
        </p:nvCxnSpPr>
        <p:spPr>
          <a:xfrm>
            <a:off x="1747574" y="5245426"/>
            <a:ext cx="2768" cy="2498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Obdélník 28">
            <a:extLst>
              <a:ext uri="{FF2B5EF4-FFF2-40B4-BE49-F238E27FC236}">
                <a16:creationId xmlns:a16="http://schemas.microsoft.com/office/drawing/2014/main" id="{F0DAE0F6-412D-8604-326F-5C9C2B784C32}"/>
              </a:ext>
            </a:extLst>
          </p:cNvPr>
          <p:cNvSpPr/>
          <p:nvPr/>
        </p:nvSpPr>
        <p:spPr>
          <a:xfrm>
            <a:off x="7568531" y="957212"/>
            <a:ext cx="1836175" cy="26509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Finální údaje</a:t>
            </a:r>
          </a:p>
        </p:txBody>
      </p:sp>
      <p:sp>
        <p:nvSpPr>
          <p:cNvPr id="34" name="TextovéPole 33">
            <a:extLst>
              <a:ext uri="{FF2B5EF4-FFF2-40B4-BE49-F238E27FC236}">
                <a16:creationId xmlns:a16="http://schemas.microsoft.com/office/drawing/2014/main" id="{9FC5EA05-8D9D-E4E1-D519-AEC264DB5E9A}"/>
              </a:ext>
            </a:extLst>
          </p:cNvPr>
          <p:cNvSpPr txBox="1"/>
          <p:nvPr/>
        </p:nvSpPr>
        <p:spPr>
          <a:xfrm>
            <a:off x="1862114" y="6340829"/>
            <a:ext cx="393056" cy="246221"/>
          </a:xfrm>
          <a:prstGeom prst="rect">
            <a:avLst/>
          </a:prstGeom>
          <a:noFill/>
        </p:spPr>
        <p:txBody>
          <a:bodyPr wrap="square" rtlCol="0">
            <a:spAutoFit/>
          </a:bodyPr>
          <a:lstStyle/>
          <a:p>
            <a:pPr algn="ctr"/>
            <a:r>
              <a:rPr lang="cs-CZ" sz="1000" dirty="0"/>
              <a:t>Ano</a:t>
            </a:r>
          </a:p>
        </p:txBody>
      </p:sp>
      <p:sp>
        <p:nvSpPr>
          <p:cNvPr id="37" name="Obdélník 36">
            <a:extLst>
              <a:ext uri="{FF2B5EF4-FFF2-40B4-BE49-F238E27FC236}">
                <a16:creationId xmlns:a16="http://schemas.microsoft.com/office/drawing/2014/main" id="{ADBE57DE-3345-EC11-6C15-36A316C5CE5A}"/>
              </a:ext>
            </a:extLst>
          </p:cNvPr>
          <p:cNvSpPr/>
          <p:nvPr/>
        </p:nvSpPr>
        <p:spPr>
          <a:xfrm>
            <a:off x="7568531" y="1565167"/>
            <a:ext cx="1836175" cy="2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Údaje o naložení letadla</a:t>
            </a:r>
          </a:p>
        </p:txBody>
      </p:sp>
      <p:sp>
        <p:nvSpPr>
          <p:cNvPr id="38" name="Obdélník 37">
            <a:extLst>
              <a:ext uri="{FF2B5EF4-FFF2-40B4-BE49-F238E27FC236}">
                <a16:creationId xmlns:a16="http://schemas.microsoft.com/office/drawing/2014/main" id="{88B4E7DC-B7F3-B08A-A413-7E680FA87648}"/>
              </a:ext>
            </a:extLst>
          </p:cNvPr>
          <p:cNvSpPr/>
          <p:nvPr/>
        </p:nvSpPr>
        <p:spPr>
          <a:xfrm>
            <a:off x="7565762" y="2173124"/>
            <a:ext cx="1836175" cy="23526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Výpočet </a:t>
            </a:r>
            <a:r>
              <a:rPr lang="cs-CZ" sz="1000" dirty="0" err="1">
                <a:solidFill>
                  <a:schemeClr val="tx1"/>
                </a:solidFill>
              </a:rPr>
              <a:t>loadsheetu</a:t>
            </a:r>
            <a:r>
              <a:rPr lang="cs-CZ" sz="1000" dirty="0">
                <a:solidFill>
                  <a:schemeClr val="tx1"/>
                </a:solidFill>
              </a:rPr>
              <a:t> </a:t>
            </a:r>
          </a:p>
        </p:txBody>
      </p:sp>
      <p:cxnSp>
        <p:nvCxnSpPr>
          <p:cNvPr id="39" name="Přímá spojnice se šipkou 38">
            <a:extLst>
              <a:ext uri="{FF2B5EF4-FFF2-40B4-BE49-F238E27FC236}">
                <a16:creationId xmlns:a16="http://schemas.microsoft.com/office/drawing/2014/main" id="{DC85B2A7-D16E-2320-1B31-D7B8DC216F06}"/>
              </a:ext>
            </a:extLst>
          </p:cNvPr>
          <p:cNvCxnSpPr>
            <a:cxnSpLocks/>
            <a:stCxn id="29" idx="2"/>
            <a:endCxn id="37" idx="0"/>
          </p:cNvCxnSpPr>
          <p:nvPr/>
        </p:nvCxnSpPr>
        <p:spPr>
          <a:xfrm>
            <a:off x="8486619" y="1222304"/>
            <a:ext cx="0" cy="3428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Přímá spojnice se šipkou 41">
            <a:extLst>
              <a:ext uri="{FF2B5EF4-FFF2-40B4-BE49-F238E27FC236}">
                <a16:creationId xmlns:a16="http://schemas.microsoft.com/office/drawing/2014/main" id="{E44E94F9-5C4C-CD37-232A-35BC8E5C223E}"/>
              </a:ext>
            </a:extLst>
          </p:cNvPr>
          <p:cNvCxnSpPr>
            <a:cxnSpLocks/>
            <a:stCxn id="37" idx="2"/>
            <a:endCxn id="38" idx="0"/>
          </p:cNvCxnSpPr>
          <p:nvPr/>
        </p:nvCxnSpPr>
        <p:spPr>
          <a:xfrm flipH="1">
            <a:off x="8483850" y="1809664"/>
            <a:ext cx="2769" cy="3634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Přímá spojnice se šipkou 46">
            <a:extLst>
              <a:ext uri="{FF2B5EF4-FFF2-40B4-BE49-F238E27FC236}">
                <a16:creationId xmlns:a16="http://schemas.microsoft.com/office/drawing/2014/main" id="{0B91BB67-4256-A421-E205-1F9F1B70A17C}"/>
              </a:ext>
            </a:extLst>
          </p:cNvPr>
          <p:cNvCxnSpPr>
            <a:cxnSpLocks/>
            <a:stCxn id="38" idx="2"/>
          </p:cNvCxnSpPr>
          <p:nvPr/>
        </p:nvCxnSpPr>
        <p:spPr>
          <a:xfrm>
            <a:off x="8483850" y="2408386"/>
            <a:ext cx="2769" cy="3652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ovéPole 54">
            <a:extLst>
              <a:ext uri="{FF2B5EF4-FFF2-40B4-BE49-F238E27FC236}">
                <a16:creationId xmlns:a16="http://schemas.microsoft.com/office/drawing/2014/main" id="{CD2FE2AB-5C93-96A8-CCE9-3EEA9953D010}"/>
              </a:ext>
            </a:extLst>
          </p:cNvPr>
          <p:cNvSpPr txBox="1"/>
          <p:nvPr/>
        </p:nvSpPr>
        <p:spPr>
          <a:xfrm>
            <a:off x="1986991" y="350882"/>
            <a:ext cx="955711" cy="246221"/>
          </a:xfrm>
          <a:prstGeom prst="rect">
            <a:avLst/>
          </a:prstGeom>
          <a:noFill/>
        </p:spPr>
        <p:txBody>
          <a:bodyPr wrap="square" rtlCol="0">
            <a:spAutoFit/>
          </a:bodyPr>
          <a:lstStyle/>
          <a:p>
            <a:pPr algn="ctr"/>
            <a:r>
              <a:rPr lang="cs-CZ" sz="1000" dirty="0"/>
              <a:t>Fáze plánování</a:t>
            </a:r>
          </a:p>
        </p:txBody>
      </p:sp>
      <p:sp>
        <p:nvSpPr>
          <p:cNvPr id="57" name="TextovéPole 56">
            <a:extLst>
              <a:ext uri="{FF2B5EF4-FFF2-40B4-BE49-F238E27FC236}">
                <a16:creationId xmlns:a16="http://schemas.microsoft.com/office/drawing/2014/main" id="{CA82A7F9-4EF7-ADC8-4B8F-803570482A8B}"/>
              </a:ext>
            </a:extLst>
          </p:cNvPr>
          <p:cNvSpPr txBox="1"/>
          <p:nvPr/>
        </p:nvSpPr>
        <p:spPr>
          <a:xfrm>
            <a:off x="7792016" y="404656"/>
            <a:ext cx="1500732" cy="246221"/>
          </a:xfrm>
          <a:prstGeom prst="rect">
            <a:avLst/>
          </a:prstGeom>
          <a:noFill/>
        </p:spPr>
        <p:txBody>
          <a:bodyPr wrap="none" rtlCol="0">
            <a:spAutoFit/>
          </a:bodyPr>
          <a:lstStyle/>
          <a:p>
            <a:pPr algn="ctr"/>
            <a:r>
              <a:rPr lang="cs-CZ" sz="1000" dirty="0"/>
              <a:t>Fáze konečného vyvážení</a:t>
            </a:r>
          </a:p>
        </p:txBody>
      </p:sp>
      <p:sp>
        <p:nvSpPr>
          <p:cNvPr id="85" name="TextovéPole 84">
            <a:extLst>
              <a:ext uri="{FF2B5EF4-FFF2-40B4-BE49-F238E27FC236}">
                <a16:creationId xmlns:a16="http://schemas.microsoft.com/office/drawing/2014/main" id="{AED4B688-2C63-7689-CC45-30778BE90F7C}"/>
              </a:ext>
            </a:extLst>
          </p:cNvPr>
          <p:cNvSpPr txBox="1"/>
          <p:nvPr/>
        </p:nvSpPr>
        <p:spPr>
          <a:xfrm>
            <a:off x="7509234" y="2995745"/>
            <a:ext cx="332142" cy="246221"/>
          </a:xfrm>
          <a:prstGeom prst="rect">
            <a:avLst/>
          </a:prstGeom>
          <a:noFill/>
        </p:spPr>
        <p:txBody>
          <a:bodyPr wrap="none" rtlCol="0">
            <a:spAutoFit/>
          </a:bodyPr>
          <a:lstStyle/>
          <a:p>
            <a:pPr algn="ctr"/>
            <a:r>
              <a:rPr lang="cs-CZ" sz="1000" dirty="0"/>
              <a:t>Ne</a:t>
            </a:r>
          </a:p>
        </p:txBody>
      </p:sp>
      <p:sp>
        <p:nvSpPr>
          <p:cNvPr id="92" name="TextovéPole 91">
            <a:extLst>
              <a:ext uri="{FF2B5EF4-FFF2-40B4-BE49-F238E27FC236}">
                <a16:creationId xmlns:a16="http://schemas.microsoft.com/office/drawing/2014/main" id="{52F70323-FB69-9512-ABE3-AA4294E3E84C}"/>
              </a:ext>
            </a:extLst>
          </p:cNvPr>
          <p:cNvSpPr txBox="1"/>
          <p:nvPr/>
        </p:nvSpPr>
        <p:spPr>
          <a:xfrm>
            <a:off x="8062411" y="3707459"/>
            <a:ext cx="393056" cy="246221"/>
          </a:xfrm>
          <a:prstGeom prst="rect">
            <a:avLst/>
          </a:prstGeom>
          <a:noFill/>
        </p:spPr>
        <p:txBody>
          <a:bodyPr wrap="none" rtlCol="0">
            <a:spAutoFit/>
          </a:bodyPr>
          <a:lstStyle/>
          <a:p>
            <a:pPr algn="ctr"/>
            <a:r>
              <a:rPr lang="cs-CZ" sz="1000" dirty="0"/>
              <a:t>Ano</a:t>
            </a:r>
          </a:p>
        </p:txBody>
      </p:sp>
      <p:sp>
        <p:nvSpPr>
          <p:cNvPr id="118" name="TextovéPole 117">
            <a:extLst>
              <a:ext uri="{FF2B5EF4-FFF2-40B4-BE49-F238E27FC236}">
                <a16:creationId xmlns:a16="http://schemas.microsoft.com/office/drawing/2014/main" id="{3A83E497-BC91-FF38-69A0-403E48DA2496}"/>
              </a:ext>
            </a:extLst>
          </p:cNvPr>
          <p:cNvSpPr txBox="1"/>
          <p:nvPr/>
        </p:nvSpPr>
        <p:spPr>
          <a:xfrm>
            <a:off x="9174267" y="4805228"/>
            <a:ext cx="332142" cy="246221"/>
          </a:xfrm>
          <a:prstGeom prst="rect">
            <a:avLst/>
          </a:prstGeom>
          <a:noFill/>
        </p:spPr>
        <p:txBody>
          <a:bodyPr wrap="none" rtlCol="0">
            <a:spAutoFit/>
          </a:bodyPr>
          <a:lstStyle/>
          <a:p>
            <a:pPr algn="ctr"/>
            <a:r>
              <a:rPr lang="cs-CZ" sz="1000" dirty="0"/>
              <a:t>Ne</a:t>
            </a:r>
          </a:p>
        </p:txBody>
      </p:sp>
      <p:sp>
        <p:nvSpPr>
          <p:cNvPr id="119" name="TextovéPole 118">
            <a:extLst>
              <a:ext uri="{FF2B5EF4-FFF2-40B4-BE49-F238E27FC236}">
                <a16:creationId xmlns:a16="http://schemas.microsoft.com/office/drawing/2014/main" id="{39981B31-5BAF-D7F0-3D64-209CFF84902B}"/>
              </a:ext>
            </a:extLst>
          </p:cNvPr>
          <p:cNvSpPr txBox="1"/>
          <p:nvPr/>
        </p:nvSpPr>
        <p:spPr>
          <a:xfrm>
            <a:off x="8093563" y="5478551"/>
            <a:ext cx="393056" cy="246221"/>
          </a:xfrm>
          <a:prstGeom prst="rect">
            <a:avLst/>
          </a:prstGeom>
          <a:noFill/>
        </p:spPr>
        <p:txBody>
          <a:bodyPr wrap="none" rtlCol="0">
            <a:spAutoFit/>
          </a:bodyPr>
          <a:lstStyle/>
          <a:p>
            <a:pPr algn="ctr"/>
            <a:r>
              <a:rPr lang="cs-CZ" sz="1000" dirty="0"/>
              <a:t>Ano</a:t>
            </a:r>
          </a:p>
        </p:txBody>
      </p:sp>
      <p:cxnSp>
        <p:nvCxnSpPr>
          <p:cNvPr id="121" name="Přímá spojnice se šipkou 120">
            <a:extLst>
              <a:ext uri="{FF2B5EF4-FFF2-40B4-BE49-F238E27FC236}">
                <a16:creationId xmlns:a16="http://schemas.microsoft.com/office/drawing/2014/main" id="{0247B213-EA0B-0AA1-E4B9-D4342F149EE8}"/>
              </a:ext>
            </a:extLst>
          </p:cNvPr>
          <p:cNvCxnSpPr>
            <a:cxnSpLocks/>
            <a:stCxn id="172" idx="2"/>
          </p:cNvCxnSpPr>
          <p:nvPr/>
        </p:nvCxnSpPr>
        <p:spPr>
          <a:xfrm>
            <a:off x="8486619" y="5455457"/>
            <a:ext cx="3910" cy="506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pojnice: pravoúhlá 125">
            <a:extLst>
              <a:ext uri="{FF2B5EF4-FFF2-40B4-BE49-F238E27FC236}">
                <a16:creationId xmlns:a16="http://schemas.microsoft.com/office/drawing/2014/main" id="{C90A5431-A4A7-25D7-1175-2C40FD04FCCA}"/>
              </a:ext>
            </a:extLst>
          </p:cNvPr>
          <p:cNvCxnSpPr>
            <a:cxnSpLocks/>
            <a:stCxn id="161" idx="2"/>
            <a:endCxn id="29" idx="1"/>
          </p:cNvCxnSpPr>
          <p:nvPr/>
        </p:nvCxnSpPr>
        <p:spPr>
          <a:xfrm rot="5400000" flipH="1" flipV="1">
            <a:off x="2059484" y="788709"/>
            <a:ext cx="5207997" cy="5810095"/>
          </a:xfrm>
          <a:prstGeom prst="bentConnector4">
            <a:avLst>
              <a:gd name="adj1" fmla="val -4389"/>
              <a:gd name="adj2" fmla="val 5504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6" name="Obdélník 145">
            <a:extLst>
              <a:ext uri="{FF2B5EF4-FFF2-40B4-BE49-F238E27FC236}">
                <a16:creationId xmlns:a16="http://schemas.microsoft.com/office/drawing/2014/main" id="{C050CE27-FB67-6DC6-0814-B1BC5A9EE574}"/>
              </a:ext>
            </a:extLst>
          </p:cNvPr>
          <p:cNvSpPr/>
          <p:nvPr/>
        </p:nvSpPr>
        <p:spPr>
          <a:xfrm>
            <a:off x="7565599" y="3937752"/>
            <a:ext cx="1836175" cy="2440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Výpočet </a:t>
            </a:r>
            <a:r>
              <a:rPr lang="cs-CZ" sz="1000" dirty="0" err="1">
                <a:solidFill>
                  <a:schemeClr val="tx1"/>
                </a:solidFill>
              </a:rPr>
              <a:t>trimsheetu</a:t>
            </a:r>
            <a:endParaRPr lang="cs-CZ" sz="1000" dirty="0">
              <a:solidFill>
                <a:schemeClr val="tx1"/>
              </a:solidFill>
            </a:endParaRPr>
          </a:p>
        </p:txBody>
      </p:sp>
      <p:cxnSp>
        <p:nvCxnSpPr>
          <p:cNvPr id="147" name="Přímá spojnice se šipkou 146">
            <a:extLst>
              <a:ext uri="{FF2B5EF4-FFF2-40B4-BE49-F238E27FC236}">
                <a16:creationId xmlns:a16="http://schemas.microsoft.com/office/drawing/2014/main" id="{FD1F8E25-0296-CD85-3E81-37C8D23D4424}"/>
              </a:ext>
            </a:extLst>
          </p:cNvPr>
          <p:cNvCxnSpPr>
            <a:cxnSpLocks/>
            <a:stCxn id="166" idx="2"/>
            <a:endCxn id="146" idx="0"/>
          </p:cNvCxnSpPr>
          <p:nvPr/>
        </p:nvCxnSpPr>
        <p:spPr>
          <a:xfrm flipH="1">
            <a:off x="8483687" y="3663224"/>
            <a:ext cx="4040" cy="2745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Přímá spojnice se šipkou 152">
            <a:extLst>
              <a:ext uri="{FF2B5EF4-FFF2-40B4-BE49-F238E27FC236}">
                <a16:creationId xmlns:a16="http://schemas.microsoft.com/office/drawing/2014/main" id="{78D4344A-E2A2-32A3-6605-351343A34047}"/>
              </a:ext>
            </a:extLst>
          </p:cNvPr>
          <p:cNvCxnSpPr>
            <a:cxnSpLocks/>
            <a:stCxn id="146" idx="2"/>
          </p:cNvCxnSpPr>
          <p:nvPr/>
        </p:nvCxnSpPr>
        <p:spPr>
          <a:xfrm>
            <a:off x="8483687" y="4181827"/>
            <a:ext cx="6842" cy="3701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1" name="Kosočtverec 160">
            <a:extLst>
              <a:ext uri="{FF2B5EF4-FFF2-40B4-BE49-F238E27FC236}">
                <a16:creationId xmlns:a16="http://schemas.microsoft.com/office/drawing/2014/main" id="{3E4561F9-CB91-7A72-8489-7943BFAEF717}"/>
              </a:ext>
            </a:extLst>
          </p:cNvPr>
          <p:cNvSpPr/>
          <p:nvPr/>
        </p:nvSpPr>
        <p:spPr>
          <a:xfrm>
            <a:off x="1172553" y="5498024"/>
            <a:ext cx="1171765" cy="799731"/>
          </a:xfrm>
          <a:prstGeom prst="diamond">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cs-CZ" sz="1000" dirty="0">
                <a:solidFill>
                  <a:schemeClr val="tx1"/>
                </a:solidFill>
              </a:rPr>
              <a:t>Je těžiště uvnitř letové obálky?</a:t>
            </a:r>
          </a:p>
        </p:txBody>
      </p:sp>
      <p:sp>
        <p:nvSpPr>
          <p:cNvPr id="166" name="Kosočtverec 165">
            <a:extLst>
              <a:ext uri="{FF2B5EF4-FFF2-40B4-BE49-F238E27FC236}">
                <a16:creationId xmlns:a16="http://schemas.microsoft.com/office/drawing/2014/main" id="{50AB8026-CC8C-55B1-0948-DAB32B323BC4}"/>
              </a:ext>
            </a:extLst>
          </p:cNvPr>
          <p:cNvSpPr/>
          <p:nvPr/>
        </p:nvSpPr>
        <p:spPr>
          <a:xfrm>
            <a:off x="7863331" y="2772771"/>
            <a:ext cx="1248791" cy="890453"/>
          </a:xfrm>
          <a:prstGeom prst="diamond">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cs-CZ" sz="1000" dirty="0">
                <a:solidFill>
                  <a:schemeClr val="tx1"/>
                </a:solidFill>
              </a:rPr>
              <a:t>Je </a:t>
            </a:r>
            <a:r>
              <a:rPr lang="cs-CZ" sz="1000" dirty="0" err="1">
                <a:solidFill>
                  <a:schemeClr val="tx1"/>
                </a:solidFill>
              </a:rPr>
              <a:t>underload</a:t>
            </a:r>
            <a:r>
              <a:rPr lang="cs-CZ" sz="1000" dirty="0">
                <a:solidFill>
                  <a:schemeClr val="tx1"/>
                </a:solidFill>
              </a:rPr>
              <a:t> ≥ 0 kg?</a:t>
            </a:r>
          </a:p>
        </p:txBody>
      </p:sp>
      <p:sp>
        <p:nvSpPr>
          <p:cNvPr id="172" name="Kosočtverec 171">
            <a:extLst>
              <a:ext uri="{FF2B5EF4-FFF2-40B4-BE49-F238E27FC236}">
                <a16:creationId xmlns:a16="http://schemas.microsoft.com/office/drawing/2014/main" id="{6F6CB3F9-49B0-E349-6069-3A028F3CDC99}"/>
              </a:ext>
            </a:extLst>
          </p:cNvPr>
          <p:cNvSpPr/>
          <p:nvPr/>
        </p:nvSpPr>
        <p:spPr>
          <a:xfrm>
            <a:off x="7862223" y="4565004"/>
            <a:ext cx="1248791" cy="890453"/>
          </a:xfrm>
          <a:prstGeom prst="diamond">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cs-CZ" sz="1000" dirty="0">
                <a:solidFill>
                  <a:schemeClr val="tx1"/>
                </a:solidFill>
              </a:rPr>
              <a:t>Je těžiště uvnitř letové obálky?</a:t>
            </a:r>
          </a:p>
        </p:txBody>
      </p:sp>
      <p:cxnSp>
        <p:nvCxnSpPr>
          <p:cNvPr id="187" name="Přímá spojnice se šipkou 186">
            <a:extLst>
              <a:ext uri="{FF2B5EF4-FFF2-40B4-BE49-F238E27FC236}">
                <a16:creationId xmlns:a16="http://schemas.microsoft.com/office/drawing/2014/main" id="{8E0EB04F-BA75-8F96-FA67-6D1050F3C45B}"/>
              </a:ext>
            </a:extLst>
          </p:cNvPr>
          <p:cNvCxnSpPr>
            <a:cxnSpLocks/>
            <a:endCxn id="4" idx="0"/>
          </p:cNvCxnSpPr>
          <p:nvPr/>
        </p:nvCxnSpPr>
        <p:spPr>
          <a:xfrm flipH="1">
            <a:off x="1758436" y="1904892"/>
            <a:ext cx="2766" cy="1922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2" name="Vývojový diagram: sumační spojení 191">
            <a:extLst>
              <a:ext uri="{FF2B5EF4-FFF2-40B4-BE49-F238E27FC236}">
                <a16:creationId xmlns:a16="http://schemas.microsoft.com/office/drawing/2014/main" id="{3F8063A0-C6D2-97B0-7CD5-A8CACB3E205B}"/>
              </a:ext>
            </a:extLst>
          </p:cNvPr>
          <p:cNvSpPr/>
          <p:nvPr/>
        </p:nvSpPr>
        <p:spPr>
          <a:xfrm>
            <a:off x="10360946" y="4740969"/>
            <a:ext cx="531927" cy="485031"/>
          </a:xfrm>
          <a:prstGeom prst="flowChartSummingJunction">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10" name="Obdélník 209">
            <a:extLst>
              <a:ext uri="{FF2B5EF4-FFF2-40B4-BE49-F238E27FC236}">
                <a16:creationId xmlns:a16="http://schemas.microsoft.com/office/drawing/2014/main" id="{68ECBCC0-0DE4-6A3F-A344-090FB0D9EB2E}"/>
              </a:ext>
            </a:extLst>
          </p:cNvPr>
          <p:cNvSpPr/>
          <p:nvPr/>
        </p:nvSpPr>
        <p:spPr>
          <a:xfrm>
            <a:off x="10685554" y="3536447"/>
            <a:ext cx="1240711" cy="24449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Přeložení letadla</a:t>
            </a:r>
          </a:p>
        </p:txBody>
      </p:sp>
      <p:sp>
        <p:nvSpPr>
          <p:cNvPr id="211" name="Obdélník 210">
            <a:extLst>
              <a:ext uri="{FF2B5EF4-FFF2-40B4-BE49-F238E27FC236}">
                <a16:creationId xmlns:a16="http://schemas.microsoft.com/office/drawing/2014/main" id="{78723A99-7D56-1669-22A7-AA22D2CB28C7}"/>
              </a:ext>
            </a:extLst>
          </p:cNvPr>
          <p:cNvSpPr/>
          <p:nvPr/>
        </p:nvSpPr>
        <p:spPr>
          <a:xfrm>
            <a:off x="9282523" y="3532256"/>
            <a:ext cx="1262391" cy="25886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Přesazení cestujících</a:t>
            </a:r>
          </a:p>
        </p:txBody>
      </p:sp>
      <p:cxnSp>
        <p:nvCxnSpPr>
          <p:cNvPr id="212" name="Spojnice: pravoúhlá 211">
            <a:extLst>
              <a:ext uri="{FF2B5EF4-FFF2-40B4-BE49-F238E27FC236}">
                <a16:creationId xmlns:a16="http://schemas.microsoft.com/office/drawing/2014/main" id="{49D3BF18-136B-BC2A-43A6-44AC48642AF5}"/>
              </a:ext>
            </a:extLst>
          </p:cNvPr>
          <p:cNvCxnSpPr>
            <a:cxnSpLocks/>
            <a:stCxn id="211" idx="0"/>
            <a:endCxn id="38" idx="3"/>
          </p:cNvCxnSpPr>
          <p:nvPr/>
        </p:nvCxnSpPr>
        <p:spPr>
          <a:xfrm rot="16200000" flipV="1">
            <a:off x="9037078" y="2655615"/>
            <a:ext cx="1241501" cy="51178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7" name="Spojnice: pravoúhlá 216">
            <a:extLst>
              <a:ext uri="{FF2B5EF4-FFF2-40B4-BE49-F238E27FC236}">
                <a16:creationId xmlns:a16="http://schemas.microsoft.com/office/drawing/2014/main" id="{B1E44A03-D862-7D8C-2F10-FF39FE8CDF56}"/>
              </a:ext>
            </a:extLst>
          </p:cNvPr>
          <p:cNvCxnSpPr>
            <a:cxnSpLocks/>
          </p:cNvCxnSpPr>
          <p:nvPr/>
        </p:nvCxnSpPr>
        <p:spPr>
          <a:xfrm rot="16200000" flipV="1">
            <a:off x="9423567" y="1712146"/>
            <a:ext cx="1842933" cy="1826013"/>
          </a:xfrm>
          <a:prstGeom prst="bentConnector3">
            <a:avLst>
              <a:gd name="adj1" fmla="val 10053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Přímá spojnice se šipkou 221">
            <a:extLst>
              <a:ext uri="{FF2B5EF4-FFF2-40B4-BE49-F238E27FC236}">
                <a16:creationId xmlns:a16="http://schemas.microsoft.com/office/drawing/2014/main" id="{BAC55C48-3291-F6A3-0116-32ED7214F567}"/>
              </a:ext>
            </a:extLst>
          </p:cNvPr>
          <p:cNvCxnSpPr>
            <a:cxnSpLocks/>
            <a:stCxn id="172" idx="3"/>
            <a:endCxn id="192" idx="2"/>
          </p:cNvCxnSpPr>
          <p:nvPr/>
        </p:nvCxnSpPr>
        <p:spPr>
          <a:xfrm flipV="1">
            <a:off x="9111014" y="4983485"/>
            <a:ext cx="1249932" cy="267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5" name="Přímá spojnice se šipkou 224">
            <a:extLst>
              <a:ext uri="{FF2B5EF4-FFF2-40B4-BE49-F238E27FC236}">
                <a16:creationId xmlns:a16="http://schemas.microsoft.com/office/drawing/2014/main" id="{5FA73EB6-E692-9E5B-35C9-8D63AA8D2410}"/>
              </a:ext>
            </a:extLst>
          </p:cNvPr>
          <p:cNvCxnSpPr>
            <a:cxnSpLocks/>
            <a:stCxn id="192" idx="1"/>
          </p:cNvCxnSpPr>
          <p:nvPr/>
        </p:nvCxnSpPr>
        <p:spPr>
          <a:xfrm flipH="1" flipV="1">
            <a:off x="9913718" y="3808133"/>
            <a:ext cx="525127" cy="10038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Přímá spojnice se šipkou 227">
            <a:extLst>
              <a:ext uri="{FF2B5EF4-FFF2-40B4-BE49-F238E27FC236}">
                <a16:creationId xmlns:a16="http://schemas.microsoft.com/office/drawing/2014/main" id="{21F3A0D5-9EDA-5EE4-9D47-055126BC3B94}"/>
              </a:ext>
            </a:extLst>
          </p:cNvPr>
          <p:cNvCxnSpPr>
            <a:cxnSpLocks/>
            <a:stCxn id="192" idx="7"/>
            <a:endCxn id="210" idx="2"/>
          </p:cNvCxnSpPr>
          <p:nvPr/>
        </p:nvCxnSpPr>
        <p:spPr>
          <a:xfrm flipV="1">
            <a:off x="10814974" y="3780944"/>
            <a:ext cx="490936" cy="1031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2" name="Obdélník: se zakulacenými rohy 231">
            <a:extLst>
              <a:ext uri="{FF2B5EF4-FFF2-40B4-BE49-F238E27FC236}">
                <a16:creationId xmlns:a16="http://schemas.microsoft.com/office/drawing/2014/main" id="{9A0906F4-D496-EFA9-F794-D2B2F773A997}"/>
              </a:ext>
            </a:extLst>
          </p:cNvPr>
          <p:cNvSpPr/>
          <p:nvPr/>
        </p:nvSpPr>
        <p:spPr>
          <a:xfrm>
            <a:off x="858067" y="1663986"/>
            <a:ext cx="1836175" cy="231999"/>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Start</a:t>
            </a:r>
            <a:endParaRPr lang="cs-CZ" sz="1000" dirty="0"/>
          </a:p>
        </p:txBody>
      </p:sp>
      <p:sp>
        <p:nvSpPr>
          <p:cNvPr id="233" name="Obdélník: se zakulacenými rohy 232">
            <a:extLst>
              <a:ext uri="{FF2B5EF4-FFF2-40B4-BE49-F238E27FC236}">
                <a16:creationId xmlns:a16="http://schemas.microsoft.com/office/drawing/2014/main" id="{D89F0E5D-90E8-6A92-97B2-E149D9C06729}"/>
              </a:ext>
            </a:extLst>
          </p:cNvPr>
          <p:cNvSpPr/>
          <p:nvPr/>
        </p:nvSpPr>
        <p:spPr>
          <a:xfrm>
            <a:off x="7565598" y="5961238"/>
            <a:ext cx="1836175" cy="231999"/>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Konec</a:t>
            </a:r>
            <a:endParaRPr lang="cs-CZ" sz="1000" dirty="0"/>
          </a:p>
        </p:txBody>
      </p:sp>
      <p:sp>
        <p:nvSpPr>
          <p:cNvPr id="250" name="Kosočtverec 249">
            <a:extLst>
              <a:ext uri="{FF2B5EF4-FFF2-40B4-BE49-F238E27FC236}">
                <a16:creationId xmlns:a16="http://schemas.microsoft.com/office/drawing/2014/main" id="{50E7C847-A8CC-55E6-4BB7-CEE8E0B697E7}"/>
              </a:ext>
            </a:extLst>
          </p:cNvPr>
          <p:cNvSpPr/>
          <p:nvPr/>
        </p:nvSpPr>
        <p:spPr>
          <a:xfrm>
            <a:off x="1146943" y="2955736"/>
            <a:ext cx="1218763" cy="1160071"/>
          </a:xfrm>
          <a:prstGeom prst="diamond">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noAutofit/>
          </a:bodyPr>
          <a:lstStyle/>
          <a:p>
            <a:pPr algn="ctr"/>
            <a:r>
              <a:rPr lang="cs-CZ" sz="1000" dirty="0">
                <a:solidFill>
                  <a:schemeClr val="tx1"/>
                </a:solidFill>
              </a:rPr>
              <a:t>Platí MAX hmotnosti ≥EST hmotnosti?</a:t>
            </a:r>
          </a:p>
        </p:txBody>
      </p:sp>
      <p:cxnSp>
        <p:nvCxnSpPr>
          <p:cNvPr id="251" name="Přímá spojnice se šipkou 250">
            <a:extLst>
              <a:ext uri="{FF2B5EF4-FFF2-40B4-BE49-F238E27FC236}">
                <a16:creationId xmlns:a16="http://schemas.microsoft.com/office/drawing/2014/main" id="{C3AC527B-E2DB-4FBB-830D-95D0B5A51A50}"/>
              </a:ext>
            </a:extLst>
          </p:cNvPr>
          <p:cNvCxnSpPr>
            <a:cxnSpLocks/>
            <a:stCxn id="5" idx="2"/>
            <a:endCxn id="250" idx="0"/>
          </p:cNvCxnSpPr>
          <p:nvPr/>
        </p:nvCxnSpPr>
        <p:spPr>
          <a:xfrm flipH="1">
            <a:off x="1756325" y="2765939"/>
            <a:ext cx="2111" cy="1897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5" name="Obdélník 254">
            <a:extLst>
              <a:ext uri="{FF2B5EF4-FFF2-40B4-BE49-F238E27FC236}">
                <a16:creationId xmlns:a16="http://schemas.microsoft.com/office/drawing/2014/main" id="{69D73261-A2A4-E39D-BD51-0E3CC55936F4}"/>
              </a:ext>
            </a:extLst>
          </p:cNvPr>
          <p:cNvSpPr/>
          <p:nvPr/>
        </p:nvSpPr>
        <p:spPr>
          <a:xfrm>
            <a:off x="5851769" y="2656911"/>
            <a:ext cx="1836175" cy="27999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Vyložení pošty, zboží, zavazadel, cestujících</a:t>
            </a:r>
          </a:p>
        </p:txBody>
      </p:sp>
      <p:cxnSp>
        <p:nvCxnSpPr>
          <p:cNvPr id="256" name="Spojnice: pravoúhlá 255">
            <a:extLst>
              <a:ext uri="{FF2B5EF4-FFF2-40B4-BE49-F238E27FC236}">
                <a16:creationId xmlns:a16="http://schemas.microsoft.com/office/drawing/2014/main" id="{43C6CC40-59DF-A903-890C-80D2FBE2DE74}"/>
              </a:ext>
            </a:extLst>
          </p:cNvPr>
          <p:cNvCxnSpPr>
            <a:cxnSpLocks/>
            <a:stCxn id="166" idx="1"/>
            <a:endCxn id="255" idx="2"/>
          </p:cNvCxnSpPr>
          <p:nvPr/>
        </p:nvCxnSpPr>
        <p:spPr>
          <a:xfrm rot="10800000">
            <a:off x="6769857" y="2936906"/>
            <a:ext cx="1093474" cy="28109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1" name="Spojnice: pravoúhlá 260">
            <a:extLst>
              <a:ext uri="{FF2B5EF4-FFF2-40B4-BE49-F238E27FC236}">
                <a16:creationId xmlns:a16="http://schemas.microsoft.com/office/drawing/2014/main" id="{540475F9-8CC4-4405-6E93-9B77F1869625}"/>
              </a:ext>
            </a:extLst>
          </p:cNvPr>
          <p:cNvCxnSpPr>
            <a:cxnSpLocks/>
            <a:stCxn id="255" idx="0"/>
            <a:endCxn id="38" idx="1"/>
          </p:cNvCxnSpPr>
          <p:nvPr/>
        </p:nvCxnSpPr>
        <p:spPr>
          <a:xfrm rot="5400000" flipH="1" flipV="1">
            <a:off x="6984731" y="2075881"/>
            <a:ext cx="366156" cy="79590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6" name="TextovéPole 265">
            <a:extLst>
              <a:ext uri="{FF2B5EF4-FFF2-40B4-BE49-F238E27FC236}">
                <a16:creationId xmlns:a16="http://schemas.microsoft.com/office/drawing/2014/main" id="{3506A698-ED7D-8051-88CA-80B8A19C8DE2}"/>
              </a:ext>
            </a:extLst>
          </p:cNvPr>
          <p:cNvSpPr txBox="1"/>
          <p:nvPr/>
        </p:nvSpPr>
        <p:spPr>
          <a:xfrm>
            <a:off x="1351029" y="4103771"/>
            <a:ext cx="393056" cy="246221"/>
          </a:xfrm>
          <a:prstGeom prst="rect">
            <a:avLst/>
          </a:prstGeom>
          <a:noFill/>
        </p:spPr>
        <p:txBody>
          <a:bodyPr wrap="square" rtlCol="0">
            <a:spAutoFit/>
          </a:bodyPr>
          <a:lstStyle/>
          <a:p>
            <a:pPr algn="ctr"/>
            <a:r>
              <a:rPr lang="cs-CZ" sz="1000" dirty="0"/>
              <a:t>Ano</a:t>
            </a:r>
          </a:p>
        </p:txBody>
      </p:sp>
      <p:sp>
        <p:nvSpPr>
          <p:cNvPr id="267" name="Obdélník 266">
            <a:extLst>
              <a:ext uri="{FF2B5EF4-FFF2-40B4-BE49-F238E27FC236}">
                <a16:creationId xmlns:a16="http://schemas.microsoft.com/office/drawing/2014/main" id="{3E318C6B-870D-D63E-C740-EE6FCE63C634}"/>
              </a:ext>
            </a:extLst>
          </p:cNvPr>
          <p:cNvSpPr/>
          <p:nvPr/>
        </p:nvSpPr>
        <p:spPr>
          <a:xfrm>
            <a:off x="2676523" y="3047105"/>
            <a:ext cx="1836175" cy="2942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Vyložení pošty, zboží, zavazadel, cestujících</a:t>
            </a:r>
          </a:p>
        </p:txBody>
      </p:sp>
      <p:cxnSp>
        <p:nvCxnSpPr>
          <p:cNvPr id="269" name="Spojnice: pravoúhlá 268">
            <a:extLst>
              <a:ext uri="{FF2B5EF4-FFF2-40B4-BE49-F238E27FC236}">
                <a16:creationId xmlns:a16="http://schemas.microsoft.com/office/drawing/2014/main" id="{F220093D-F6D0-AFC9-793B-A3A2A391F268}"/>
              </a:ext>
            </a:extLst>
          </p:cNvPr>
          <p:cNvCxnSpPr>
            <a:cxnSpLocks/>
            <a:stCxn id="250" idx="3"/>
            <a:endCxn id="267" idx="2"/>
          </p:cNvCxnSpPr>
          <p:nvPr/>
        </p:nvCxnSpPr>
        <p:spPr>
          <a:xfrm flipV="1">
            <a:off x="2365706" y="3341305"/>
            <a:ext cx="1228905" cy="19446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2" name="Spojnice: pravoúhlá 271">
            <a:extLst>
              <a:ext uri="{FF2B5EF4-FFF2-40B4-BE49-F238E27FC236}">
                <a16:creationId xmlns:a16="http://schemas.microsoft.com/office/drawing/2014/main" id="{876604C4-7B58-B447-4AED-38D41590568F}"/>
              </a:ext>
            </a:extLst>
          </p:cNvPr>
          <p:cNvCxnSpPr>
            <a:cxnSpLocks/>
            <a:stCxn id="267" idx="0"/>
          </p:cNvCxnSpPr>
          <p:nvPr/>
        </p:nvCxnSpPr>
        <p:spPr>
          <a:xfrm rot="16200000" flipV="1">
            <a:off x="2947649" y="2400142"/>
            <a:ext cx="390190" cy="90373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5" name="TextovéPole 274">
            <a:extLst>
              <a:ext uri="{FF2B5EF4-FFF2-40B4-BE49-F238E27FC236}">
                <a16:creationId xmlns:a16="http://schemas.microsoft.com/office/drawing/2014/main" id="{759E891E-0084-3EE3-CD19-3C06936141EF}"/>
              </a:ext>
            </a:extLst>
          </p:cNvPr>
          <p:cNvSpPr txBox="1"/>
          <p:nvPr/>
        </p:nvSpPr>
        <p:spPr>
          <a:xfrm>
            <a:off x="2301727" y="3305889"/>
            <a:ext cx="332142" cy="246221"/>
          </a:xfrm>
          <a:prstGeom prst="rect">
            <a:avLst/>
          </a:prstGeom>
          <a:noFill/>
        </p:spPr>
        <p:txBody>
          <a:bodyPr wrap="square" rtlCol="0">
            <a:spAutoFit/>
          </a:bodyPr>
          <a:lstStyle/>
          <a:p>
            <a:pPr algn="ctr"/>
            <a:r>
              <a:rPr lang="cs-CZ" sz="1000" dirty="0"/>
              <a:t>Ne</a:t>
            </a:r>
          </a:p>
        </p:txBody>
      </p:sp>
      <p:sp>
        <p:nvSpPr>
          <p:cNvPr id="278" name="TextovéPole 277">
            <a:extLst>
              <a:ext uri="{FF2B5EF4-FFF2-40B4-BE49-F238E27FC236}">
                <a16:creationId xmlns:a16="http://schemas.microsoft.com/office/drawing/2014/main" id="{5A7DFAD1-4E01-8399-B04E-76B450C3D7B8}"/>
              </a:ext>
            </a:extLst>
          </p:cNvPr>
          <p:cNvSpPr txBox="1"/>
          <p:nvPr/>
        </p:nvSpPr>
        <p:spPr>
          <a:xfrm>
            <a:off x="10881725" y="4601616"/>
            <a:ext cx="245461" cy="246221"/>
          </a:xfrm>
          <a:prstGeom prst="rect">
            <a:avLst/>
          </a:prstGeom>
          <a:noFill/>
        </p:spPr>
        <p:txBody>
          <a:bodyPr wrap="square" rtlCol="0">
            <a:spAutoFit/>
          </a:bodyPr>
          <a:lstStyle/>
          <a:p>
            <a:r>
              <a:rPr lang="cs-CZ" sz="1000" dirty="0"/>
              <a:t>1</a:t>
            </a:r>
          </a:p>
        </p:txBody>
      </p:sp>
      <p:sp>
        <p:nvSpPr>
          <p:cNvPr id="279" name="TextovéPole 278">
            <a:extLst>
              <a:ext uri="{FF2B5EF4-FFF2-40B4-BE49-F238E27FC236}">
                <a16:creationId xmlns:a16="http://schemas.microsoft.com/office/drawing/2014/main" id="{1DE3036E-B4CB-1C3D-0784-4412900F1B97}"/>
              </a:ext>
            </a:extLst>
          </p:cNvPr>
          <p:cNvSpPr txBox="1"/>
          <p:nvPr/>
        </p:nvSpPr>
        <p:spPr>
          <a:xfrm>
            <a:off x="10145567" y="4571285"/>
            <a:ext cx="245461" cy="246221"/>
          </a:xfrm>
          <a:prstGeom prst="rect">
            <a:avLst/>
          </a:prstGeom>
          <a:noFill/>
        </p:spPr>
        <p:txBody>
          <a:bodyPr wrap="square" rtlCol="0">
            <a:spAutoFit/>
          </a:bodyPr>
          <a:lstStyle/>
          <a:p>
            <a:r>
              <a:rPr lang="cs-CZ" sz="1000" dirty="0"/>
              <a:t>2</a:t>
            </a:r>
          </a:p>
        </p:txBody>
      </p:sp>
    </p:spTree>
    <p:extLst>
      <p:ext uri="{BB962C8B-B14F-4D97-AF65-F5344CB8AC3E}">
        <p14:creationId xmlns:p14="http://schemas.microsoft.com/office/powerpoint/2010/main" val="4039647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6554445-7FE1-782D-59E9-48D1DD847A5F}"/>
              </a:ext>
            </a:extLst>
          </p:cNvPr>
          <p:cNvSpPr>
            <a:spLocks noGrp="1"/>
          </p:cNvSpPr>
          <p:nvPr>
            <p:ph type="title"/>
          </p:nvPr>
        </p:nvSpPr>
        <p:spPr>
          <a:xfrm>
            <a:off x="0" y="19767"/>
            <a:ext cx="11807825" cy="719138"/>
          </a:xfrm>
        </p:spPr>
        <p:txBody>
          <a:bodyPr/>
          <a:lstStyle/>
          <a:p>
            <a:r>
              <a:rPr lang="cs-CZ" dirty="0"/>
              <a:t>Vývojový diagram</a:t>
            </a:r>
          </a:p>
        </p:txBody>
      </p:sp>
      <p:sp>
        <p:nvSpPr>
          <p:cNvPr id="3" name="Zástupný obsah 2">
            <a:extLst>
              <a:ext uri="{FF2B5EF4-FFF2-40B4-BE49-F238E27FC236}">
                <a16:creationId xmlns:a16="http://schemas.microsoft.com/office/drawing/2014/main" id="{C7E36E10-5F9F-756E-00CA-DAC5A90E1FB1}"/>
              </a:ext>
            </a:extLst>
          </p:cNvPr>
          <p:cNvSpPr>
            <a:spLocks noGrp="1"/>
          </p:cNvSpPr>
          <p:nvPr>
            <p:ph idx="1"/>
          </p:nvPr>
        </p:nvSpPr>
        <p:spPr>
          <a:xfrm>
            <a:off x="0" y="793649"/>
            <a:ext cx="7447578" cy="6044584"/>
          </a:xfrm>
        </p:spPr>
        <p:txBody>
          <a:bodyPr>
            <a:normAutofit/>
          </a:bodyPr>
          <a:lstStyle/>
          <a:p>
            <a:pPr algn="just"/>
            <a:r>
              <a:rPr lang="cs-CZ" dirty="0"/>
              <a:t>Vývojový diagram je rozdělený na dvě části. První částí je „Fáze plánování“. V této fázi začínáme řešit danou úlohu. Prvním krokem je shromáždění všech informací ze zadání např. číslo letu, posádka, letiště vzletu a příletu, hmotnosti letadla, maximální hmotnosti, počet cestujících, počet zavazadel, hmotnost přepravovaného zboží nebo pošty, předběžné hmotností údaje o palivu apod. V dalším kroku bude vypočítán plánovací formulář, jehož výstupem jsou předběžné váhy letadla (</a:t>
            </a:r>
            <a:r>
              <a:rPr lang="cs-CZ" dirty="0" err="1"/>
              <a:t>Estimated</a:t>
            </a:r>
            <a:r>
              <a:rPr lang="cs-CZ" dirty="0"/>
              <a:t> </a:t>
            </a:r>
            <a:r>
              <a:rPr lang="cs-CZ" dirty="0" err="1"/>
              <a:t>Zero</a:t>
            </a:r>
            <a:r>
              <a:rPr lang="cs-CZ" dirty="0"/>
              <a:t> </a:t>
            </a:r>
            <a:r>
              <a:rPr lang="cs-CZ" dirty="0" err="1"/>
              <a:t>Fuel</a:t>
            </a:r>
            <a:r>
              <a:rPr lang="cs-CZ" dirty="0"/>
              <a:t> </a:t>
            </a:r>
            <a:r>
              <a:rPr lang="cs-CZ" dirty="0" err="1"/>
              <a:t>Weight</a:t>
            </a:r>
            <a:r>
              <a:rPr lang="cs-CZ" dirty="0"/>
              <a:t> - EZFW, </a:t>
            </a:r>
            <a:r>
              <a:rPr lang="cs-CZ" dirty="0" err="1"/>
              <a:t>Estimated</a:t>
            </a:r>
            <a:r>
              <a:rPr lang="cs-CZ" dirty="0"/>
              <a:t> </a:t>
            </a:r>
            <a:r>
              <a:rPr lang="cs-CZ" dirty="0" err="1"/>
              <a:t>Take</a:t>
            </a:r>
            <a:r>
              <a:rPr lang="cs-CZ" dirty="0"/>
              <a:t> </a:t>
            </a:r>
            <a:r>
              <a:rPr lang="cs-CZ" dirty="0" err="1"/>
              <a:t>Off</a:t>
            </a:r>
            <a:r>
              <a:rPr lang="cs-CZ" dirty="0"/>
              <a:t> </a:t>
            </a:r>
            <a:r>
              <a:rPr lang="cs-CZ" dirty="0" err="1"/>
              <a:t>Weight</a:t>
            </a:r>
            <a:r>
              <a:rPr lang="cs-CZ" dirty="0"/>
              <a:t> – ETOW apod.) a pomocí metody standartního rozdělení cestujících, budou cestující rozděleni do palubních zón. Pokud jsou předběžné hmotnosti (EST) vyšší, než maximální, je potřeba vyložit poštu, zboží, zavazadla, nebo cestující v tomto pořadí. V následujícím kroku budou vytvořeny nakládací instrukce (jak bude letadlo naloženo na letišti vzletu). Dále bude ověřeno pomocí grafické metody, jestli těžiště letadla leží uvnitř letové (provozní) obálky. Pokud ano, tak můžeme pokračovat v řešení, pokud ne, tak je nutné přepracovat nakládací instrukce tak, aby bylo těžiště uvnitř letové obálky. </a:t>
            </a:r>
          </a:p>
        </p:txBody>
      </p:sp>
      <p:pic>
        <p:nvPicPr>
          <p:cNvPr id="11" name="Obrázek 10">
            <a:extLst>
              <a:ext uri="{FF2B5EF4-FFF2-40B4-BE49-F238E27FC236}">
                <a16:creationId xmlns:a16="http://schemas.microsoft.com/office/drawing/2014/main" id="{940E836A-2DA0-D99B-5C21-AF8C7171D219}"/>
              </a:ext>
            </a:extLst>
          </p:cNvPr>
          <p:cNvPicPr>
            <a:picLocks noChangeAspect="1"/>
          </p:cNvPicPr>
          <p:nvPr/>
        </p:nvPicPr>
        <p:blipFill>
          <a:blip r:embed="rId2"/>
          <a:stretch>
            <a:fillRect/>
          </a:stretch>
        </p:blipFill>
        <p:spPr>
          <a:xfrm>
            <a:off x="7447578" y="0"/>
            <a:ext cx="4700427" cy="6858000"/>
          </a:xfrm>
          <a:prstGeom prst="rect">
            <a:avLst/>
          </a:prstGeom>
        </p:spPr>
      </p:pic>
    </p:spTree>
    <p:extLst>
      <p:ext uri="{BB962C8B-B14F-4D97-AF65-F5344CB8AC3E}">
        <p14:creationId xmlns:p14="http://schemas.microsoft.com/office/powerpoint/2010/main" val="1072588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CDDEEAE-342F-BD43-62BD-77B067D3139C}"/>
              </a:ext>
            </a:extLst>
          </p:cNvPr>
          <p:cNvSpPr>
            <a:spLocks noGrp="1"/>
          </p:cNvSpPr>
          <p:nvPr>
            <p:ph type="title"/>
          </p:nvPr>
        </p:nvSpPr>
        <p:spPr>
          <a:xfrm>
            <a:off x="0" y="0"/>
            <a:ext cx="11807825" cy="719138"/>
          </a:xfrm>
        </p:spPr>
        <p:txBody>
          <a:bodyPr/>
          <a:lstStyle/>
          <a:p>
            <a:r>
              <a:rPr lang="cs-CZ" dirty="0"/>
              <a:t>Vývojový diagram</a:t>
            </a:r>
          </a:p>
        </p:txBody>
      </p:sp>
      <p:sp>
        <p:nvSpPr>
          <p:cNvPr id="3" name="Zástupný obsah 2">
            <a:extLst>
              <a:ext uri="{FF2B5EF4-FFF2-40B4-BE49-F238E27FC236}">
                <a16:creationId xmlns:a16="http://schemas.microsoft.com/office/drawing/2014/main" id="{8A769993-2924-E6AF-4980-C9FF638D51B7}"/>
              </a:ext>
            </a:extLst>
          </p:cNvPr>
          <p:cNvSpPr>
            <a:spLocks noGrp="1"/>
          </p:cNvSpPr>
          <p:nvPr>
            <p:ph idx="1"/>
          </p:nvPr>
        </p:nvSpPr>
        <p:spPr>
          <a:xfrm>
            <a:off x="192087" y="781666"/>
            <a:ext cx="5227945" cy="5419110"/>
          </a:xfrm>
        </p:spPr>
        <p:txBody>
          <a:bodyPr>
            <a:normAutofit lnSpcReduction="10000"/>
          </a:bodyPr>
          <a:lstStyle/>
          <a:p>
            <a:pPr algn="just"/>
            <a:r>
              <a:rPr lang="cs-CZ" dirty="0"/>
              <a:t>V druhé části vývojového diagramu je řešena fáze konečného vyvážení. Jsou k dispozici finální údaje o počtu cestujících, počtu a průměrné hmotnosti jejich zavazadel, </a:t>
            </a:r>
            <a:r>
              <a:rPr lang="cs-CZ" dirty="0" err="1"/>
              <a:t>gendrové</a:t>
            </a:r>
            <a:r>
              <a:rPr lang="cs-CZ" dirty="0"/>
              <a:t> rozdělení cestujících, jejich rozdělení do sedacích zón na palubě letadla, palivové údaje. V dalším kroku jsou k dispozici údaje o naložení letadla z letiště vzletu. Dále je řešen </a:t>
            </a:r>
            <a:r>
              <a:rPr lang="cs-CZ" dirty="0" err="1"/>
              <a:t>loadsheet</a:t>
            </a:r>
            <a:r>
              <a:rPr lang="cs-CZ" dirty="0"/>
              <a:t> a pokud je </a:t>
            </a:r>
            <a:r>
              <a:rPr lang="cs-CZ" dirty="0" err="1"/>
              <a:t>underload</a:t>
            </a:r>
            <a:r>
              <a:rPr lang="cs-CZ" dirty="0"/>
              <a:t> menší nebo rovno nule, tak je přesáhnuta minimálně jedna maximální váha udávaná výrobcem a je zde nutnost vyložit nejprve poštu, zboží, poté zavazadla a v poslední řadě cestující. Po vyložení je přepočítán znovu </a:t>
            </a:r>
            <a:r>
              <a:rPr lang="cs-CZ" dirty="0" err="1"/>
              <a:t>load</a:t>
            </a:r>
            <a:r>
              <a:rPr lang="cs-CZ" dirty="0"/>
              <a:t> </a:t>
            </a:r>
            <a:r>
              <a:rPr lang="cs-CZ" dirty="0" err="1"/>
              <a:t>sheet</a:t>
            </a:r>
            <a:r>
              <a:rPr lang="cs-CZ" dirty="0"/>
              <a:t> a následně je graficky řešen </a:t>
            </a:r>
            <a:r>
              <a:rPr lang="cs-CZ" dirty="0" err="1"/>
              <a:t>trim</a:t>
            </a:r>
            <a:r>
              <a:rPr lang="cs-CZ" dirty="0"/>
              <a:t> </a:t>
            </a:r>
            <a:r>
              <a:rPr lang="cs-CZ" dirty="0" err="1"/>
              <a:t>sheet</a:t>
            </a:r>
            <a:r>
              <a:rPr lang="cs-CZ" dirty="0"/>
              <a:t>. Pokud není těžiště letadla uvnitř letové obálky, první přistupujeme k přeložení letadla, pokud to není možné, nebo to nemělo dostatečný efekt, přistupujeme k přesazení cestujících. Pokud se po korekčních úpravách nachází těžiště uvnitř letové obálky, je výpočet ukončen.  </a:t>
            </a:r>
          </a:p>
        </p:txBody>
      </p:sp>
      <p:pic>
        <p:nvPicPr>
          <p:cNvPr id="7" name="Obrázek 6">
            <a:extLst>
              <a:ext uri="{FF2B5EF4-FFF2-40B4-BE49-F238E27FC236}">
                <a16:creationId xmlns:a16="http://schemas.microsoft.com/office/drawing/2014/main" id="{307871B3-89D5-EBBE-7B20-D80404B912D8}"/>
              </a:ext>
            </a:extLst>
          </p:cNvPr>
          <p:cNvPicPr>
            <a:picLocks noChangeAspect="1"/>
          </p:cNvPicPr>
          <p:nvPr/>
        </p:nvPicPr>
        <p:blipFill>
          <a:blip r:embed="rId2"/>
          <a:stretch>
            <a:fillRect/>
          </a:stretch>
        </p:blipFill>
        <p:spPr>
          <a:xfrm>
            <a:off x="5663985" y="-7374"/>
            <a:ext cx="6528015" cy="6858000"/>
          </a:xfrm>
          <a:prstGeom prst="rect">
            <a:avLst/>
          </a:prstGeom>
        </p:spPr>
      </p:pic>
    </p:spTree>
    <p:extLst>
      <p:ext uri="{BB962C8B-B14F-4D97-AF65-F5344CB8AC3E}">
        <p14:creationId xmlns:p14="http://schemas.microsoft.com/office/powerpoint/2010/main" val="1897334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3A5F6A1-0E17-00D3-9576-6650110F107D}"/>
              </a:ext>
            </a:extLst>
          </p:cNvPr>
          <p:cNvSpPr>
            <a:spLocks noGrp="1"/>
          </p:cNvSpPr>
          <p:nvPr>
            <p:ph type="title"/>
          </p:nvPr>
        </p:nvSpPr>
        <p:spPr/>
        <p:txBody>
          <a:bodyPr/>
          <a:lstStyle/>
          <a:p>
            <a:r>
              <a:rPr lang="cs-CZ" dirty="0"/>
              <a:t>Vstupní údaje – příklad 1</a:t>
            </a:r>
          </a:p>
        </p:txBody>
      </p:sp>
      <p:sp>
        <p:nvSpPr>
          <p:cNvPr id="3" name="Zástupný obsah 2">
            <a:extLst>
              <a:ext uri="{FF2B5EF4-FFF2-40B4-BE49-F238E27FC236}">
                <a16:creationId xmlns:a16="http://schemas.microsoft.com/office/drawing/2014/main" id="{DB9C0B9C-BD7F-4C0A-2841-0CC3E88A80C5}"/>
              </a:ext>
            </a:extLst>
          </p:cNvPr>
          <p:cNvSpPr>
            <a:spLocks noGrp="1"/>
          </p:cNvSpPr>
          <p:nvPr>
            <p:ph idx="1"/>
          </p:nvPr>
        </p:nvSpPr>
        <p:spPr>
          <a:xfrm>
            <a:off x="192088" y="1989138"/>
            <a:ext cx="3732932" cy="4211637"/>
          </a:xfrm>
        </p:spPr>
        <p:txBody>
          <a:bodyPr/>
          <a:lstStyle/>
          <a:p>
            <a:r>
              <a:rPr lang="cs-CZ" dirty="0"/>
              <a:t>Vstupní data jsou následující</a:t>
            </a:r>
          </a:p>
          <a:p>
            <a:r>
              <a:rPr lang="cs-CZ" dirty="0"/>
              <a:t>Data o letu:</a:t>
            </a:r>
          </a:p>
          <a:p>
            <a:r>
              <a:rPr lang="cs-CZ" dirty="0"/>
              <a:t>Číslo letu – IA1110,</a:t>
            </a:r>
          </a:p>
          <a:p>
            <a:r>
              <a:rPr lang="cs-CZ" dirty="0" err="1"/>
              <a:t>Routing</a:t>
            </a:r>
            <a:r>
              <a:rPr lang="cs-CZ" dirty="0"/>
              <a:t> – BRU-ARN</a:t>
            </a:r>
          </a:p>
          <a:p>
            <a:r>
              <a:rPr lang="cs-CZ" dirty="0"/>
              <a:t>Typ letadla – A320,</a:t>
            </a:r>
          </a:p>
          <a:p>
            <a:r>
              <a:rPr lang="cs-CZ" dirty="0"/>
              <a:t>Registrace letadla – OK-VSB,</a:t>
            </a:r>
          </a:p>
          <a:p>
            <a:r>
              <a:rPr lang="cs-CZ" dirty="0"/>
              <a:t>Posádka – 2/4 (standartní posádka pro A320),</a:t>
            </a:r>
          </a:p>
          <a:p>
            <a:r>
              <a:rPr lang="cs-CZ" dirty="0" err="1"/>
              <a:t>Pantry</a:t>
            </a:r>
            <a:r>
              <a:rPr lang="cs-CZ" dirty="0"/>
              <a:t> – S (Standart).</a:t>
            </a:r>
          </a:p>
          <a:p>
            <a:endParaRPr lang="cs-CZ" dirty="0"/>
          </a:p>
          <a:p>
            <a:endParaRPr lang="cs-CZ" dirty="0"/>
          </a:p>
        </p:txBody>
      </p:sp>
      <p:sp>
        <p:nvSpPr>
          <p:cNvPr id="4" name="Zástupný obsah 2">
            <a:extLst>
              <a:ext uri="{FF2B5EF4-FFF2-40B4-BE49-F238E27FC236}">
                <a16:creationId xmlns:a16="http://schemas.microsoft.com/office/drawing/2014/main" id="{1A19392D-D99F-B2E7-4993-879E1F46B17F}"/>
              </a:ext>
            </a:extLst>
          </p:cNvPr>
          <p:cNvSpPr txBox="1">
            <a:spLocks/>
          </p:cNvSpPr>
          <p:nvPr/>
        </p:nvSpPr>
        <p:spPr>
          <a:xfrm>
            <a:off x="3570767" y="1989138"/>
            <a:ext cx="4348282" cy="4211637"/>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Tx/>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a:t>Data o letadle:</a:t>
            </a:r>
          </a:p>
          <a:p>
            <a:r>
              <a:rPr lang="cs-CZ" dirty="0"/>
              <a:t>Dry </a:t>
            </a:r>
            <a:r>
              <a:rPr lang="cs-CZ" dirty="0" err="1"/>
              <a:t>Operating</a:t>
            </a:r>
            <a:r>
              <a:rPr lang="cs-CZ" dirty="0"/>
              <a:t> </a:t>
            </a:r>
            <a:r>
              <a:rPr lang="cs-CZ" dirty="0" err="1"/>
              <a:t>Weight</a:t>
            </a:r>
            <a:r>
              <a:rPr lang="cs-CZ" dirty="0"/>
              <a:t> 45 400kg,</a:t>
            </a:r>
          </a:p>
          <a:p>
            <a:r>
              <a:rPr lang="cs-CZ" dirty="0"/>
              <a:t>Dry </a:t>
            </a:r>
            <a:r>
              <a:rPr lang="cs-CZ" dirty="0" err="1"/>
              <a:t>operating</a:t>
            </a:r>
            <a:r>
              <a:rPr lang="cs-CZ" dirty="0"/>
              <a:t> Index – 57,</a:t>
            </a:r>
          </a:p>
          <a:p>
            <a:r>
              <a:rPr lang="cs-CZ" dirty="0"/>
              <a:t>Maximum </a:t>
            </a:r>
            <a:r>
              <a:rPr lang="cs-CZ" dirty="0" err="1"/>
              <a:t>Zero</a:t>
            </a:r>
            <a:r>
              <a:rPr lang="cs-CZ" dirty="0"/>
              <a:t> </a:t>
            </a:r>
            <a:r>
              <a:rPr lang="cs-CZ" dirty="0" err="1"/>
              <a:t>Fuel</a:t>
            </a:r>
            <a:r>
              <a:rPr lang="cs-CZ" dirty="0"/>
              <a:t> </a:t>
            </a:r>
            <a:r>
              <a:rPr lang="cs-CZ" dirty="0" err="1"/>
              <a:t>Weight</a:t>
            </a:r>
            <a:r>
              <a:rPr lang="cs-CZ" dirty="0"/>
              <a:t> – 62 500 kg,</a:t>
            </a:r>
          </a:p>
          <a:p>
            <a:r>
              <a:rPr lang="cs-CZ" dirty="0"/>
              <a:t>Maximum </a:t>
            </a:r>
            <a:r>
              <a:rPr lang="cs-CZ" dirty="0" err="1"/>
              <a:t>Take</a:t>
            </a:r>
            <a:r>
              <a:rPr lang="cs-CZ" dirty="0"/>
              <a:t> </a:t>
            </a:r>
            <a:r>
              <a:rPr lang="cs-CZ" dirty="0" err="1"/>
              <a:t>Off</a:t>
            </a:r>
            <a:r>
              <a:rPr lang="cs-CZ" dirty="0"/>
              <a:t> </a:t>
            </a:r>
            <a:r>
              <a:rPr lang="cs-CZ" dirty="0" err="1"/>
              <a:t>Weight</a:t>
            </a:r>
            <a:r>
              <a:rPr lang="cs-CZ" dirty="0"/>
              <a:t> – 75 500 kg,</a:t>
            </a:r>
          </a:p>
          <a:p>
            <a:r>
              <a:rPr lang="cs-CZ" dirty="0"/>
              <a:t>Maximum </a:t>
            </a:r>
            <a:r>
              <a:rPr lang="cs-CZ" dirty="0" err="1"/>
              <a:t>Landing</a:t>
            </a:r>
            <a:r>
              <a:rPr lang="cs-CZ" dirty="0"/>
              <a:t> </a:t>
            </a:r>
            <a:r>
              <a:rPr lang="cs-CZ" dirty="0" err="1"/>
              <a:t>Weight</a:t>
            </a:r>
            <a:r>
              <a:rPr lang="cs-CZ" dirty="0"/>
              <a:t> – 66 000 kg,</a:t>
            </a:r>
          </a:p>
          <a:p>
            <a:r>
              <a:rPr lang="cs-CZ" dirty="0"/>
              <a:t>Kapacita letadla – 165 cestujících,</a:t>
            </a:r>
          </a:p>
          <a:p>
            <a:r>
              <a:rPr lang="cs-CZ" dirty="0"/>
              <a:t>Kapacita sedadlových zón na palubě  	-0A – 57 sedadel,</a:t>
            </a:r>
          </a:p>
          <a:p>
            <a:r>
              <a:rPr lang="cs-CZ" dirty="0"/>
              <a:t>	-0B – 54 sedadel,</a:t>
            </a:r>
          </a:p>
          <a:p>
            <a:r>
              <a:rPr lang="cs-CZ" dirty="0"/>
              <a:t>	-0C – 54 sedadel.</a:t>
            </a:r>
          </a:p>
          <a:p>
            <a:endParaRPr lang="cs-CZ" dirty="0"/>
          </a:p>
          <a:p>
            <a:endParaRPr lang="cs-CZ" dirty="0"/>
          </a:p>
          <a:p>
            <a:endParaRPr lang="cs-CZ" dirty="0"/>
          </a:p>
        </p:txBody>
      </p:sp>
      <p:sp>
        <p:nvSpPr>
          <p:cNvPr id="5" name="Zástupný obsah 2">
            <a:extLst>
              <a:ext uri="{FF2B5EF4-FFF2-40B4-BE49-F238E27FC236}">
                <a16:creationId xmlns:a16="http://schemas.microsoft.com/office/drawing/2014/main" id="{24002C81-227B-4F5C-0086-C1B3EE22FFA4}"/>
              </a:ext>
            </a:extLst>
          </p:cNvPr>
          <p:cNvSpPr txBox="1">
            <a:spLocks/>
          </p:cNvSpPr>
          <p:nvPr/>
        </p:nvSpPr>
        <p:spPr>
          <a:xfrm>
            <a:off x="8137585" y="1989137"/>
            <a:ext cx="3732932" cy="4211637"/>
          </a:xfrm>
          <a:prstGeom prst="rect">
            <a:avLst/>
          </a:prstGeom>
        </p:spPr>
        <p:txBody>
          <a:bodyPr vert="horz" lIns="91440" tIns="45720" rIns="91440" bIns="45720" rtlCol="0">
            <a:normAutofit fontScale="85000" lnSpcReduction="20000"/>
          </a:bodyPr>
          <a:lstStyle>
            <a:lvl1pPr marL="0" indent="0" algn="l" defTabSz="914400" rtl="0" eaLnBrk="1" latinLnBrk="0" hangingPunct="1">
              <a:lnSpc>
                <a:spcPct val="90000"/>
              </a:lnSpc>
              <a:spcBef>
                <a:spcPts val="1000"/>
              </a:spcBef>
              <a:buFontTx/>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a:t>Data cestujících:</a:t>
            </a:r>
          </a:p>
          <a:p>
            <a:r>
              <a:rPr lang="cs-CZ" dirty="0"/>
              <a:t>Celkový počet </a:t>
            </a:r>
            <a:r>
              <a:rPr lang="cs-CZ" dirty="0" err="1"/>
              <a:t>nabookovaných</a:t>
            </a:r>
            <a:r>
              <a:rPr lang="cs-CZ" dirty="0"/>
              <a:t> cestujících – 140,</a:t>
            </a:r>
          </a:p>
          <a:p>
            <a:r>
              <a:rPr lang="cs-CZ" dirty="0"/>
              <a:t>Průměrná hmotnost cestujícího – 80 kg,</a:t>
            </a:r>
          </a:p>
          <a:p>
            <a:r>
              <a:rPr lang="cs-CZ" dirty="0"/>
              <a:t>Celkový počet zavazadel – 1 ks na cestujícího,</a:t>
            </a:r>
          </a:p>
          <a:p>
            <a:r>
              <a:rPr lang="cs-CZ" dirty="0"/>
              <a:t>Hmotnost zavazadla – 10 kg</a:t>
            </a:r>
          </a:p>
          <a:p>
            <a:r>
              <a:rPr lang="cs-CZ" dirty="0"/>
              <a:t>Další údaje:</a:t>
            </a:r>
          </a:p>
          <a:p>
            <a:r>
              <a:rPr lang="cs-CZ" dirty="0"/>
              <a:t>Přepravované zboží – 0 kg,</a:t>
            </a:r>
          </a:p>
          <a:p>
            <a:r>
              <a:rPr lang="cs-CZ" dirty="0"/>
              <a:t>Přepravovaná pošta – 0 kg.</a:t>
            </a:r>
          </a:p>
          <a:p>
            <a:r>
              <a:rPr lang="cs-CZ" dirty="0"/>
              <a:t>Předběžné palivo:</a:t>
            </a:r>
          </a:p>
          <a:p>
            <a:r>
              <a:rPr lang="cs-CZ" dirty="0" err="1"/>
              <a:t>Block</a:t>
            </a:r>
            <a:r>
              <a:rPr lang="cs-CZ" dirty="0"/>
              <a:t> </a:t>
            </a:r>
            <a:r>
              <a:rPr lang="cs-CZ" dirty="0" err="1"/>
              <a:t>Fuel</a:t>
            </a:r>
            <a:r>
              <a:rPr lang="cs-CZ" dirty="0"/>
              <a:t> – 11 000 kg,</a:t>
            </a:r>
          </a:p>
          <a:p>
            <a:r>
              <a:rPr lang="cs-CZ" dirty="0"/>
              <a:t>Taxi </a:t>
            </a:r>
            <a:r>
              <a:rPr lang="cs-CZ" dirty="0" err="1"/>
              <a:t>Fuel</a:t>
            </a:r>
            <a:r>
              <a:rPr lang="cs-CZ" dirty="0"/>
              <a:t> – 200 kg, </a:t>
            </a:r>
          </a:p>
          <a:p>
            <a:r>
              <a:rPr lang="cs-CZ" dirty="0" err="1"/>
              <a:t>Trip</a:t>
            </a:r>
            <a:r>
              <a:rPr lang="cs-CZ" dirty="0"/>
              <a:t> </a:t>
            </a:r>
            <a:r>
              <a:rPr lang="cs-CZ" dirty="0" err="1"/>
              <a:t>Fuel</a:t>
            </a:r>
            <a:r>
              <a:rPr lang="cs-CZ" dirty="0"/>
              <a:t> – 8 000 kg.</a:t>
            </a:r>
          </a:p>
          <a:p>
            <a:endParaRPr lang="cs-CZ" dirty="0"/>
          </a:p>
          <a:p>
            <a:endParaRPr lang="cs-CZ" dirty="0"/>
          </a:p>
        </p:txBody>
      </p:sp>
    </p:spTree>
    <p:extLst>
      <p:ext uri="{BB962C8B-B14F-4D97-AF65-F5344CB8AC3E}">
        <p14:creationId xmlns:p14="http://schemas.microsoft.com/office/powerpoint/2010/main" val="1224984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33EE00-CE0B-49E0-4C6B-26B990CC9678}"/>
              </a:ext>
            </a:extLst>
          </p:cNvPr>
          <p:cNvSpPr>
            <a:spLocks noGrp="1"/>
          </p:cNvSpPr>
          <p:nvPr>
            <p:ph type="title"/>
          </p:nvPr>
        </p:nvSpPr>
        <p:spPr/>
        <p:txBody>
          <a:bodyPr/>
          <a:lstStyle/>
          <a:p>
            <a:r>
              <a:rPr lang="cs-CZ" dirty="0"/>
              <a:t>Fáze plánování – výpočet plánovacího formuláře </a:t>
            </a:r>
            <a:endParaRPr lang="en-GB" dirty="0"/>
          </a:p>
        </p:txBody>
      </p:sp>
      <p:sp>
        <p:nvSpPr>
          <p:cNvPr id="3" name="Zástupný obsah 2">
            <a:extLst>
              <a:ext uri="{FF2B5EF4-FFF2-40B4-BE49-F238E27FC236}">
                <a16:creationId xmlns:a16="http://schemas.microsoft.com/office/drawing/2014/main" id="{374EB6A6-9E02-03EF-6E9D-38121FA51ACE}"/>
              </a:ext>
            </a:extLst>
          </p:cNvPr>
          <p:cNvSpPr>
            <a:spLocks noGrp="1"/>
          </p:cNvSpPr>
          <p:nvPr>
            <p:ph idx="1"/>
          </p:nvPr>
        </p:nvSpPr>
        <p:spPr>
          <a:xfrm>
            <a:off x="92016" y="1989138"/>
            <a:ext cx="5817078" cy="4211637"/>
          </a:xfrm>
        </p:spPr>
        <p:txBody>
          <a:bodyPr/>
          <a:lstStyle/>
          <a:p>
            <a:r>
              <a:rPr lang="cs-CZ" dirty="0"/>
              <a:t>Výpočet plánovacího formuláře se dělí na pět částí.</a:t>
            </a:r>
          </a:p>
          <a:p>
            <a:pPr marL="457200" indent="-457200">
              <a:buAutoNum type="arabicPeriod"/>
            </a:pPr>
            <a:r>
              <a:rPr lang="cs-CZ" dirty="0"/>
              <a:t>záhlaví,</a:t>
            </a:r>
          </a:p>
          <a:p>
            <a:pPr marL="457200" indent="-457200">
              <a:buAutoNum type="arabicPeriod"/>
            </a:pPr>
            <a:r>
              <a:rPr lang="cs-CZ" dirty="0"/>
              <a:t>výpočet </a:t>
            </a:r>
            <a:r>
              <a:rPr lang="cs-CZ" dirty="0" err="1"/>
              <a:t>Corrected</a:t>
            </a:r>
            <a:r>
              <a:rPr lang="cs-CZ" dirty="0"/>
              <a:t> Dry </a:t>
            </a:r>
            <a:r>
              <a:rPr lang="cs-CZ" dirty="0" err="1"/>
              <a:t>Operating</a:t>
            </a:r>
            <a:r>
              <a:rPr lang="cs-CZ" dirty="0"/>
              <a:t> </a:t>
            </a:r>
            <a:r>
              <a:rPr lang="cs-CZ" dirty="0" err="1"/>
              <a:t>Weight</a:t>
            </a:r>
            <a:r>
              <a:rPr lang="cs-CZ" dirty="0"/>
              <a:t> a Dry </a:t>
            </a:r>
            <a:r>
              <a:rPr lang="cs-CZ" dirty="0" err="1"/>
              <a:t>Operating</a:t>
            </a:r>
            <a:r>
              <a:rPr lang="cs-CZ" dirty="0"/>
              <a:t> Index,</a:t>
            </a:r>
          </a:p>
          <a:p>
            <a:pPr marL="457200" indent="-457200">
              <a:buAutoNum type="arabicPeriod"/>
            </a:pPr>
            <a:r>
              <a:rPr lang="cs-CZ" dirty="0"/>
              <a:t>výpočet </a:t>
            </a:r>
            <a:r>
              <a:rPr lang="cs-CZ" dirty="0" err="1"/>
              <a:t>Estimated</a:t>
            </a:r>
            <a:r>
              <a:rPr lang="cs-CZ" dirty="0"/>
              <a:t> </a:t>
            </a:r>
            <a:r>
              <a:rPr lang="cs-CZ" dirty="0" err="1"/>
              <a:t>Zero</a:t>
            </a:r>
            <a:r>
              <a:rPr lang="cs-CZ" dirty="0"/>
              <a:t> </a:t>
            </a:r>
            <a:r>
              <a:rPr lang="cs-CZ" dirty="0" err="1"/>
              <a:t>Fuel</a:t>
            </a:r>
            <a:r>
              <a:rPr lang="cs-CZ" dirty="0"/>
              <a:t> </a:t>
            </a:r>
            <a:r>
              <a:rPr lang="cs-CZ" dirty="0" err="1"/>
              <a:t>Weight</a:t>
            </a:r>
            <a:r>
              <a:rPr lang="cs-CZ" dirty="0"/>
              <a:t> a </a:t>
            </a:r>
            <a:r>
              <a:rPr lang="cs-CZ" dirty="0" err="1"/>
              <a:t>Estimated</a:t>
            </a:r>
            <a:r>
              <a:rPr lang="cs-CZ" dirty="0"/>
              <a:t> </a:t>
            </a:r>
            <a:r>
              <a:rPr lang="cs-CZ" dirty="0" err="1"/>
              <a:t>Take</a:t>
            </a:r>
            <a:r>
              <a:rPr lang="cs-CZ" dirty="0"/>
              <a:t> </a:t>
            </a:r>
            <a:r>
              <a:rPr lang="cs-CZ" dirty="0" err="1"/>
              <a:t>Off</a:t>
            </a:r>
            <a:r>
              <a:rPr lang="cs-CZ" dirty="0"/>
              <a:t> </a:t>
            </a:r>
            <a:r>
              <a:rPr lang="cs-CZ" dirty="0" err="1"/>
              <a:t>Weight</a:t>
            </a:r>
            <a:r>
              <a:rPr lang="cs-CZ" dirty="0"/>
              <a:t>,</a:t>
            </a:r>
          </a:p>
          <a:p>
            <a:pPr marL="457200" indent="-457200">
              <a:buAutoNum type="arabicPeriod"/>
            </a:pPr>
            <a:r>
              <a:rPr lang="cs-CZ" dirty="0"/>
              <a:t>výpočet </a:t>
            </a:r>
            <a:r>
              <a:rPr lang="cs-CZ" dirty="0" err="1"/>
              <a:t>Allowed</a:t>
            </a:r>
            <a:r>
              <a:rPr lang="cs-CZ" dirty="0"/>
              <a:t> </a:t>
            </a:r>
            <a:r>
              <a:rPr lang="cs-CZ" dirty="0" err="1"/>
              <a:t>Traffic</a:t>
            </a:r>
            <a:r>
              <a:rPr lang="cs-CZ" dirty="0"/>
              <a:t> </a:t>
            </a:r>
            <a:r>
              <a:rPr lang="cs-CZ" dirty="0" err="1"/>
              <a:t>Load</a:t>
            </a:r>
            <a:r>
              <a:rPr lang="cs-CZ" dirty="0"/>
              <a:t>,</a:t>
            </a:r>
          </a:p>
          <a:p>
            <a:pPr marL="457200" indent="-457200">
              <a:buAutoNum type="arabicPeriod"/>
            </a:pPr>
            <a:r>
              <a:rPr lang="cs-CZ" dirty="0"/>
              <a:t>výpočet </a:t>
            </a:r>
            <a:r>
              <a:rPr lang="cs-CZ" dirty="0" err="1"/>
              <a:t>Allowed</a:t>
            </a:r>
            <a:r>
              <a:rPr lang="cs-CZ" dirty="0"/>
              <a:t> </a:t>
            </a:r>
            <a:r>
              <a:rPr lang="cs-CZ" dirty="0" err="1"/>
              <a:t>Take</a:t>
            </a:r>
            <a:r>
              <a:rPr lang="cs-CZ" dirty="0"/>
              <a:t> </a:t>
            </a:r>
            <a:r>
              <a:rPr lang="cs-CZ" dirty="0" err="1"/>
              <a:t>Off</a:t>
            </a:r>
            <a:r>
              <a:rPr lang="cs-CZ" dirty="0"/>
              <a:t> </a:t>
            </a:r>
            <a:r>
              <a:rPr lang="cs-CZ" dirty="0" err="1"/>
              <a:t>Fuel</a:t>
            </a:r>
            <a:r>
              <a:rPr lang="cs-CZ" dirty="0"/>
              <a:t> a metoda standartního rozdělení cestujících</a:t>
            </a:r>
            <a:endParaRPr lang="en-GB" dirty="0"/>
          </a:p>
        </p:txBody>
      </p:sp>
      <p:sp>
        <p:nvSpPr>
          <p:cNvPr id="4" name="Zástupný obsah 2">
            <a:extLst>
              <a:ext uri="{FF2B5EF4-FFF2-40B4-BE49-F238E27FC236}">
                <a16:creationId xmlns:a16="http://schemas.microsoft.com/office/drawing/2014/main" id="{2600B142-C864-EA55-FF52-44442A677B2A}"/>
              </a:ext>
            </a:extLst>
          </p:cNvPr>
          <p:cNvSpPr txBox="1">
            <a:spLocks/>
          </p:cNvSpPr>
          <p:nvPr/>
        </p:nvSpPr>
        <p:spPr>
          <a:xfrm>
            <a:off x="5909094" y="1989138"/>
            <a:ext cx="5190227" cy="421163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Tx/>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a:t>Zkratky:</a:t>
            </a:r>
          </a:p>
          <a:p>
            <a:r>
              <a:rPr lang="cs-CZ" dirty="0"/>
              <a:t>DOW – Dry </a:t>
            </a:r>
            <a:r>
              <a:rPr lang="cs-CZ" dirty="0" err="1"/>
              <a:t>Operating</a:t>
            </a:r>
            <a:r>
              <a:rPr lang="cs-CZ" dirty="0"/>
              <a:t> </a:t>
            </a:r>
            <a:r>
              <a:rPr lang="cs-CZ" dirty="0" err="1"/>
              <a:t>Weight</a:t>
            </a:r>
            <a:r>
              <a:rPr lang="cs-CZ" dirty="0"/>
              <a:t>,</a:t>
            </a:r>
          </a:p>
          <a:p>
            <a:r>
              <a:rPr lang="cs-CZ" dirty="0"/>
              <a:t>DOI – Dry </a:t>
            </a:r>
            <a:r>
              <a:rPr lang="cs-CZ" dirty="0" err="1"/>
              <a:t>Operating</a:t>
            </a:r>
            <a:r>
              <a:rPr lang="cs-CZ" dirty="0"/>
              <a:t> Index, </a:t>
            </a:r>
          </a:p>
          <a:p>
            <a:r>
              <a:rPr lang="cs-CZ" dirty="0"/>
              <a:t>FC – </a:t>
            </a:r>
            <a:r>
              <a:rPr lang="cs-CZ" dirty="0" err="1"/>
              <a:t>Flying</a:t>
            </a:r>
            <a:r>
              <a:rPr lang="cs-CZ" dirty="0"/>
              <a:t> </a:t>
            </a:r>
            <a:r>
              <a:rPr lang="cs-CZ" dirty="0" err="1"/>
              <a:t>Crew</a:t>
            </a:r>
            <a:r>
              <a:rPr lang="cs-CZ" dirty="0"/>
              <a:t>,</a:t>
            </a:r>
          </a:p>
          <a:p>
            <a:r>
              <a:rPr lang="cs-CZ" dirty="0"/>
              <a:t>CC – </a:t>
            </a:r>
            <a:r>
              <a:rPr lang="cs-CZ" dirty="0" err="1"/>
              <a:t>Cabin</a:t>
            </a:r>
            <a:r>
              <a:rPr lang="cs-CZ" dirty="0"/>
              <a:t> </a:t>
            </a:r>
            <a:r>
              <a:rPr lang="cs-CZ" dirty="0" err="1"/>
              <a:t>Crew</a:t>
            </a:r>
            <a:r>
              <a:rPr lang="cs-CZ" dirty="0"/>
              <a:t>,</a:t>
            </a:r>
          </a:p>
          <a:p>
            <a:r>
              <a:rPr lang="cs-CZ" dirty="0"/>
              <a:t>PAX – </a:t>
            </a:r>
            <a:r>
              <a:rPr lang="cs-CZ" dirty="0" err="1"/>
              <a:t>Passangers</a:t>
            </a:r>
            <a:r>
              <a:rPr lang="cs-CZ" dirty="0"/>
              <a:t>,</a:t>
            </a:r>
          </a:p>
          <a:p>
            <a:r>
              <a:rPr lang="cs-CZ" dirty="0"/>
              <a:t>EZWF – </a:t>
            </a:r>
            <a:r>
              <a:rPr lang="cs-CZ" dirty="0" err="1"/>
              <a:t>Estimated</a:t>
            </a:r>
            <a:r>
              <a:rPr lang="cs-CZ" dirty="0"/>
              <a:t> </a:t>
            </a:r>
            <a:r>
              <a:rPr lang="cs-CZ" dirty="0" err="1"/>
              <a:t>Zero</a:t>
            </a:r>
            <a:r>
              <a:rPr lang="cs-CZ" dirty="0"/>
              <a:t> </a:t>
            </a:r>
            <a:r>
              <a:rPr lang="cs-CZ" dirty="0" err="1"/>
              <a:t>Fuel</a:t>
            </a:r>
            <a:r>
              <a:rPr lang="cs-CZ" dirty="0"/>
              <a:t> </a:t>
            </a:r>
            <a:r>
              <a:rPr lang="cs-CZ" dirty="0" err="1"/>
              <a:t>Weight</a:t>
            </a:r>
            <a:r>
              <a:rPr lang="cs-CZ" dirty="0"/>
              <a:t>,</a:t>
            </a:r>
          </a:p>
          <a:p>
            <a:r>
              <a:rPr lang="cs-CZ" dirty="0"/>
              <a:t>ETOW – </a:t>
            </a:r>
            <a:r>
              <a:rPr lang="cs-CZ" dirty="0" err="1"/>
              <a:t>Estimated</a:t>
            </a:r>
            <a:r>
              <a:rPr lang="cs-CZ" dirty="0"/>
              <a:t> </a:t>
            </a:r>
            <a:r>
              <a:rPr lang="cs-CZ" dirty="0" err="1"/>
              <a:t>Take</a:t>
            </a:r>
            <a:r>
              <a:rPr lang="cs-CZ" dirty="0"/>
              <a:t> </a:t>
            </a:r>
            <a:r>
              <a:rPr lang="cs-CZ" dirty="0" err="1"/>
              <a:t>Off</a:t>
            </a:r>
            <a:r>
              <a:rPr lang="cs-CZ" dirty="0"/>
              <a:t> </a:t>
            </a:r>
            <a:r>
              <a:rPr lang="cs-CZ" dirty="0" err="1"/>
              <a:t>Fuel</a:t>
            </a:r>
            <a:r>
              <a:rPr lang="cs-CZ" dirty="0"/>
              <a:t>.</a:t>
            </a:r>
            <a:endParaRPr lang="en-GB" dirty="0"/>
          </a:p>
        </p:txBody>
      </p:sp>
    </p:spTree>
    <p:extLst>
      <p:ext uri="{BB962C8B-B14F-4D97-AF65-F5344CB8AC3E}">
        <p14:creationId xmlns:p14="http://schemas.microsoft.com/office/powerpoint/2010/main" val="3259437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B960DEE-0B9F-A0C6-4BDA-57DD88D39894}"/>
              </a:ext>
            </a:extLst>
          </p:cNvPr>
          <p:cNvSpPr>
            <a:spLocks noGrp="1"/>
          </p:cNvSpPr>
          <p:nvPr>
            <p:ph type="title"/>
          </p:nvPr>
        </p:nvSpPr>
        <p:spPr/>
        <p:txBody>
          <a:bodyPr/>
          <a:lstStyle/>
          <a:p>
            <a:r>
              <a:rPr lang="cs-CZ" dirty="0"/>
              <a:t>Fáze plánování – výpočet plánovacího formuláře </a:t>
            </a:r>
            <a:endParaRPr lang="en-GB" dirty="0"/>
          </a:p>
        </p:txBody>
      </p:sp>
      <p:sp>
        <p:nvSpPr>
          <p:cNvPr id="3" name="Zástupný obsah 2">
            <a:extLst>
              <a:ext uri="{FF2B5EF4-FFF2-40B4-BE49-F238E27FC236}">
                <a16:creationId xmlns:a16="http://schemas.microsoft.com/office/drawing/2014/main" id="{4C9DAC75-BA62-67B7-C247-A94FB81F6367}"/>
              </a:ext>
            </a:extLst>
          </p:cNvPr>
          <p:cNvSpPr>
            <a:spLocks noGrp="1"/>
          </p:cNvSpPr>
          <p:nvPr>
            <p:ph idx="1"/>
          </p:nvPr>
        </p:nvSpPr>
        <p:spPr/>
        <p:txBody>
          <a:bodyPr/>
          <a:lstStyle/>
          <a:p>
            <a:r>
              <a:rPr lang="cs-CZ" dirty="0"/>
              <a:t>V první části vyplnění a výpočtu plánovacího formuláře je důležité správně vyplnit hlavičku, protože výpočtových formulářů je několik a pracovník vyvážení letadel je schopný manuálně vyvážit několik letů denně a není žádoucí záměna jakéhokoliv formuláře.  </a:t>
            </a:r>
          </a:p>
          <a:p>
            <a:r>
              <a:rPr lang="cs-CZ" dirty="0"/>
              <a:t>Zde se jedná o jednoduchý zápis údajů ze zadání, tzn. číslo letu, zde IA(</a:t>
            </a:r>
            <a:r>
              <a:rPr lang="cs-CZ" dirty="0" err="1"/>
              <a:t>Imaginary</a:t>
            </a:r>
            <a:r>
              <a:rPr lang="cs-CZ" dirty="0"/>
              <a:t> Airlines) 1110, posádka je standartní pro letadlo A320. </a:t>
            </a:r>
          </a:p>
          <a:p>
            <a:r>
              <a:rPr lang="cs-CZ" dirty="0" err="1"/>
              <a:t>Routing</a:t>
            </a:r>
            <a:r>
              <a:rPr lang="cs-CZ" dirty="0"/>
              <a:t> je IATA kód letiště vzletu (BRU – </a:t>
            </a:r>
            <a:r>
              <a:rPr lang="cs-CZ" dirty="0" err="1"/>
              <a:t>Brussel</a:t>
            </a:r>
            <a:r>
              <a:rPr lang="cs-CZ" dirty="0"/>
              <a:t>) a letiště příletu (ARN – Stockholm </a:t>
            </a:r>
            <a:r>
              <a:rPr lang="cs-CZ" dirty="0" err="1"/>
              <a:t>Arlanda</a:t>
            </a:r>
            <a:r>
              <a:rPr lang="cs-CZ" dirty="0"/>
              <a:t>).</a:t>
            </a:r>
          </a:p>
          <a:p>
            <a:r>
              <a:rPr lang="cs-CZ" dirty="0" err="1"/>
              <a:t>Pantry</a:t>
            </a:r>
            <a:r>
              <a:rPr lang="cs-CZ" dirty="0"/>
              <a:t>, neboli catering, který pro daný let bude naložen na palubě má zkratku S (Standart).</a:t>
            </a:r>
            <a:endParaRPr lang="en-GB" dirty="0"/>
          </a:p>
        </p:txBody>
      </p:sp>
      <p:graphicFrame>
        <p:nvGraphicFramePr>
          <p:cNvPr id="9" name="Objekt 8">
            <a:extLst>
              <a:ext uri="{FF2B5EF4-FFF2-40B4-BE49-F238E27FC236}">
                <a16:creationId xmlns:a16="http://schemas.microsoft.com/office/drawing/2014/main" id="{FC8F1497-2036-1D7D-C1A3-35DCAFEC73BD}"/>
              </a:ext>
            </a:extLst>
          </p:cNvPr>
          <p:cNvGraphicFramePr>
            <a:graphicFrameLocks noChangeAspect="1"/>
          </p:cNvGraphicFramePr>
          <p:nvPr>
            <p:extLst>
              <p:ext uri="{D42A27DB-BD31-4B8C-83A1-F6EECF244321}">
                <p14:modId xmlns:p14="http://schemas.microsoft.com/office/powerpoint/2010/main" val="2405439197"/>
              </p:ext>
            </p:extLst>
          </p:nvPr>
        </p:nvGraphicFramePr>
        <p:xfrm>
          <a:off x="373701" y="5159528"/>
          <a:ext cx="11444596" cy="340903"/>
        </p:xfrm>
        <a:graphic>
          <a:graphicData uri="http://schemas.openxmlformats.org/presentationml/2006/ole">
            <mc:AlternateContent xmlns:mc="http://schemas.openxmlformats.org/markup-compatibility/2006">
              <mc:Choice xmlns:v="urn:schemas-microsoft-com:vml" Requires="v">
                <p:oleObj spid="_x0000_s1026" name="Worksheet" r:id="rId3" imgW="6715015" imgH="200025" progId="Excel.Sheet.12">
                  <p:embed/>
                </p:oleObj>
              </mc:Choice>
              <mc:Fallback>
                <p:oleObj name="Worksheet" r:id="rId3" imgW="6715015" imgH="200025" progId="Excel.Sheet.12">
                  <p:embed/>
                  <p:pic>
                    <p:nvPicPr>
                      <p:cNvPr id="9" name="Objekt 8">
                        <a:extLst>
                          <a:ext uri="{FF2B5EF4-FFF2-40B4-BE49-F238E27FC236}">
                            <a16:creationId xmlns:a16="http://schemas.microsoft.com/office/drawing/2014/main" id="{FC8F1497-2036-1D7D-C1A3-35DCAFEC73BD}"/>
                          </a:ext>
                        </a:extLst>
                      </p:cNvPr>
                      <p:cNvPicPr/>
                      <p:nvPr/>
                    </p:nvPicPr>
                    <p:blipFill>
                      <a:blip r:embed="rId4"/>
                      <a:stretch>
                        <a:fillRect/>
                      </a:stretch>
                    </p:blipFill>
                    <p:spPr>
                      <a:xfrm>
                        <a:off x="373701" y="5159528"/>
                        <a:ext cx="11444596" cy="340903"/>
                      </a:xfrm>
                      <a:prstGeom prst="rect">
                        <a:avLst/>
                      </a:prstGeom>
                    </p:spPr>
                  </p:pic>
                </p:oleObj>
              </mc:Fallback>
            </mc:AlternateContent>
          </a:graphicData>
        </a:graphic>
      </p:graphicFrame>
    </p:spTree>
    <p:extLst>
      <p:ext uri="{BB962C8B-B14F-4D97-AF65-F5344CB8AC3E}">
        <p14:creationId xmlns:p14="http://schemas.microsoft.com/office/powerpoint/2010/main" val="977362895"/>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1_Custom Design</Template>
  <TotalTime>1700</TotalTime>
  <Words>5144</Words>
  <Application>Microsoft Office PowerPoint</Application>
  <PresentationFormat>Širokoúhlá obrazovka</PresentationFormat>
  <Paragraphs>1157</Paragraphs>
  <Slides>39</Slides>
  <Notes>1</Notes>
  <HiddenSlides>0</HiddenSlides>
  <MMClips>0</MMClips>
  <ScaleCrop>false</ScaleCrop>
  <HeadingPairs>
    <vt:vector size="8" baseType="variant">
      <vt:variant>
        <vt:lpstr>Použitá písma</vt:lpstr>
      </vt:variant>
      <vt:variant>
        <vt:i4>4</vt:i4>
      </vt:variant>
      <vt:variant>
        <vt:lpstr>Motiv</vt:lpstr>
      </vt:variant>
      <vt:variant>
        <vt:i4>1</vt:i4>
      </vt:variant>
      <vt:variant>
        <vt:lpstr>Vložené servery OLE</vt:lpstr>
      </vt:variant>
      <vt:variant>
        <vt:i4>1</vt:i4>
      </vt:variant>
      <vt:variant>
        <vt:lpstr>Nadpisy snímků</vt:lpstr>
      </vt:variant>
      <vt:variant>
        <vt:i4>39</vt:i4>
      </vt:variant>
    </vt:vector>
  </HeadingPairs>
  <TitlesOfParts>
    <vt:vector size="45" baseType="lpstr">
      <vt:lpstr>Aptos Narrow</vt:lpstr>
      <vt:lpstr>Arial</vt:lpstr>
      <vt:lpstr>Calibri</vt:lpstr>
      <vt:lpstr>Cambria Math</vt:lpstr>
      <vt:lpstr>1_Custom Design</vt:lpstr>
      <vt:lpstr>Worksheet</vt:lpstr>
      <vt:lpstr>Prezentace aplikace PowerPoint</vt:lpstr>
      <vt:lpstr>Obsah</vt:lpstr>
      <vt:lpstr>Obecné podmínky řešení</vt:lpstr>
      <vt:lpstr>Vývojový diagram </vt:lpstr>
      <vt:lpstr>Vývojový diagram</vt:lpstr>
      <vt:lpstr>Vývojový diagram</vt:lpstr>
      <vt:lpstr>Vstupní údaje – příklad 1</vt:lpstr>
      <vt:lpstr>Fáze plánování – výpočet plánovacího formuláře </vt:lpstr>
      <vt:lpstr>Fáze plánování – výpočet plánovacího formuláře </vt:lpstr>
      <vt:lpstr>Fáze plánování – výpočet plánovacího formuláře </vt:lpstr>
      <vt:lpstr>Fáze plánování – výpočet plánovacího formuláře </vt:lpstr>
      <vt:lpstr>Fáze plánování – výpočet plánovacího formuláře </vt:lpstr>
      <vt:lpstr>Fáze plánování – výpočet plánovacího formuláře </vt:lpstr>
      <vt:lpstr>Fáze plánování – příprava nakládacích instrukcí</vt:lpstr>
      <vt:lpstr>Fáze plánování – příprava nakládacích instrukcí</vt:lpstr>
      <vt:lpstr>Fáze plánování – příprava nakládacích instrukcí</vt:lpstr>
      <vt:lpstr>Fáze plánování – výpočet preliminárního trim sheetu</vt:lpstr>
      <vt:lpstr>Prezentace aplikace PowerPoint</vt:lpstr>
      <vt:lpstr>Prezentace aplikace PowerPoint</vt:lpstr>
      <vt:lpstr>Fáze konečného vyvážení – finální údaje</vt:lpstr>
      <vt:lpstr>Fáze konečného vyvážení – finální údaje</vt:lpstr>
      <vt:lpstr>Fáze konečného vyvážení – výpočet load sheetu</vt:lpstr>
      <vt:lpstr>Fáze konečného vyvážení – výpočet load sheetu</vt:lpstr>
      <vt:lpstr>Fáze konečného vyvážení – výpočet load sheetu</vt:lpstr>
      <vt:lpstr>Fáze konečného vyvážení – výpočet load sheetu</vt:lpstr>
      <vt:lpstr>Fáze konečného vyvážení – výpočet load sheetu</vt:lpstr>
      <vt:lpstr>Fáze konečného vyvážení – výpočet trim sheetu</vt:lpstr>
      <vt:lpstr>Fáze konečného vyvážení – závěr</vt:lpstr>
      <vt:lpstr>Fáze konečného vyvážení – závěr</vt:lpstr>
      <vt:lpstr>Vstupní údaje – příklad 2</vt:lpstr>
      <vt:lpstr>Fáze plánování – výpočet plánovacího formuláře </vt:lpstr>
      <vt:lpstr>Fáze plánování – příprava nakládacích instrukcí</vt:lpstr>
      <vt:lpstr>Fáze plánování – výpočet preliminárního trim sheetu</vt:lpstr>
      <vt:lpstr>Fáze konečného vyvážení – finální údaje</vt:lpstr>
      <vt:lpstr>Fáze konečného vyvážení – finální údaje</vt:lpstr>
      <vt:lpstr>Fáze konečného vyvážení – výpočet load sheetu</vt:lpstr>
      <vt:lpstr>Fáze konečného vyvážení – výpočet trim sheetu</vt:lpstr>
      <vt:lpstr>Fáze konečného vyvážení – závěr</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Admin</cp:lastModifiedBy>
  <cp:revision>38</cp:revision>
  <dcterms:created xsi:type="dcterms:W3CDTF">2019-09-01T08:00:02Z</dcterms:created>
  <dcterms:modified xsi:type="dcterms:W3CDTF">2025-01-06T14:36:48Z</dcterms:modified>
</cp:coreProperties>
</file>