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15"/>
  </p:notesMasterIdLst>
  <p:handoutMasterIdLst>
    <p:handoutMasterId r:id="rId16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59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851600-93AA-48CD-97C9-0C30A73551DF}" v="46" dt="2024-11-21T13:18:30.8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5" d="100"/>
          <a:sy n="115" d="100"/>
        </p:scale>
        <p:origin x="924" y="114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ILECEK Jakub (HELLA)" userId="9b3b3962-6331-4b33-b985-eb69d2ea4bc4" providerId="ADAL" clId="{3E851600-93AA-48CD-97C9-0C30A73551DF}"/>
    <pc:docChg chg="undo custSel addSld delSld modSld modSection">
      <pc:chgData name="CILECEK Jakub (HELLA)" userId="9b3b3962-6331-4b33-b985-eb69d2ea4bc4" providerId="ADAL" clId="{3E851600-93AA-48CD-97C9-0C30A73551DF}" dt="2024-11-21T13:18:41.356" v="653" actId="1076"/>
      <pc:docMkLst>
        <pc:docMk/>
      </pc:docMkLst>
      <pc:sldChg chg="modSp mod">
        <pc:chgData name="CILECEK Jakub (HELLA)" userId="9b3b3962-6331-4b33-b985-eb69d2ea4bc4" providerId="ADAL" clId="{3E851600-93AA-48CD-97C9-0C30A73551DF}" dt="2024-11-21T13:18:41.356" v="653" actId="1076"/>
        <pc:sldMkLst>
          <pc:docMk/>
          <pc:sldMk cId="226417236" sldId="259"/>
        </pc:sldMkLst>
        <pc:spChg chg="mod">
          <ac:chgData name="CILECEK Jakub (HELLA)" userId="9b3b3962-6331-4b33-b985-eb69d2ea4bc4" providerId="ADAL" clId="{3E851600-93AA-48CD-97C9-0C30A73551DF}" dt="2024-11-21T13:18:41.356" v="653" actId="1076"/>
          <ac:spMkLst>
            <pc:docMk/>
            <pc:sldMk cId="226417236" sldId="259"/>
            <ac:spMk id="8" creationId="{0EA4430B-5946-CA75-0549-E3178C6DB125}"/>
          </ac:spMkLst>
        </pc:spChg>
      </pc:sldChg>
      <pc:sldChg chg="modSp mod">
        <pc:chgData name="CILECEK Jakub (HELLA)" userId="9b3b3962-6331-4b33-b985-eb69d2ea4bc4" providerId="ADAL" clId="{3E851600-93AA-48CD-97C9-0C30A73551DF}" dt="2024-11-21T12:20:09.809" v="61" actId="1076"/>
        <pc:sldMkLst>
          <pc:docMk/>
          <pc:sldMk cId="3328650913" sldId="277"/>
        </pc:sldMkLst>
        <pc:spChg chg="mod">
          <ac:chgData name="CILECEK Jakub (HELLA)" userId="9b3b3962-6331-4b33-b985-eb69d2ea4bc4" providerId="ADAL" clId="{3E851600-93AA-48CD-97C9-0C30A73551DF}" dt="2024-11-21T12:19:56.495" v="40" actId="20577"/>
          <ac:spMkLst>
            <pc:docMk/>
            <pc:sldMk cId="3328650913" sldId="277"/>
            <ac:spMk id="3" creationId="{81CBE805-5438-3B16-91D4-539B82F397DC}"/>
          </ac:spMkLst>
        </pc:spChg>
        <pc:spChg chg="mod">
          <ac:chgData name="CILECEK Jakub (HELLA)" userId="9b3b3962-6331-4b33-b985-eb69d2ea4bc4" providerId="ADAL" clId="{3E851600-93AA-48CD-97C9-0C30A73551DF}" dt="2024-11-21T12:20:09.809" v="61" actId="1076"/>
          <ac:spMkLst>
            <pc:docMk/>
            <pc:sldMk cId="3328650913" sldId="277"/>
            <ac:spMk id="6" creationId="{E1D4C76D-A2F4-254C-288D-AA077E86A0FC}"/>
          </ac:spMkLst>
        </pc:spChg>
      </pc:sldChg>
      <pc:sldChg chg="modSp new mod">
        <pc:chgData name="CILECEK Jakub (HELLA)" userId="9b3b3962-6331-4b33-b985-eb69d2ea4bc4" providerId="ADAL" clId="{3E851600-93AA-48CD-97C9-0C30A73551DF}" dt="2024-11-21T12:21:00.279" v="192" actId="20577"/>
        <pc:sldMkLst>
          <pc:docMk/>
          <pc:sldMk cId="3918521677" sldId="278"/>
        </pc:sldMkLst>
        <pc:spChg chg="mod">
          <ac:chgData name="CILECEK Jakub (HELLA)" userId="9b3b3962-6331-4b33-b985-eb69d2ea4bc4" providerId="ADAL" clId="{3E851600-93AA-48CD-97C9-0C30A73551DF}" dt="2024-11-21T12:20:27.825" v="75" actId="20577"/>
          <ac:spMkLst>
            <pc:docMk/>
            <pc:sldMk cId="3918521677" sldId="278"/>
            <ac:spMk id="2" creationId="{A8DB5BA0-7C06-C47B-37AF-B23614ACAC36}"/>
          </ac:spMkLst>
        </pc:spChg>
        <pc:spChg chg="mod">
          <ac:chgData name="CILECEK Jakub (HELLA)" userId="9b3b3962-6331-4b33-b985-eb69d2ea4bc4" providerId="ADAL" clId="{3E851600-93AA-48CD-97C9-0C30A73551DF}" dt="2024-11-21T12:21:00.279" v="192" actId="20577"/>
          <ac:spMkLst>
            <pc:docMk/>
            <pc:sldMk cId="3918521677" sldId="278"/>
            <ac:spMk id="3" creationId="{4646BD81-4E69-F75C-61D2-015D975D1362}"/>
          </ac:spMkLst>
        </pc:spChg>
      </pc:sldChg>
      <pc:sldChg chg="modSp new mod">
        <pc:chgData name="CILECEK Jakub (HELLA)" userId="9b3b3962-6331-4b33-b985-eb69d2ea4bc4" providerId="ADAL" clId="{3E851600-93AA-48CD-97C9-0C30A73551DF}" dt="2024-11-21T12:22:16.902" v="473" actId="20577"/>
        <pc:sldMkLst>
          <pc:docMk/>
          <pc:sldMk cId="1717000115" sldId="279"/>
        </pc:sldMkLst>
        <pc:spChg chg="mod">
          <ac:chgData name="CILECEK Jakub (HELLA)" userId="9b3b3962-6331-4b33-b985-eb69d2ea4bc4" providerId="ADAL" clId="{3E851600-93AA-48CD-97C9-0C30A73551DF}" dt="2024-11-21T12:21:12.466" v="218" actId="20577"/>
          <ac:spMkLst>
            <pc:docMk/>
            <pc:sldMk cId="1717000115" sldId="279"/>
            <ac:spMk id="2" creationId="{8394249D-F3E2-0CBF-9C38-B4BA3663916E}"/>
          </ac:spMkLst>
        </pc:spChg>
        <pc:spChg chg="mod">
          <ac:chgData name="CILECEK Jakub (HELLA)" userId="9b3b3962-6331-4b33-b985-eb69d2ea4bc4" providerId="ADAL" clId="{3E851600-93AA-48CD-97C9-0C30A73551DF}" dt="2024-11-21T12:22:16.902" v="473" actId="20577"/>
          <ac:spMkLst>
            <pc:docMk/>
            <pc:sldMk cId="1717000115" sldId="279"/>
            <ac:spMk id="3" creationId="{C5A80B42-842E-D8E5-82B5-6E9175D4CE47}"/>
          </ac:spMkLst>
        </pc:spChg>
      </pc:sldChg>
      <pc:sldChg chg="addSp delSp modSp new mod">
        <pc:chgData name="CILECEK Jakub (HELLA)" userId="9b3b3962-6331-4b33-b985-eb69d2ea4bc4" providerId="ADAL" clId="{3E851600-93AA-48CD-97C9-0C30A73551DF}" dt="2024-11-21T12:24:05.084" v="511" actId="14100"/>
        <pc:sldMkLst>
          <pc:docMk/>
          <pc:sldMk cId="3253437530" sldId="280"/>
        </pc:sldMkLst>
        <pc:spChg chg="mod">
          <ac:chgData name="CILECEK Jakub (HELLA)" userId="9b3b3962-6331-4b33-b985-eb69d2ea4bc4" providerId="ADAL" clId="{3E851600-93AA-48CD-97C9-0C30A73551DF}" dt="2024-11-21T12:22:38.532" v="505" actId="1076"/>
          <ac:spMkLst>
            <pc:docMk/>
            <pc:sldMk cId="3253437530" sldId="280"/>
            <ac:spMk id="2" creationId="{EC3B3E79-8CCD-A81B-8B5D-1DF878B45656}"/>
          </ac:spMkLst>
        </pc:spChg>
        <pc:spChg chg="del">
          <ac:chgData name="CILECEK Jakub (HELLA)" userId="9b3b3962-6331-4b33-b985-eb69d2ea4bc4" providerId="ADAL" clId="{3E851600-93AA-48CD-97C9-0C30A73551DF}" dt="2024-11-21T12:22:41.280" v="506" actId="478"/>
          <ac:spMkLst>
            <pc:docMk/>
            <pc:sldMk cId="3253437530" sldId="280"/>
            <ac:spMk id="3" creationId="{C0BCAA4D-ACCD-7BDB-97BE-8C1470239373}"/>
          </ac:spMkLst>
        </pc:spChg>
        <pc:graphicFrameChg chg="add mod">
          <ac:chgData name="CILECEK Jakub (HELLA)" userId="9b3b3962-6331-4b33-b985-eb69d2ea4bc4" providerId="ADAL" clId="{3E851600-93AA-48CD-97C9-0C30A73551DF}" dt="2024-11-21T12:23:49.797" v="507"/>
          <ac:graphicFrameMkLst>
            <pc:docMk/>
            <pc:sldMk cId="3253437530" sldId="280"/>
            <ac:graphicFrameMk id="4" creationId="{25D1405A-1A96-1F5D-70ED-33CD64B93983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2:24:05.084" v="511" actId="14100"/>
          <ac:graphicFrameMkLst>
            <pc:docMk/>
            <pc:sldMk cId="3253437530" sldId="280"/>
            <ac:graphicFrameMk id="5" creationId="{699721D8-B87D-DEE2-4601-7DEA08A12E68}"/>
          </ac:graphicFrameMkLst>
        </pc:graphicFrameChg>
      </pc:sldChg>
      <pc:sldChg chg="addSp delSp new mod">
        <pc:chgData name="CILECEK Jakub (HELLA)" userId="9b3b3962-6331-4b33-b985-eb69d2ea4bc4" providerId="ADAL" clId="{3E851600-93AA-48CD-97C9-0C30A73551DF}" dt="2024-11-21T12:52:03.780" v="515" actId="22"/>
        <pc:sldMkLst>
          <pc:docMk/>
          <pc:sldMk cId="2712653522" sldId="281"/>
        </pc:sldMkLst>
        <pc:spChg chg="del">
          <ac:chgData name="CILECEK Jakub (HELLA)" userId="9b3b3962-6331-4b33-b985-eb69d2ea4bc4" providerId="ADAL" clId="{3E851600-93AA-48CD-97C9-0C30A73551DF}" dt="2024-11-21T12:51:40.648" v="513" actId="478"/>
          <ac:spMkLst>
            <pc:docMk/>
            <pc:sldMk cId="2712653522" sldId="281"/>
            <ac:spMk id="2" creationId="{41B644C6-1FFF-8DE8-D329-4C3692A3112A}"/>
          </ac:spMkLst>
        </pc:spChg>
        <pc:spChg chg="del">
          <ac:chgData name="CILECEK Jakub (HELLA)" userId="9b3b3962-6331-4b33-b985-eb69d2ea4bc4" providerId="ADAL" clId="{3E851600-93AA-48CD-97C9-0C30A73551DF}" dt="2024-11-21T12:51:42.073" v="514" actId="478"/>
          <ac:spMkLst>
            <pc:docMk/>
            <pc:sldMk cId="2712653522" sldId="281"/>
            <ac:spMk id="3" creationId="{094424D7-81DA-B223-B6A2-C737519420CC}"/>
          </ac:spMkLst>
        </pc:spChg>
        <pc:picChg chg="add">
          <ac:chgData name="CILECEK Jakub (HELLA)" userId="9b3b3962-6331-4b33-b985-eb69d2ea4bc4" providerId="ADAL" clId="{3E851600-93AA-48CD-97C9-0C30A73551DF}" dt="2024-11-21T12:52:03.780" v="515" actId="22"/>
          <ac:picMkLst>
            <pc:docMk/>
            <pc:sldMk cId="2712653522" sldId="281"/>
            <ac:picMk id="5" creationId="{94208CA8-292A-1C35-6068-73983BA90845}"/>
          </ac:picMkLst>
        </pc:picChg>
      </pc:sldChg>
      <pc:sldChg chg="addSp delSp modSp new mod">
        <pc:chgData name="CILECEK Jakub (HELLA)" userId="9b3b3962-6331-4b33-b985-eb69d2ea4bc4" providerId="ADAL" clId="{3E851600-93AA-48CD-97C9-0C30A73551DF}" dt="2024-11-21T12:53:30.768" v="523" actId="14100"/>
        <pc:sldMkLst>
          <pc:docMk/>
          <pc:sldMk cId="165207464" sldId="282"/>
        </pc:sldMkLst>
        <pc:spChg chg="del">
          <ac:chgData name="CILECEK Jakub (HELLA)" userId="9b3b3962-6331-4b33-b985-eb69d2ea4bc4" providerId="ADAL" clId="{3E851600-93AA-48CD-97C9-0C30A73551DF}" dt="2024-11-21T12:53:12.910" v="518" actId="478"/>
          <ac:spMkLst>
            <pc:docMk/>
            <pc:sldMk cId="165207464" sldId="282"/>
            <ac:spMk id="2" creationId="{F27DC6F5-5F64-E504-0978-83EED71FC61F}"/>
          </ac:spMkLst>
        </pc:spChg>
        <pc:spChg chg="del">
          <ac:chgData name="CILECEK Jakub (HELLA)" userId="9b3b3962-6331-4b33-b985-eb69d2ea4bc4" providerId="ADAL" clId="{3E851600-93AA-48CD-97C9-0C30A73551DF}" dt="2024-11-21T12:53:11.580" v="517" actId="478"/>
          <ac:spMkLst>
            <pc:docMk/>
            <pc:sldMk cId="165207464" sldId="282"/>
            <ac:spMk id="3" creationId="{6B9F05EC-FB7A-EA02-9A56-42F45D6BE778}"/>
          </ac:spMkLst>
        </pc:spChg>
        <pc:graphicFrameChg chg="add mod">
          <ac:chgData name="CILECEK Jakub (HELLA)" userId="9b3b3962-6331-4b33-b985-eb69d2ea4bc4" providerId="ADAL" clId="{3E851600-93AA-48CD-97C9-0C30A73551DF}" dt="2024-11-21T12:53:15.018" v="519"/>
          <ac:graphicFrameMkLst>
            <pc:docMk/>
            <pc:sldMk cId="165207464" sldId="282"/>
            <ac:graphicFrameMk id="4" creationId="{0E38FB5C-CCA3-5DC8-1DBA-FC8A541291E1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2:53:30.768" v="523" actId="14100"/>
          <ac:graphicFrameMkLst>
            <pc:docMk/>
            <pc:sldMk cId="165207464" sldId="282"/>
            <ac:graphicFrameMk id="5" creationId="{0D4D7614-7AF0-BE7F-91ED-168AAD37EFF3}"/>
          </ac:graphicFrameMkLst>
        </pc:graphicFrameChg>
      </pc:sldChg>
      <pc:sldChg chg="addSp delSp new mod">
        <pc:chgData name="CILECEK Jakub (HELLA)" userId="9b3b3962-6331-4b33-b985-eb69d2ea4bc4" providerId="ADAL" clId="{3E851600-93AA-48CD-97C9-0C30A73551DF}" dt="2024-11-21T12:53:59.407" v="527" actId="22"/>
        <pc:sldMkLst>
          <pc:docMk/>
          <pc:sldMk cId="7794544" sldId="283"/>
        </pc:sldMkLst>
        <pc:spChg chg="del">
          <ac:chgData name="CILECEK Jakub (HELLA)" userId="9b3b3962-6331-4b33-b985-eb69d2ea4bc4" providerId="ADAL" clId="{3E851600-93AA-48CD-97C9-0C30A73551DF}" dt="2024-11-21T12:53:57.679" v="526" actId="478"/>
          <ac:spMkLst>
            <pc:docMk/>
            <pc:sldMk cId="7794544" sldId="283"/>
            <ac:spMk id="2" creationId="{54346762-A92B-D077-8B46-2D1275E6C13D}"/>
          </ac:spMkLst>
        </pc:spChg>
        <pc:spChg chg="del">
          <ac:chgData name="CILECEK Jakub (HELLA)" userId="9b3b3962-6331-4b33-b985-eb69d2ea4bc4" providerId="ADAL" clId="{3E851600-93AA-48CD-97C9-0C30A73551DF}" dt="2024-11-21T12:53:56.437" v="525" actId="478"/>
          <ac:spMkLst>
            <pc:docMk/>
            <pc:sldMk cId="7794544" sldId="283"/>
            <ac:spMk id="3" creationId="{DD4C0190-611E-4B19-7035-983394C15A04}"/>
          </ac:spMkLst>
        </pc:spChg>
        <pc:picChg chg="add">
          <ac:chgData name="CILECEK Jakub (HELLA)" userId="9b3b3962-6331-4b33-b985-eb69d2ea4bc4" providerId="ADAL" clId="{3E851600-93AA-48CD-97C9-0C30A73551DF}" dt="2024-11-21T12:53:59.407" v="527" actId="22"/>
          <ac:picMkLst>
            <pc:docMk/>
            <pc:sldMk cId="7794544" sldId="283"/>
            <ac:picMk id="5" creationId="{4C1CF05F-9E6D-76D9-BDA0-F617A8CE1415}"/>
          </ac:picMkLst>
        </pc:picChg>
      </pc:sldChg>
      <pc:sldChg chg="addSp delSp modSp new mod">
        <pc:chgData name="CILECEK Jakub (HELLA)" userId="9b3b3962-6331-4b33-b985-eb69d2ea4bc4" providerId="ADAL" clId="{3E851600-93AA-48CD-97C9-0C30A73551DF}" dt="2024-11-21T12:58:47.760" v="567" actId="14100"/>
        <pc:sldMkLst>
          <pc:docMk/>
          <pc:sldMk cId="1970503141" sldId="284"/>
        </pc:sldMkLst>
        <pc:spChg chg="mod">
          <ac:chgData name="CILECEK Jakub (HELLA)" userId="9b3b3962-6331-4b33-b985-eb69d2ea4bc4" providerId="ADAL" clId="{3E851600-93AA-48CD-97C9-0C30A73551DF}" dt="2024-11-21T12:54:20.647" v="541" actId="20577"/>
          <ac:spMkLst>
            <pc:docMk/>
            <pc:sldMk cId="1970503141" sldId="284"/>
            <ac:spMk id="2" creationId="{AEF3B6A5-9AF1-0402-46B2-54D94EFDDC2E}"/>
          </ac:spMkLst>
        </pc:spChg>
        <pc:spChg chg="del">
          <ac:chgData name="CILECEK Jakub (HELLA)" userId="9b3b3962-6331-4b33-b985-eb69d2ea4bc4" providerId="ADAL" clId="{3E851600-93AA-48CD-97C9-0C30A73551DF}" dt="2024-11-21T12:54:23.835" v="542" actId="478"/>
          <ac:spMkLst>
            <pc:docMk/>
            <pc:sldMk cId="1970503141" sldId="284"/>
            <ac:spMk id="3" creationId="{162CB50F-85A8-2012-E33D-E97684B09416}"/>
          </ac:spMkLst>
        </pc:spChg>
        <pc:graphicFrameChg chg="add mod">
          <ac:chgData name="CILECEK Jakub (HELLA)" userId="9b3b3962-6331-4b33-b985-eb69d2ea4bc4" providerId="ADAL" clId="{3E851600-93AA-48CD-97C9-0C30A73551DF}" dt="2024-11-21T12:58:37.225" v="564"/>
          <ac:graphicFrameMkLst>
            <pc:docMk/>
            <pc:sldMk cId="1970503141" sldId="284"/>
            <ac:graphicFrameMk id="6" creationId="{DE03CA86-DDD0-E081-4F39-DFF508CDFF48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2:58:47.760" v="567" actId="14100"/>
          <ac:graphicFrameMkLst>
            <pc:docMk/>
            <pc:sldMk cId="1970503141" sldId="284"/>
            <ac:graphicFrameMk id="7" creationId="{FB41A9FD-CAA1-EC8E-2D28-DE5017E34C6A}"/>
          </ac:graphicFrameMkLst>
        </pc:graphicFrameChg>
        <pc:picChg chg="add del">
          <ac:chgData name="CILECEK Jakub (HELLA)" userId="9b3b3962-6331-4b33-b985-eb69d2ea4bc4" providerId="ADAL" clId="{3E851600-93AA-48CD-97C9-0C30A73551DF}" dt="2024-11-21T12:54:28.470" v="544" actId="22"/>
          <ac:picMkLst>
            <pc:docMk/>
            <pc:sldMk cId="1970503141" sldId="284"/>
            <ac:picMk id="5" creationId="{2FE93B9B-D797-E1C1-027F-E4172A560D67}"/>
          </ac:picMkLst>
        </pc:picChg>
      </pc:sldChg>
      <pc:sldChg chg="addSp modSp add mod">
        <pc:chgData name="CILECEK Jakub (HELLA)" userId="9b3b3962-6331-4b33-b985-eb69d2ea4bc4" providerId="ADAL" clId="{3E851600-93AA-48CD-97C9-0C30A73551DF}" dt="2024-11-21T13:04:35.367" v="573" actId="14100"/>
        <pc:sldMkLst>
          <pc:docMk/>
          <pc:sldMk cId="3204115958" sldId="285"/>
        </pc:sldMkLst>
        <pc:spChg chg="mod">
          <ac:chgData name="CILECEK Jakub (HELLA)" userId="9b3b3962-6331-4b33-b985-eb69d2ea4bc4" providerId="ADAL" clId="{3E851600-93AA-48CD-97C9-0C30A73551DF}" dt="2024-11-21T12:58:55.777" v="569" actId="20577"/>
          <ac:spMkLst>
            <pc:docMk/>
            <pc:sldMk cId="3204115958" sldId="285"/>
            <ac:spMk id="2" creationId="{AEF3B6A5-9AF1-0402-46B2-54D94EFDDC2E}"/>
          </ac:spMkLst>
        </pc:spChg>
        <pc:graphicFrameChg chg="add mod">
          <ac:chgData name="CILECEK Jakub (HELLA)" userId="9b3b3962-6331-4b33-b985-eb69d2ea4bc4" providerId="ADAL" clId="{3E851600-93AA-48CD-97C9-0C30A73551DF}" dt="2024-11-21T13:04:24.933" v="570"/>
          <ac:graphicFrameMkLst>
            <pc:docMk/>
            <pc:sldMk cId="3204115958" sldId="285"/>
            <ac:graphicFrameMk id="3" creationId="{01DA7919-8A7F-40AB-D69F-6F764A0E7B2E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3:04:35.367" v="573" actId="14100"/>
          <ac:graphicFrameMkLst>
            <pc:docMk/>
            <pc:sldMk cId="3204115958" sldId="285"/>
            <ac:graphicFrameMk id="4" creationId="{1BD8D047-1E86-00F1-BB1D-E587BB89E0CC}"/>
          </ac:graphicFrameMkLst>
        </pc:graphicFrameChg>
      </pc:sldChg>
      <pc:sldChg chg="addSp modSp add mod">
        <pc:chgData name="CILECEK Jakub (HELLA)" userId="9b3b3962-6331-4b33-b985-eb69d2ea4bc4" providerId="ADAL" clId="{3E851600-93AA-48CD-97C9-0C30A73551DF}" dt="2024-11-21T13:07:31.352" v="579" actId="14100"/>
        <pc:sldMkLst>
          <pc:docMk/>
          <pc:sldMk cId="1704111538" sldId="286"/>
        </pc:sldMkLst>
        <pc:spChg chg="mod">
          <ac:chgData name="CILECEK Jakub (HELLA)" userId="9b3b3962-6331-4b33-b985-eb69d2ea4bc4" providerId="ADAL" clId="{3E851600-93AA-48CD-97C9-0C30A73551DF}" dt="2024-11-21T13:04:48.973" v="575" actId="20577"/>
          <ac:spMkLst>
            <pc:docMk/>
            <pc:sldMk cId="1704111538" sldId="286"/>
            <ac:spMk id="2" creationId="{AEF3B6A5-9AF1-0402-46B2-54D94EFDDC2E}"/>
          </ac:spMkLst>
        </pc:spChg>
        <pc:graphicFrameChg chg="add mod">
          <ac:chgData name="CILECEK Jakub (HELLA)" userId="9b3b3962-6331-4b33-b985-eb69d2ea4bc4" providerId="ADAL" clId="{3E851600-93AA-48CD-97C9-0C30A73551DF}" dt="2024-11-21T13:07:21.746" v="576"/>
          <ac:graphicFrameMkLst>
            <pc:docMk/>
            <pc:sldMk cId="1704111538" sldId="286"/>
            <ac:graphicFrameMk id="3" creationId="{0B5EA3B0-9E63-356D-C557-EE671C7B9E6C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3:07:31.352" v="579" actId="14100"/>
          <ac:graphicFrameMkLst>
            <pc:docMk/>
            <pc:sldMk cId="1704111538" sldId="286"/>
            <ac:graphicFrameMk id="4" creationId="{F2141AC1-3063-6F92-D642-3B5E2BAC7925}"/>
          </ac:graphicFrameMkLst>
        </pc:graphicFrameChg>
      </pc:sldChg>
      <pc:sldChg chg="addSp modSp add mod">
        <pc:chgData name="CILECEK Jakub (HELLA)" userId="9b3b3962-6331-4b33-b985-eb69d2ea4bc4" providerId="ADAL" clId="{3E851600-93AA-48CD-97C9-0C30A73551DF}" dt="2024-11-21T13:10:18.072" v="585" actId="14100"/>
        <pc:sldMkLst>
          <pc:docMk/>
          <pc:sldMk cId="1114049472" sldId="287"/>
        </pc:sldMkLst>
        <pc:spChg chg="mod">
          <ac:chgData name="CILECEK Jakub (HELLA)" userId="9b3b3962-6331-4b33-b985-eb69d2ea4bc4" providerId="ADAL" clId="{3E851600-93AA-48CD-97C9-0C30A73551DF}" dt="2024-11-21T13:07:36.414" v="581" actId="20577"/>
          <ac:spMkLst>
            <pc:docMk/>
            <pc:sldMk cId="1114049472" sldId="287"/>
            <ac:spMk id="2" creationId="{AEF3B6A5-9AF1-0402-46B2-54D94EFDDC2E}"/>
          </ac:spMkLst>
        </pc:spChg>
        <pc:graphicFrameChg chg="add mod">
          <ac:chgData name="CILECEK Jakub (HELLA)" userId="9b3b3962-6331-4b33-b985-eb69d2ea4bc4" providerId="ADAL" clId="{3E851600-93AA-48CD-97C9-0C30A73551DF}" dt="2024-11-21T13:10:08.261" v="582"/>
          <ac:graphicFrameMkLst>
            <pc:docMk/>
            <pc:sldMk cId="1114049472" sldId="287"/>
            <ac:graphicFrameMk id="3" creationId="{32977778-CDB7-EA7F-2EE2-AA3425A93C64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3:10:18.072" v="585" actId="14100"/>
          <ac:graphicFrameMkLst>
            <pc:docMk/>
            <pc:sldMk cId="1114049472" sldId="287"/>
            <ac:graphicFrameMk id="4" creationId="{73C91FE8-FC2E-7778-4C06-0D8606148283}"/>
          </ac:graphicFrameMkLst>
        </pc:graphicFrameChg>
      </pc:sldChg>
      <pc:sldChg chg="add del">
        <pc:chgData name="CILECEK Jakub (HELLA)" userId="9b3b3962-6331-4b33-b985-eb69d2ea4bc4" providerId="ADAL" clId="{3E851600-93AA-48CD-97C9-0C30A73551DF}" dt="2024-11-21T13:11:33.900" v="586" actId="47"/>
        <pc:sldMkLst>
          <pc:docMk/>
          <pc:sldMk cId="898571547" sldId="288"/>
        </pc:sldMkLst>
      </pc:sldChg>
      <pc:sldChg chg="addSp delSp modSp add mod">
        <pc:chgData name="CILECEK Jakub (HELLA)" userId="9b3b3962-6331-4b33-b985-eb69d2ea4bc4" providerId="ADAL" clId="{3E851600-93AA-48CD-97C9-0C30A73551DF}" dt="2024-11-21T13:14:32.856" v="609" actId="14100"/>
        <pc:sldMkLst>
          <pc:docMk/>
          <pc:sldMk cId="2082664079" sldId="288"/>
        </pc:sldMkLst>
        <pc:spChg chg="mod">
          <ac:chgData name="CILECEK Jakub (HELLA)" userId="9b3b3962-6331-4b33-b985-eb69d2ea4bc4" providerId="ADAL" clId="{3E851600-93AA-48CD-97C9-0C30A73551DF}" dt="2024-11-21T13:11:52.266" v="604" actId="20577"/>
          <ac:spMkLst>
            <pc:docMk/>
            <pc:sldMk cId="2082664079" sldId="288"/>
            <ac:spMk id="2" creationId="{AEF3B6A5-9AF1-0402-46B2-54D94EFDDC2E}"/>
          </ac:spMkLst>
        </pc:spChg>
        <pc:graphicFrameChg chg="add mod">
          <ac:chgData name="CILECEK Jakub (HELLA)" userId="9b3b3962-6331-4b33-b985-eb69d2ea4bc4" providerId="ADAL" clId="{3E851600-93AA-48CD-97C9-0C30A73551DF}" dt="2024-11-21T13:14:22.973" v="606"/>
          <ac:graphicFrameMkLst>
            <pc:docMk/>
            <pc:sldMk cId="2082664079" sldId="288"/>
            <ac:graphicFrameMk id="3" creationId="{827BD632-95BF-4EF0-D901-E01F1774C53E}"/>
          </ac:graphicFrameMkLst>
        </pc:graphicFrameChg>
        <pc:graphicFrameChg chg="del">
          <ac:chgData name="CILECEK Jakub (HELLA)" userId="9b3b3962-6331-4b33-b985-eb69d2ea4bc4" providerId="ADAL" clId="{3E851600-93AA-48CD-97C9-0C30A73551DF}" dt="2024-11-21T13:11:54.899" v="605" actId="478"/>
          <ac:graphicFrameMkLst>
            <pc:docMk/>
            <pc:sldMk cId="2082664079" sldId="288"/>
            <ac:graphicFrameMk id="4" creationId="{73C91FE8-FC2E-7778-4C06-0D8606148283}"/>
          </ac:graphicFrameMkLst>
        </pc:graphicFrameChg>
        <pc:graphicFrameChg chg="add mod modGraphic">
          <ac:chgData name="CILECEK Jakub (HELLA)" userId="9b3b3962-6331-4b33-b985-eb69d2ea4bc4" providerId="ADAL" clId="{3E851600-93AA-48CD-97C9-0C30A73551DF}" dt="2024-11-21T13:14:32.856" v="609" actId="14100"/>
          <ac:graphicFrameMkLst>
            <pc:docMk/>
            <pc:sldMk cId="2082664079" sldId="288"/>
            <ac:graphicFrameMk id="5" creationId="{5932006E-B71A-9FFD-0019-4F15361CFC7C}"/>
          </ac:graphicFrameMkLst>
        </pc:graphicFrameChg>
      </pc:sldChg>
      <pc:sldChg chg="add del">
        <pc:chgData name="CILECEK Jakub (HELLA)" userId="9b3b3962-6331-4b33-b985-eb69d2ea4bc4" providerId="ADAL" clId="{3E851600-93AA-48CD-97C9-0C30A73551DF}" dt="2024-11-21T13:11:34.583" v="587" actId="47"/>
        <pc:sldMkLst>
          <pc:docMk/>
          <pc:sldMk cId="3098349889" sldId="289"/>
        </pc:sldMkLst>
      </pc:sldChg>
      <pc:sldChg chg="add del">
        <pc:chgData name="CILECEK Jakub (HELLA)" userId="9b3b3962-6331-4b33-b985-eb69d2ea4bc4" providerId="ADAL" clId="{3E851600-93AA-48CD-97C9-0C30A73551DF}" dt="2024-11-21T13:11:34.953" v="588" actId="47"/>
        <pc:sldMkLst>
          <pc:docMk/>
          <pc:sldMk cId="3713563379" sldId="290"/>
        </pc:sldMkLst>
      </pc:sldChg>
      <pc:sldChg chg="add del">
        <pc:chgData name="CILECEK Jakub (HELLA)" userId="9b3b3962-6331-4b33-b985-eb69d2ea4bc4" providerId="ADAL" clId="{3E851600-93AA-48CD-97C9-0C30A73551DF}" dt="2024-11-21T13:11:35.209" v="589" actId="47"/>
        <pc:sldMkLst>
          <pc:docMk/>
          <pc:sldMk cId="892193085" sldId="291"/>
        </pc:sldMkLst>
      </pc:sldChg>
      <pc:sldChg chg="add del">
        <pc:chgData name="CILECEK Jakub (HELLA)" userId="9b3b3962-6331-4b33-b985-eb69d2ea4bc4" providerId="ADAL" clId="{3E851600-93AA-48CD-97C9-0C30A73551DF}" dt="2024-11-21T13:11:35.467" v="590" actId="47"/>
        <pc:sldMkLst>
          <pc:docMk/>
          <pc:sldMk cId="3158472547" sldId="292"/>
        </pc:sldMkLst>
      </pc:sldChg>
      <pc:sldChg chg="add del">
        <pc:chgData name="CILECEK Jakub (HELLA)" userId="9b3b3962-6331-4b33-b985-eb69d2ea4bc4" providerId="ADAL" clId="{3E851600-93AA-48CD-97C9-0C30A73551DF}" dt="2024-11-21T13:11:36.005" v="591" actId="47"/>
        <pc:sldMkLst>
          <pc:docMk/>
          <pc:sldMk cId="4084148820" sldId="293"/>
        </pc:sldMkLst>
      </pc:sldChg>
      <pc:sldChg chg="add del">
        <pc:chgData name="CILECEK Jakub (HELLA)" userId="9b3b3962-6331-4b33-b985-eb69d2ea4bc4" providerId="ADAL" clId="{3E851600-93AA-48CD-97C9-0C30A73551DF}" dt="2024-11-21T13:11:36.357" v="592" actId="47"/>
        <pc:sldMkLst>
          <pc:docMk/>
          <pc:sldMk cId="1797169774" sldId="294"/>
        </pc:sldMkLst>
      </pc:sldChg>
      <pc:sldChg chg="add del">
        <pc:chgData name="CILECEK Jakub (HELLA)" userId="9b3b3962-6331-4b33-b985-eb69d2ea4bc4" providerId="ADAL" clId="{3E851600-93AA-48CD-97C9-0C30A73551DF}" dt="2024-11-21T13:11:36.578" v="593" actId="47"/>
        <pc:sldMkLst>
          <pc:docMk/>
          <pc:sldMk cId="2494007976" sldId="295"/>
        </pc:sldMkLst>
      </pc:sldChg>
      <pc:sldChg chg="add del">
        <pc:chgData name="CILECEK Jakub (HELLA)" userId="9b3b3962-6331-4b33-b985-eb69d2ea4bc4" providerId="ADAL" clId="{3E851600-93AA-48CD-97C9-0C30A73551DF}" dt="2024-11-21T13:11:36.792" v="594" actId="47"/>
        <pc:sldMkLst>
          <pc:docMk/>
          <pc:sldMk cId="3903399945" sldId="296"/>
        </pc:sldMkLst>
      </pc:sldChg>
      <pc:sldChg chg="add del">
        <pc:chgData name="CILECEK Jakub (HELLA)" userId="9b3b3962-6331-4b33-b985-eb69d2ea4bc4" providerId="ADAL" clId="{3E851600-93AA-48CD-97C9-0C30A73551DF}" dt="2024-11-21T13:11:37.104" v="595" actId="47"/>
        <pc:sldMkLst>
          <pc:docMk/>
          <pc:sldMk cId="2641734417" sldId="297"/>
        </pc:sldMkLst>
      </pc:sldChg>
      <pc:sldChg chg="add del">
        <pc:chgData name="CILECEK Jakub (HELLA)" userId="9b3b3962-6331-4b33-b985-eb69d2ea4bc4" providerId="ADAL" clId="{3E851600-93AA-48CD-97C9-0C30A73551DF}" dt="2024-11-21T13:11:37.387" v="596" actId="47"/>
        <pc:sldMkLst>
          <pc:docMk/>
          <pc:sldMk cId="437374056" sldId="298"/>
        </pc:sldMkLst>
      </pc:sldChg>
      <pc:sldChg chg="add del">
        <pc:chgData name="CILECEK Jakub (HELLA)" userId="9b3b3962-6331-4b33-b985-eb69d2ea4bc4" providerId="ADAL" clId="{3E851600-93AA-48CD-97C9-0C30A73551DF}" dt="2024-11-21T13:11:37.713" v="597" actId="47"/>
        <pc:sldMkLst>
          <pc:docMk/>
          <pc:sldMk cId="416378219" sldId="299"/>
        </pc:sldMkLst>
      </pc:sldChg>
      <pc:sldChg chg="add del">
        <pc:chgData name="CILECEK Jakub (HELLA)" userId="9b3b3962-6331-4b33-b985-eb69d2ea4bc4" providerId="ADAL" clId="{3E851600-93AA-48CD-97C9-0C30A73551DF}" dt="2024-11-21T13:11:38.012" v="598" actId="47"/>
        <pc:sldMkLst>
          <pc:docMk/>
          <pc:sldMk cId="3017866604" sldId="300"/>
        </pc:sldMkLst>
      </pc:sldChg>
      <pc:sldChg chg="add del">
        <pc:chgData name="CILECEK Jakub (HELLA)" userId="9b3b3962-6331-4b33-b985-eb69d2ea4bc4" providerId="ADAL" clId="{3E851600-93AA-48CD-97C9-0C30A73551DF}" dt="2024-11-21T13:11:38.765" v="599" actId="47"/>
        <pc:sldMkLst>
          <pc:docMk/>
          <pc:sldMk cId="3165432233" sldId="301"/>
        </pc:sldMkLst>
      </pc:sldChg>
      <pc:sldChg chg="add del">
        <pc:chgData name="CILECEK Jakub (HELLA)" userId="9b3b3962-6331-4b33-b985-eb69d2ea4bc4" providerId="ADAL" clId="{3E851600-93AA-48CD-97C9-0C30A73551DF}" dt="2024-11-21T13:11:39.382" v="600" actId="47"/>
        <pc:sldMkLst>
          <pc:docMk/>
          <pc:sldMk cId="2545821238" sldId="302"/>
        </pc:sldMkLst>
      </pc:sldChg>
      <pc:sldChg chg="add del">
        <pc:chgData name="CILECEK Jakub (HELLA)" userId="9b3b3962-6331-4b33-b985-eb69d2ea4bc4" providerId="ADAL" clId="{3E851600-93AA-48CD-97C9-0C30A73551DF}" dt="2024-11-21T13:11:39.950" v="601" actId="47"/>
        <pc:sldMkLst>
          <pc:docMk/>
          <pc:sldMk cId="690701121" sldId="303"/>
        </pc:sldMkLst>
      </pc:sldChg>
    </pc:docChg>
  </pc:docChgLst>
  <pc:docChgLst>
    <pc:chgData name="Kvasnickova Zuzana" userId="d619ed73-810d-42e6-9ab5-a3b7d331022e" providerId="ADAL" clId="{A2E0B0A2-43B4-45EC-84A6-67D79B128AD4}"/>
    <pc:docChg chg="undo custSel modSld">
      <pc:chgData name="Kvasnickova Zuzana" userId="d619ed73-810d-42e6-9ab5-a3b7d331022e" providerId="ADAL" clId="{A2E0B0A2-43B4-45EC-84A6-67D79B128AD4}" dt="2024-10-18T08:44:30.767" v="121" actId="1076"/>
      <pc:docMkLst>
        <pc:docMk/>
      </pc:docMkLst>
      <pc:sldChg chg="addSp delSp modSp mod">
        <pc:chgData name="Kvasnickova Zuzana" userId="d619ed73-810d-42e6-9ab5-a3b7d331022e" providerId="ADAL" clId="{A2E0B0A2-43B4-45EC-84A6-67D79B128AD4}" dt="2024-10-18T08:44:30.767" v="121" actId="1076"/>
        <pc:sldMkLst>
          <pc:docMk/>
          <pc:sldMk cId="226417236" sldId="259"/>
        </pc:sldMkLst>
        <pc:spChg chg="add del mod">
          <ac:chgData name="Kvasnickova Zuzana" userId="d619ed73-810d-42e6-9ab5-a3b7d331022e" providerId="ADAL" clId="{A2E0B0A2-43B4-45EC-84A6-67D79B128AD4}" dt="2024-10-10T08:26:21.773" v="81" actId="20577"/>
          <ac:spMkLst>
            <pc:docMk/>
            <pc:sldMk cId="226417236" sldId="259"/>
            <ac:spMk id="3" creationId="{1E4FD2B4-9D68-4776-65B5-88F9609A9F19}"/>
          </ac:spMkLst>
        </pc:spChg>
        <pc:spChg chg="mod">
          <ac:chgData name="Kvasnickova Zuzana" userId="d619ed73-810d-42e6-9ab5-a3b7d331022e" providerId="ADAL" clId="{A2E0B0A2-43B4-45EC-84A6-67D79B128AD4}" dt="2024-10-10T08:10:09.378" v="21" actId="20577"/>
          <ac:spMkLst>
            <pc:docMk/>
            <pc:sldMk cId="226417236" sldId="259"/>
            <ac:spMk id="8" creationId="{0EA4430B-5946-CA75-0549-E3178C6DB125}"/>
          </ac:spMkLst>
        </pc:spChg>
        <pc:grpChg chg="mod">
          <ac:chgData name="Kvasnickova Zuzana" userId="d619ed73-810d-42e6-9ab5-a3b7d331022e" providerId="ADAL" clId="{A2E0B0A2-43B4-45EC-84A6-67D79B128AD4}" dt="2024-10-18T08:44:30.767" v="121" actId="1076"/>
          <ac:grpSpMkLst>
            <pc:docMk/>
            <pc:sldMk cId="226417236" sldId="259"/>
            <ac:grpSpMk id="5" creationId="{4103FF0F-C1E4-04BE-E1C5-DDDFA5FF3401}"/>
          </ac:grpSpMkLst>
        </pc:grpChg>
        <pc:picChg chg="add mod">
          <ac:chgData name="Kvasnickova Zuzana" userId="d619ed73-810d-42e6-9ab5-a3b7d331022e" providerId="ADAL" clId="{A2E0B0A2-43B4-45EC-84A6-67D79B128AD4}" dt="2024-10-18T08:44:02.692" v="119" actId="1076"/>
          <ac:picMkLst>
            <pc:docMk/>
            <pc:sldMk cId="226417236" sldId="259"/>
            <ac:picMk id="2" creationId="{93E863FD-9683-A098-9FA6-6DBAC7485EF4}"/>
          </ac:picMkLst>
        </pc:picChg>
        <pc:picChg chg="del">
          <ac:chgData name="Kvasnickova Zuzana" userId="d619ed73-810d-42e6-9ab5-a3b7d331022e" providerId="ADAL" clId="{A2E0B0A2-43B4-45EC-84A6-67D79B128AD4}" dt="2024-10-10T08:00:27.447" v="7" actId="478"/>
          <ac:picMkLst>
            <pc:docMk/>
            <pc:sldMk cId="226417236" sldId="259"/>
            <ac:picMk id="6" creationId="{006FB6C5-D1D9-8FF3-E8A4-F06D6789DD3B}"/>
          </ac:picMkLst>
        </pc:picChg>
        <pc:picChg chg="add mod">
          <ac:chgData name="Kvasnickova Zuzana" userId="d619ed73-810d-42e6-9ab5-a3b7d331022e" providerId="ADAL" clId="{A2E0B0A2-43B4-45EC-84A6-67D79B128AD4}" dt="2024-10-10T14:22:44.594" v="116" actId="1076"/>
          <ac:picMkLst>
            <pc:docMk/>
            <pc:sldMk cId="226417236" sldId="259"/>
            <ac:picMk id="12" creationId="{1FD21867-E39B-4844-ED6E-42C2CC075D9B}"/>
          </ac:picMkLst>
        </pc:picChg>
        <pc:picChg chg="add mod">
          <ac:chgData name="Kvasnickova Zuzana" userId="d619ed73-810d-42e6-9ab5-a3b7d331022e" providerId="ADAL" clId="{A2E0B0A2-43B4-45EC-84A6-67D79B128AD4}" dt="2024-10-18T08:44:11.859" v="120" actId="1076"/>
          <ac:picMkLst>
            <pc:docMk/>
            <pc:sldMk cId="226417236" sldId="259"/>
            <ac:picMk id="13" creationId="{9535FC57-8931-BAC2-4260-ECF4B56DDDA6}"/>
          </ac:picMkLst>
        </pc:picChg>
      </pc:sldChg>
      <pc:sldChg chg="modSp mod">
        <pc:chgData name="Kvasnickova Zuzana" userId="d619ed73-810d-42e6-9ab5-a3b7d331022e" providerId="ADAL" clId="{A2E0B0A2-43B4-45EC-84A6-67D79B128AD4}" dt="2024-10-18T08:43:00.133" v="118" actId="1076"/>
        <pc:sldMkLst>
          <pc:docMk/>
          <pc:sldMk cId="3328650913" sldId="277"/>
        </pc:sldMkLst>
        <pc:picChg chg="mod">
          <ac:chgData name="Kvasnickova Zuzana" userId="d619ed73-810d-42e6-9ab5-a3b7d331022e" providerId="ADAL" clId="{A2E0B0A2-43B4-45EC-84A6-67D79B128AD4}" dt="2024-10-18T08:43:00.133" v="118" actId="1076"/>
          <ac:picMkLst>
            <pc:docMk/>
            <pc:sldMk cId="3328650913" sldId="277"/>
            <ac:picMk id="8" creationId="{E8F9254B-BEA2-0063-79A3-9E9BEF115EFD}"/>
          </ac:picMkLst>
        </pc:picChg>
        <pc:picChg chg="mod">
          <ac:chgData name="Kvasnickova Zuzana" userId="d619ed73-810d-42e6-9ab5-a3b7d331022e" providerId="ADAL" clId="{A2E0B0A2-43B4-45EC-84A6-67D79B128AD4}" dt="2024-10-18T08:42:46.692" v="117" actId="1076"/>
          <ac:picMkLst>
            <pc:docMk/>
            <pc:sldMk cId="3328650913" sldId="277"/>
            <ac:picMk id="10" creationId="{FB83B169-366F-DE62-7866-CC51005DE367}"/>
          </ac:picMkLst>
        </pc:picChg>
        <pc:picChg chg="mod">
          <ac:chgData name="Kvasnickova Zuzana" userId="d619ed73-810d-42e6-9ab5-a3b7d331022e" providerId="ADAL" clId="{A2E0B0A2-43B4-45EC-84A6-67D79B128AD4}" dt="2024-10-10T14:19:13.919" v="103" actId="14100"/>
          <ac:picMkLst>
            <pc:docMk/>
            <pc:sldMk cId="3328650913" sldId="277"/>
            <ac:picMk id="12" creationId="{84D7C1B4-A0E6-B581-7C5E-A499F63017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06.01.2025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06.01.2025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hyperlink" Target="https://creativecommons.org/licenses/by/4.0/deed.cs" TargetMode="External"/><Relationship Id="rId9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Vyvažování letadel – neřešené příklady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327415" y="3698980"/>
            <a:ext cx="1828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Ing. </a:t>
            </a:r>
            <a:r>
              <a:rPr lang="cs-CZ" dirty="0" err="1"/>
              <a:t>Cíleček</a:t>
            </a:r>
            <a:r>
              <a:rPr lang="cs-CZ" dirty="0"/>
              <a:t> Jakub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3B6A5-9AF1-0402-46B2-54D94EFD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729"/>
            <a:ext cx="11807825" cy="719138"/>
          </a:xfrm>
        </p:spPr>
        <p:txBody>
          <a:bodyPr/>
          <a:lstStyle/>
          <a:p>
            <a:r>
              <a:rPr lang="cs-CZ" dirty="0"/>
              <a:t>Příklad 3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F2141AC1-3063-6F92-D642-3B5E2BAC79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349754"/>
              </p:ext>
            </p:extLst>
          </p:nvPr>
        </p:nvGraphicFramePr>
        <p:xfrm>
          <a:off x="3421626" y="0"/>
          <a:ext cx="7779772" cy="6858006"/>
        </p:xfrm>
        <a:graphic>
          <a:graphicData uri="http://schemas.openxmlformats.org/drawingml/2006/table">
            <a:tbl>
              <a:tblPr/>
              <a:tblGrid>
                <a:gridCol w="1907685">
                  <a:extLst>
                    <a:ext uri="{9D8B030D-6E8A-4147-A177-3AD203B41FA5}">
                      <a16:colId xmlns:a16="http://schemas.microsoft.com/office/drawing/2014/main" val="3572770637"/>
                    </a:ext>
                  </a:extLst>
                </a:gridCol>
                <a:gridCol w="953842">
                  <a:extLst>
                    <a:ext uri="{9D8B030D-6E8A-4147-A177-3AD203B41FA5}">
                      <a16:colId xmlns:a16="http://schemas.microsoft.com/office/drawing/2014/main" val="341628992"/>
                    </a:ext>
                  </a:extLst>
                </a:gridCol>
                <a:gridCol w="953842">
                  <a:extLst>
                    <a:ext uri="{9D8B030D-6E8A-4147-A177-3AD203B41FA5}">
                      <a16:colId xmlns:a16="http://schemas.microsoft.com/office/drawing/2014/main" val="3448154006"/>
                    </a:ext>
                  </a:extLst>
                </a:gridCol>
                <a:gridCol w="953842">
                  <a:extLst>
                    <a:ext uri="{9D8B030D-6E8A-4147-A177-3AD203B41FA5}">
                      <a16:colId xmlns:a16="http://schemas.microsoft.com/office/drawing/2014/main" val="4145566149"/>
                    </a:ext>
                  </a:extLst>
                </a:gridCol>
                <a:gridCol w="774996">
                  <a:extLst>
                    <a:ext uri="{9D8B030D-6E8A-4147-A177-3AD203B41FA5}">
                      <a16:colId xmlns:a16="http://schemas.microsoft.com/office/drawing/2014/main" val="2494205587"/>
                    </a:ext>
                  </a:extLst>
                </a:gridCol>
                <a:gridCol w="1281723">
                  <a:extLst>
                    <a:ext uri="{9D8B030D-6E8A-4147-A177-3AD203B41FA5}">
                      <a16:colId xmlns:a16="http://schemas.microsoft.com/office/drawing/2014/main" val="2254438507"/>
                    </a:ext>
                  </a:extLst>
                </a:gridCol>
                <a:gridCol w="953842">
                  <a:extLst>
                    <a:ext uri="{9D8B030D-6E8A-4147-A177-3AD203B41FA5}">
                      <a16:colId xmlns:a16="http://schemas.microsoft.com/office/drawing/2014/main" val="1514656600"/>
                    </a:ext>
                  </a:extLst>
                </a:gridCol>
              </a:tblGrid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Předběžné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Finální hodnoty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397984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Passangers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82256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Číslo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IA5689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357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VIE-LHR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Gender split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89609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typ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69632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OK-UWG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80117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2/4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808839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Infant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4003450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letadle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6096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46730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79403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55,0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35176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81059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Baggages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63787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26301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A/C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1560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146579"/>
                  </a:ext>
                </a:extLst>
              </a:tr>
              <a:tr h="221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sedadlových zón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69433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1939228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09058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cestujících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467529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Booked 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01005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Hmotnost 1PAX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11900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39922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0,8ks/pax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85464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 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 kg/ks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821217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Další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11700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729388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2661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504210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 Figures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04497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776653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110442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9300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80794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11880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8268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11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3B6A5-9AF1-0402-46B2-54D94EFD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729"/>
            <a:ext cx="11807825" cy="719138"/>
          </a:xfrm>
        </p:spPr>
        <p:txBody>
          <a:bodyPr/>
          <a:lstStyle/>
          <a:p>
            <a:r>
              <a:rPr lang="cs-CZ" dirty="0"/>
              <a:t>Příklad 4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73C91FE8-FC2E-7778-4C06-0D8606148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824352"/>
              </p:ext>
            </p:extLst>
          </p:nvPr>
        </p:nvGraphicFramePr>
        <p:xfrm>
          <a:off x="3296265" y="0"/>
          <a:ext cx="7381566" cy="6858006"/>
        </p:xfrm>
        <a:graphic>
          <a:graphicData uri="http://schemas.openxmlformats.org/drawingml/2006/table">
            <a:tbl>
              <a:tblPr/>
              <a:tblGrid>
                <a:gridCol w="1810039">
                  <a:extLst>
                    <a:ext uri="{9D8B030D-6E8A-4147-A177-3AD203B41FA5}">
                      <a16:colId xmlns:a16="http://schemas.microsoft.com/office/drawing/2014/main" val="3448478864"/>
                    </a:ext>
                  </a:extLst>
                </a:gridCol>
                <a:gridCol w="905020">
                  <a:extLst>
                    <a:ext uri="{9D8B030D-6E8A-4147-A177-3AD203B41FA5}">
                      <a16:colId xmlns:a16="http://schemas.microsoft.com/office/drawing/2014/main" val="2874391390"/>
                    </a:ext>
                  </a:extLst>
                </a:gridCol>
                <a:gridCol w="905020">
                  <a:extLst>
                    <a:ext uri="{9D8B030D-6E8A-4147-A177-3AD203B41FA5}">
                      <a16:colId xmlns:a16="http://schemas.microsoft.com/office/drawing/2014/main" val="755910105"/>
                    </a:ext>
                  </a:extLst>
                </a:gridCol>
                <a:gridCol w="905020">
                  <a:extLst>
                    <a:ext uri="{9D8B030D-6E8A-4147-A177-3AD203B41FA5}">
                      <a16:colId xmlns:a16="http://schemas.microsoft.com/office/drawing/2014/main" val="73599750"/>
                    </a:ext>
                  </a:extLst>
                </a:gridCol>
                <a:gridCol w="735328">
                  <a:extLst>
                    <a:ext uri="{9D8B030D-6E8A-4147-A177-3AD203B41FA5}">
                      <a16:colId xmlns:a16="http://schemas.microsoft.com/office/drawing/2014/main" val="2146107364"/>
                    </a:ext>
                  </a:extLst>
                </a:gridCol>
                <a:gridCol w="1216119">
                  <a:extLst>
                    <a:ext uri="{9D8B030D-6E8A-4147-A177-3AD203B41FA5}">
                      <a16:colId xmlns:a16="http://schemas.microsoft.com/office/drawing/2014/main" val="2877394763"/>
                    </a:ext>
                  </a:extLst>
                </a:gridCol>
                <a:gridCol w="905020">
                  <a:extLst>
                    <a:ext uri="{9D8B030D-6E8A-4147-A177-3AD203B41FA5}">
                      <a16:colId xmlns:a16="http://schemas.microsoft.com/office/drawing/2014/main" val="2171496133"/>
                    </a:ext>
                  </a:extLst>
                </a:gridCol>
              </a:tblGrid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Předběžné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Finální hodnoty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49756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Passangers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26113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Číslo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IA4521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51717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LTN-OSR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Gender split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11895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typ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05268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OK-TGV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8242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2/4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447924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Infant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027862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letadle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4804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42356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0719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51,6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92212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577982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Baggages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59208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042187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A/C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0421742"/>
                  </a:ext>
                </a:extLst>
              </a:tr>
              <a:tr h="221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sedadlových zón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551463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35496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932993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cestujících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923266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Booked 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88369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Hmotnost 1PAX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11400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368075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0,9ks/pax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53136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 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 kg/ks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7983443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Další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22723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08592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652108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 Figures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01684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11500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28327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24573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8700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89434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11380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4982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049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3B6A5-9AF1-0402-46B2-54D94EFD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729"/>
            <a:ext cx="11807825" cy="719138"/>
          </a:xfrm>
        </p:spPr>
        <p:txBody>
          <a:bodyPr/>
          <a:lstStyle/>
          <a:p>
            <a:r>
              <a:rPr lang="cs-CZ" dirty="0"/>
              <a:t>Příklad 5</a:t>
            </a: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5932006E-B71A-9FFD-0019-4F15361CF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52104"/>
              </p:ext>
            </p:extLst>
          </p:nvPr>
        </p:nvGraphicFramePr>
        <p:xfrm>
          <a:off x="2993923" y="0"/>
          <a:ext cx="6968615" cy="6858006"/>
        </p:xfrm>
        <a:graphic>
          <a:graphicData uri="http://schemas.openxmlformats.org/drawingml/2006/table">
            <a:tbl>
              <a:tblPr/>
              <a:tblGrid>
                <a:gridCol w="1708779">
                  <a:extLst>
                    <a:ext uri="{9D8B030D-6E8A-4147-A177-3AD203B41FA5}">
                      <a16:colId xmlns:a16="http://schemas.microsoft.com/office/drawing/2014/main" val="1612146789"/>
                    </a:ext>
                  </a:extLst>
                </a:gridCol>
                <a:gridCol w="854390">
                  <a:extLst>
                    <a:ext uri="{9D8B030D-6E8A-4147-A177-3AD203B41FA5}">
                      <a16:colId xmlns:a16="http://schemas.microsoft.com/office/drawing/2014/main" val="2954443118"/>
                    </a:ext>
                  </a:extLst>
                </a:gridCol>
                <a:gridCol w="854390">
                  <a:extLst>
                    <a:ext uri="{9D8B030D-6E8A-4147-A177-3AD203B41FA5}">
                      <a16:colId xmlns:a16="http://schemas.microsoft.com/office/drawing/2014/main" val="1538480417"/>
                    </a:ext>
                  </a:extLst>
                </a:gridCol>
                <a:gridCol w="854390">
                  <a:extLst>
                    <a:ext uri="{9D8B030D-6E8A-4147-A177-3AD203B41FA5}">
                      <a16:colId xmlns:a16="http://schemas.microsoft.com/office/drawing/2014/main" val="215137950"/>
                    </a:ext>
                  </a:extLst>
                </a:gridCol>
                <a:gridCol w="694192">
                  <a:extLst>
                    <a:ext uri="{9D8B030D-6E8A-4147-A177-3AD203B41FA5}">
                      <a16:colId xmlns:a16="http://schemas.microsoft.com/office/drawing/2014/main" val="1725331725"/>
                    </a:ext>
                  </a:extLst>
                </a:gridCol>
                <a:gridCol w="1148084">
                  <a:extLst>
                    <a:ext uri="{9D8B030D-6E8A-4147-A177-3AD203B41FA5}">
                      <a16:colId xmlns:a16="http://schemas.microsoft.com/office/drawing/2014/main" val="3086428171"/>
                    </a:ext>
                  </a:extLst>
                </a:gridCol>
                <a:gridCol w="854390">
                  <a:extLst>
                    <a:ext uri="{9D8B030D-6E8A-4147-A177-3AD203B41FA5}">
                      <a16:colId xmlns:a16="http://schemas.microsoft.com/office/drawing/2014/main" val="1920762366"/>
                    </a:ext>
                  </a:extLst>
                </a:gridCol>
              </a:tblGrid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Předběžné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Finální hodnoty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764393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Passangers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20630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Číslo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IA1593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510327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WAW-FCO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Gender split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57429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typ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456847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OK-AUR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07018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2/4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604867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Infant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360108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letadle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02227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49512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338668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63,2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258908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28948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Baggages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54904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899445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A/C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45792"/>
                  </a:ext>
                </a:extLst>
              </a:tr>
              <a:tr h="221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sedadlových zón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190991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031520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06989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cestujících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9019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Booked 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30830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Hmotnost 1PAX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33565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2ks/pax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18849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 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 kg/ks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106947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Další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9800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571502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33569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720483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 Figures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58444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9700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587054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7377265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841805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9580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2594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664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007785" y="3273825"/>
            <a:ext cx="2176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Ing. Jakub </a:t>
            </a:r>
            <a:r>
              <a:rPr lang="cs-CZ" dirty="0" err="1"/>
              <a:t>Cíleček</a:t>
            </a:r>
            <a:endParaRPr lang="cs-CZ" dirty="0"/>
          </a:p>
          <a:p>
            <a:r>
              <a:rPr lang="cs-CZ" dirty="0"/>
              <a:t>jakub.cilecek@vsb.cz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4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DB5BA0-7C06-C47B-37AF-B23614AC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46BD81-4E69-F75C-61D2-015D975D1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cs-CZ" dirty="0"/>
              <a:t>Úvodní informace k řešení</a:t>
            </a:r>
          </a:p>
          <a:p>
            <a:pPr marL="457200" indent="-457200">
              <a:buAutoNum type="arabicPeriod"/>
            </a:pPr>
            <a:r>
              <a:rPr lang="cs-CZ" dirty="0"/>
              <a:t>Potřebné dokumenty a formuláře</a:t>
            </a:r>
          </a:p>
          <a:p>
            <a:pPr marL="457200" indent="-457200">
              <a:buAutoNum type="arabicPeriod"/>
            </a:pPr>
            <a:r>
              <a:rPr lang="cs-CZ" dirty="0"/>
              <a:t>Zadání neřešených příkladů</a:t>
            </a:r>
          </a:p>
        </p:txBody>
      </p:sp>
    </p:spTree>
    <p:extLst>
      <p:ext uri="{BB962C8B-B14F-4D97-AF65-F5344CB8AC3E}">
        <p14:creationId xmlns:p14="http://schemas.microsoft.com/office/powerpoint/2010/main" val="391852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94249D-F3E2-0CBF-9C38-B4BA36639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Úvodní informace k 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5A80B42-842E-D8E5-82B5-6E9175D4C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následujících slidech budou uvedeny formuláře a dokumenty potřebné k řešení. </a:t>
            </a:r>
          </a:p>
          <a:p>
            <a:r>
              <a:rPr lang="cs-CZ" dirty="0"/>
              <a:t>Možnost užití formulářů je dvojí a je na řešiteli, které grafické zpracování si k řešení vybere, výstup je vždy stejný.</a:t>
            </a:r>
          </a:p>
        </p:txBody>
      </p:sp>
    </p:spTree>
    <p:extLst>
      <p:ext uri="{BB962C8B-B14F-4D97-AF65-F5344CB8AC3E}">
        <p14:creationId xmlns:p14="http://schemas.microsoft.com/office/powerpoint/2010/main" val="1717000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3B3E79-8CCD-A81B-8B5D-1DF878B4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807825" cy="719138"/>
          </a:xfrm>
        </p:spPr>
        <p:txBody>
          <a:bodyPr/>
          <a:lstStyle/>
          <a:p>
            <a:r>
              <a:rPr lang="cs-CZ" dirty="0"/>
              <a:t>Potřebné dokumenty a formuláře</a:t>
            </a: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699721D8-B87D-DEE2-4601-7DEA08A12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839263"/>
              </p:ext>
            </p:extLst>
          </p:nvPr>
        </p:nvGraphicFramePr>
        <p:xfrm>
          <a:off x="1688690" y="719139"/>
          <a:ext cx="8812149" cy="6109395"/>
        </p:xfrm>
        <a:graphic>
          <a:graphicData uri="http://schemas.openxmlformats.org/drawingml/2006/table">
            <a:tbl>
              <a:tblPr/>
              <a:tblGrid>
                <a:gridCol w="480117">
                  <a:extLst>
                    <a:ext uri="{9D8B030D-6E8A-4147-A177-3AD203B41FA5}">
                      <a16:colId xmlns:a16="http://schemas.microsoft.com/office/drawing/2014/main" val="2402018636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385803694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165515675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2298228653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2964522164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052779377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4052519962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009456564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3828458255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943705656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2069390270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269511655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2560012220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1338317154"/>
                    </a:ext>
                  </a:extLst>
                </a:gridCol>
                <a:gridCol w="650160">
                  <a:extLst>
                    <a:ext uri="{9D8B030D-6E8A-4147-A177-3AD203B41FA5}">
                      <a16:colId xmlns:a16="http://schemas.microsoft.com/office/drawing/2014/main" val="3878990990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3607424650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2834442893"/>
                    </a:ext>
                  </a:extLst>
                </a:gridCol>
                <a:gridCol w="480117">
                  <a:extLst>
                    <a:ext uri="{9D8B030D-6E8A-4147-A177-3AD203B41FA5}">
                      <a16:colId xmlns:a16="http://schemas.microsoft.com/office/drawing/2014/main" val="3876169665"/>
                    </a:ext>
                  </a:extLst>
                </a:gridCol>
              </a:tblGrid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Flight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Registration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372769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5001800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Dry Operating Weigh and Index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5653" marR="5653" marT="5653" marB="0" vert="wordArt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4193692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Correction FC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96213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Correction CC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362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Correction water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783885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Corrected DOW  and DOI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508062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vert="wordArt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92621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278433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PAX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Adults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861964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961465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183537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997937"/>
                  </a:ext>
                </a:extLst>
              </a:tr>
              <a:tr h="201039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Estimated Traffic Load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7057950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Corrected DOW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11910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Estimated Zero Fuel Weight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8630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Minimum Take Off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Min Take Off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507503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Estimated Take Off Weight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535654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98597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269256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Maximum Weights For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Zero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Landing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161628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852440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51396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Corrected DOW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Allowed Weight For Take Off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(choose lowest a,b,c)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639750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77859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110296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+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Operating Weight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280601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70547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Operating Weight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Allowed Traffic Load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885339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3921296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9811494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5499891"/>
                  </a:ext>
                </a:extLst>
              </a:tr>
              <a:tr h="16412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Lowest of b,c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580184"/>
                  </a:ext>
                </a:extLst>
              </a:tr>
              <a:tr h="16412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EZFW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Seats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570926"/>
                  </a:ext>
                </a:extLst>
              </a:tr>
              <a:tr h="16412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Allowed Take Off Fuel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=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PAX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6002682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5029103"/>
                  </a:ext>
                </a:extLst>
              </a:tr>
              <a:tr h="164121"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Index obsazenosti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5653" marR="5653" marT="56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2547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43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4208CA8-292A-1C35-6068-73983BA90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088" y="0"/>
            <a:ext cx="9737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53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0D4D7614-7AF0-BE7F-91ED-168AAD37E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217166"/>
              </p:ext>
            </p:extLst>
          </p:nvPr>
        </p:nvGraphicFramePr>
        <p:xfrm>
          <a:off x="58994" y="81115"/>
          <a:ext cx="12064186" cy="6658900"/>
        </p:xfrm>
        <a:graphic>
          <a:graphicData uri="http://schemas.openxmlformats.org/drawingml/2006/table">
            <a:tbl>
              <a:tblPr/>
              <a:tblGrid>
                <a:gridCol w="709658">
                  <a:extLst>
                    <a:ext uri="{9D8B030D-6E8A-4147-A177-3AD203B41FA5}">
                      <a16:colId xmlns:a16="http://schemas.microsoft.com/office/drawing/2014/main" val="1072252686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718702477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340004074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97140562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3244464155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04535584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55318300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58669055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069131342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802573361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92067711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042567783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09843927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388809400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396564359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2720837561"/>
                    </a:ext>
                  </a:extLst>
                </a:gridCol>
                <a:gridCol w="709658">
                  <a:extLst>
                    <a:ext uri="{9D8B030D-6E8A-4147-A177-3AD203B41FA5}">
                      <a16:colId xmlns:a16="http://schemas.microsoft.com/office/drawing/2014/main" val="1053154588"/>
                    </a:ext>
                  </a:extLst>
                </a:gridCol>
              </a:tblGrid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Destination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registration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474326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Flight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Date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5204598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471687"/>
                  </a:ext>
                </a:extLst>
              </a:tr>
              <a:tr h="195850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DEPARTURE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17835"/>
                  </a:ext>
                </a:extLst>
              </a:tr>
              <a:tr h="19585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AFT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FWD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169179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CPT5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CPT42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CPT41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CPT32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CPT31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CPT13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82562"/>
                  </a:ext>
                </a:extLst>
              </a:tr>
              <a:tr h="195850"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65002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413869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595365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806452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819821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DOOR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DOOR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595294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CPT5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CPT4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CPT3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2638871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6026680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6108118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0179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893549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443085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0208998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530962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502490"/>
                  </a:ext>
                </a:extLst>
              </a:tr>
              <a:tr h="195850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Loading Report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517054"/>
                  </a:ext>
                </a:extLst>
              </a:tr>
              <a:tr h="19585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AFT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FWD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930974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CPT5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CPT42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CPT41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CPT32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CPT31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CPT13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CPT12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CPT11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01622"/>
                  </a:ext>
                </a:extLst>
              </a:tr>
              <a:tr h="195850"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038104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021097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073421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721687"/>
                  </a:ext>
                </a:extLst>
              </a:tr>
              <a:tr h="195850"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083"/>
                  </a:ext>
                </a:extLst>
              </a:tr>
              <a:tr h="195850"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DOOR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DOOR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285763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CPT5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CPT4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CPT3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CPT1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372314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291327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03691"/>
                  </a:ext>
                </a:extLst>
              </a:tr>
              <a:tr h="1958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3400 kg</a:t>
                      </a: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52" marR="6152" marT="61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6097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07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4C1CF05F-9E6D-76D9-BDA0-F617A8CE1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055" y="0"/>
            <a:ext cx="98438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3B6A5-9AF1-0402-46B2-54D94EFD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729"/>
            <a:ext cx="11807825" cy="719138"/>
          </a:xfrm>
        </p:spPr>
        <p:txBody>
          <a:bodyPr/>
          <a:lstStyle/>
          <a:p>
            <a:r>
              <a:rPr lang="cs-CZ" dirty="0"/>
              <a:t>Příklad 1</a:t>
            </a:r>
          </a:p>
        </p:txBody>
      </p:sp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FB41A9FD-CAA1-EC8E-2D28-DE5017E34C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911554"/>
              </p:ext>
            </p:extLst>
          </p:nvPr>
        </p:nvGraphicFramePr>
        <p:xfrm>
          <a:off x="3731342" y="0"/>
          <a:ext cx="6931741" cy="6858006"/>
        </p:xfrm>
        <a:graphic>
          <a:graphicData uri="http://schemas.openxmlformats.org/drawingml/2006/table">
            <a:tbl>
              <a:tblPr/>
              <a:tblGrid>
                <a:gridCol w="1699738">
                  <a:extLst>
                    <a:ext uri="{9D8B030D-6E8A-4147-A177-3AD203B41FA5}">
                      <a16:colId xmlns:a16="http://schemas.microsoft.com/office/drawing/2014/main" val="223830074"/>
                    </a:ext>
                  </a:extLst>
                </a:gridCol>
                <a:gridCol w="849869">
                  <a:extLst>
                    <a:ext uri="{9D8B030D-6E8A-4147-A177-3AD203B41FA5}">
                      <a16:colId xmlns:a16="http://schemas.microsoft.com/office/drawing/2014/main" val="3922061440"/>
                    </a:ext>
                  </a:extLst>
                </a:gridCol>
                <a:gridCol w="849869">
                  <a:extLst>
                    <a:ext uri="{9D8B030D-6E8A-4147-A177-3AD203B41FA5}">
                      <a16:colId xmlns:a16="http://schemas.microsoft.com/office/drawing/2014/main" val="1126030807"/>
                    </a:ext>
                  </a:extLst>
                </a:gridCol>
                <a:gridCol w="849869">
                  <a:extLst>
                    <a:ext uri="{9D8B030D-6E8A-4147-A177-3AD203B41FA5}">
                      <a16:colId xmlns:a16="http://schemas.microsoft.com/office/drawing/2014/main" val="2588122659"/>
                    </a:ext>
                  </a:extLst>
                </a:gridCol>
                <a:gridCol w="690518">
                  <a:extLst>
                    <a:ext uri="{9D8B030D-6E8A-4147-A177-3AD203B41FA5}">
                      <a16:colId xmlns:a16="http://schemas.microsoft.com/office/drawing/2014/main" val="1723657751"/>
                    </a:ext>
                  </a:extLst>
                </a:gridCol>
                <a:gridCol w="1142009">
                  <a:extLst>
                    <a:ext uri="{9D8B030D-6E8A-4147-A177-3AD203B41FA5}">
                      <a16:colId xmlns:a16="http://schemas.microsoft.com/office/drawing/2014/main" val="1347811158"/>
                    </a:ext>
                  </a:extLst>
                </a:gridCol>
                <a:gridCol w="849869">
                  <a:extLst>
                    <a:ext uri="{9D8B030D-6E8A-4147-A177-3AD203B41FA5}">
                      <a16:colId xmlns:a16="http://schemas.microsoft.com/office/drawing/2014/main" val="2145761941"/>
                    </a:ext>
                  </a:extLst>
                </a:gridCol>
              </a:tblGrid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Předběžné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Finální hodnoty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0939675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Passangers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66756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Číslo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IA1545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132338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PRG-BRU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Gender split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17295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typ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909364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OK-HJD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880611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2/4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75755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Infant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88566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letadle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59099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47500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179409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63,0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5645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464185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Baggages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76606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0982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A/C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1470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2862896"/>
                  </a:ext>
                </a:extLst>
              </a:tr>
              <a:tr h="221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sedadlových zón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67149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960098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53012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cestujících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879955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Booked 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58149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Hmotnost 1PAX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21618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1,5ks/pax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250635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 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 kg/ks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1049196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Další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9800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30578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950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40078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2461268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 Figures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02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9500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07628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80537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701820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9380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149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503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F3B6A5-9AF1-0402-46B2-54D94EFD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729"/>
            <a:ext cx="11807825" cy="719138"/>
          </a:xfrm>
        </p:spPr>
        <p:txBody>
          <a:bodyPr/>
          <a:lstStyle/>
          <a:p>
            <a:r>
              <a:rPr lang="cs-CZ" dirty="0"/>
              <a:t>Příklad 2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1BD8D047-1E86-00F1-BB1D-E587BB89E0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1767"/>
              </p:ext>
            </p:extLst>
          </p:nvPr>
        </p:nvGraphicFramePr>
        <p:xfrm>
          <a:off x="3038169" y="0"/>
          <a:ext cx="8118988" cy="6858006"/>
        </p:xfrm>
        <a:graphic>
          <a:graphicData uri="http://schemas.openxmlformats.org/drawingml/2006/table">
            <a:tbl>
              <a:tblPr/>
              <a:tblGrid>
                <a:gridCol w="1990864">
                  <a:extLst>
                    <a:ext uri="{9D8B030D-6E8A-4147-A177-3AD203B41FA5}">
                      <a16:colId xmlns:a16="http://schemas.microsoft.com/office/drawing/2014/main" val="920823196"/>
                    </a:ext>
                  </a:extLst>
                </a:gridCol>
                <a:gridCol w="995432">
                  <a:extLst>
                    <a:ext uri="{9D8B030D-6E8A-4147-A177-3AD203B41FA5}">
                      <a16:colId xmlns:a16="http://schemas.microsoft.com/office/drawing/2014/main" val="3210926827"/>
                    </a:ext>
                  </a:extLst>
                </a:gridCol>
                <a:gridCol w="995432">
                  <a:extLst>
                    <a:ext uri="{9D8B030D-6E8A-4147-A177-3AD203B41FA5}">
                      <a16:colId xmlns:a16="http://schemas.microsoft.com/office/drawing/2014/main" val="3052173721"/>
                    </a:ext>
                  </a:extLst>
                </a:gridCol>
                <a:gridCol w="995432">
                  <a:extLst>
                    <a:ext uri="{9D8B030D-6E8A-4147-A177-3AD203B41FA5}">
                      <a16:colId xmlns:a16="http://schemas.microsoft.com/office/drawing/2014/main" val="1650164938"/>
                    </a:ext>
                  </a:extLst>
                </a:gridCol>
                <a:gridCol w="808788">
                  <a:extLst>
                    <a:ext uri="{9D8B030D-6E8A-4147-A177-3AD203B41FA5}">
                      <a16:colId xmlns:a16="http://schemas.microsoft.com/office/drawing/2014/main" val="3687680891"/>
                    </a:ext>
                  </a:extLst>
                </a:gridCol>
                <a:gridCol w="1337608">
                  <a:extLst>
                    <a:ext uri="{9D8B030D-6E8A-4147-A177-3AD203B41FA5}">
                      <a16:colId xmlns:a16="http://schemas.microsoft.com/office/drawing/2014/main" val="1644254254"/>
                    </a:ext>
                  </a:extLst>
                </a:gridCol>
                <a:gridCol w="995432">
                  <a:extLst>
                    <a:ext uri="{9D8B030D-6E8A-4147-A177-3AD203B41FA5}">
                      <a16:colId xmlns:a16="http://schemas.microsoft.com/office/drawing/2014/main" val="3686864825"/>
                    </a:ext>
                  </a:extLst>
                </a:gridCol>
              </a:tblGrid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Předběžné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Finální hodnoty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700806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Passangers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03031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Číslo letu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IA4589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05752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Routing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OSR-BOJ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Gender split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91746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typ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A320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67763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A/C rego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OK-DKS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Female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581620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Crew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2/4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Child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578943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Pantry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Infant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990296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letadle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Seating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21606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43000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07711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DOI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50,0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4376441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MZFW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363942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MTOW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75500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Baggages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31571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MLW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66000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09607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A/C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527034"/>
                  </a:ext>
                </a:extLst>
              </a:tr>
              <a:tr h="2212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Kapacita sedadlových zón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0A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690448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3182586"/>
                  </a:ext>
                </a:extLst>
              </a:tr>
              <a:tr h="22122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0C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31362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Data o cestujících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625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57775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Booked 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941468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Hmotnost 1PAX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80 kg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75203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1,2ks/pax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066609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Bags weight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 kg/ks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9500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530295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Další údaje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04104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91252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405149"/>
                  </a:ext>
                </a:extLst>
              </a:tr>
              <a:tr h="22122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Fuel Figures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5298540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Block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531279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Taxi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76812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Trip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9000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466247"/>
                  </a:ext>
                </a:extLst>
              </a:tr>
              <a:tr h="22122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Take Off Fuel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10880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747" marR="6747" marT="67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021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11595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491</TotalTime>
  <Words>972</Words>
  <Application>Microsoft Office PowerPoint</Application>
  <PresentationFormat>Širokoúhlá obrazovka</PresentationFormat>
  <Paragraphs>730</Paragraphs>
  <Slides>13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Aptos Narrow</vt:lpstr>
      <vt:lpstr>Arial</vt:lpstr>
      <vt:lpstr>Calibri</vt:lpstr>
      <vt:lpstr>1_Custom Design</vt:lpstr>
      <vt:lpstr>Prezentace aplikace PowerPoint</vt:lpstr>
      <vt:lpstr>Obsah</vt:lpstr>
      <vt:lpstr>Úvodní informace k řešení</vt:lpstr>
      <vt:lpstr>Potřebné dokumenty a formuláře</vt:lpstr>
      <vt:lpstr>Prezentace aplikace PowerPoint</vt:lpstr>
      <vt:lpstr>Prezentace aplikace PowerPoint</vt:lpstr>
      <vt:lpstr>Prezentace aplikace PowerPoint</vt:lpstr>
      <vt:lpstr>Příklad 1</vt:lpstr>
      <vt:lpstr>Příklad 2</vt:lpstr>
      <vt:lpstr>Příklad 3</vt:lpstr>
      <vt:lpstr>Příklad 4</vt:lpstr>
      <vt:lpstr>Příklad 5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Admin</cp:lastModifiedBy>
  <cp:revision>16</cp:revision>
  <dcterms:created xsi:type="dcterms:W3CDTF">2019-09-01T08:00:02Z</dcterms:created>
  <dcterms:modified xsi:type="dcterms:W3CDTF">2025-01-06T14:35:13Z</dcterms:modified>
</cp:coreProperties>
</file>