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7" r:id="rId4"/>
  </p:sldMasterIdLst>
  <p:notesMasterIdLst>
    <p:notesMasterId r:id="rId20"/>
  </p:notesMasterIdLst>
  <p:handoutMasterIdLst>
    <p:handoutMasterId r:id="rId21"/>
  </p:handoutMasterIdLst>
  <p:sldIdLst>
    <p:sldId id="277" r:id="rId5"/>
    <p:sldId id="278" r:id="rId6"/>
    <p:sldId id="322" r:id="rId7"/>
    <p:sldId id="323" r:id="rId8"/>
    <p:sldId id="321" r:id="rId9"/>
    <p:sldId id="280" r:id="rId10"/>
    <p:sldId id="281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259" r:id="rId1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87D422B-8C06-DE41-A42C-78D05BF8630A}">
          <p14:sldIdLst>
            <p14:sldId id="277"/>
            <p14:sldId id="278"/>
            <p14:sldId id="322"/>
            <p14:sldId id="323"/>
            <p14:sldId id="321"/>
            <p14:sldId id="280"/>
            <p14:sldId id="281"/>
            <p14:sldId id="324"/>
            <p14:sldId id="325"/>
            <p14:sldId id="326"/>
            <p14:sldId id="327"/>
            <p14:sldId id="328"/>
            <p14:sldId id="329"/>
            <p14:sldId id="330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  <p15:guide id="4" orient="horz" pos="3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iovsky Argir" initials="ZA" lastIdx="1" clrIdx="0">
    <p:extLst>
      <p:ext uri="{19B8F6BF-5375-455C-9EA6-DF929625EA0E}">
        <p15:presenceInfo xmlns:p15="http://schemas.microsoft.com/office/powerpoint/2012/main" userId="S::zio001@vsb.cz::1dc56a10-5d08-49ef-933a-90ca63c0e9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99"/>
    <a:srgbClr val="A28E2A"/>
    <a:srgbClr val="43B02A"/>
    <a:srgbClr val="0047BB"/>
    <a:srgbClr val="FFB81C"/>
    <a:srgbClr val="E4002B"/>
    <a:srgbClr val="FF8200"/>
    <a:srgbClr val="8246AF"/>
    <a:srgbClr val="05C3DE"/>
    <a:srgbClr val="8183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726FEC-7B0D-4368-9F3D-E6832BAF87D1}" v="509" dt="2024-07-31T08:23:36.318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33"/>
    <p:restoredTop sz="86376"/>
  </p:normalViewPr>
  <p:slideViewPr>
    <p:cSldViewPr snapToGrid="0" snapToObjects="1" showGuides="1">
      <p:cViewPr varScale="1">
        <p:scale>
          <a:sx n="112" d="100"/>
          <a:sy n="112" d="100"/>
        </p:scale>
        <p:origin x="1044" y="96"/>
      </p:cViewPr>
      <p:guideLst>
        <p:guide orient="horz" pos="2137"/>
        <p:guide pos="3840"/>
        <p:guide orient="horz" pos="731"/>
        <p:guide orient="horz" pos="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ykydal David" userId="e4976436-9ac8-4ad5-8996-e320ac3e439d" providerId="ADAL" clId="{61726FEC-7B0D-4368-9F3D-E6832BAF87D1}"/>
    <pc:docChg chg="undo custSel addSld delSld modSld sldOrd modSection">
      <pc:chgData name="Vykydal David" userId="e4976436-9ac8-4ad5-8996-e320ac3e439d" providerId="ADAL" clId="{61726FEC-7B0D-4368-9F3D-E6832BAF87D1}" dt="2024-07-31T08:49:35.861" v="1706" actId="20577"/>
      <pc:docMkLst>
        <pc:docMk/>
      </pc:docMkLst>
      <pc:sldChg chg="addSp modSp mod">
        <pc:chgData name="Vykydal David" userId="e4976436-9ac8-4ad5-8996-e320ac3e439d" providerId="ADAL" clId="{61726FEC-7B0D-4368-9F3D-E6832BAF87D1}" dt="2024-07-31T08:49:35.861" v="1706" actId="20577"/>
        <pc:sldMkLst>
          <pc:docMk/>
          <pc:sldMk cId="3328650913" sldId="277"/>
        </pc:sldMkLst>
        <pc:spChg chg="add mod">
          <ac:chgData name="Vykydal David" userId="e4976436-9ac8-4ad5-8996-e320ac3e439d" providerId="ADAL" clId="{61726FEC-7B0D-4368-9F3D-E6832BAF87D1}" dt="2024-07-31T08:49:35.861" v="1706" actId="20577"/>
          <ac:spMkLst>
            <pc:docMk/>
            <pc:sldMk cId="3328650913" sldId="277"/>
            <ac:spMk id="2" creationId="{538C0912-B979-A96D-D626-547551B6395A}"/>
          </ac:spMkLst>
        </pc:spChg>
        <pc:spChg chg="mod">
          <ac:chgData name="Vykydal David" userId="e4976436-9ac8-4ad5-8996-e320ac3e439d" providerId="ADAL" clId="{61726FEC-7B0D-4368-9F3D-E6832BAF87D1}" dt="2024-07-31T08:22:49.836" v="1549" actId="1035"/>
          <ac:spMkLst>
            <pc:docMk/>
            <pc:sldMk cId="3328650913" sldId="277"/>
            <ac:spMk id="3" creationId="{81CBE805-5438-3B16-91D4-539B82F397DC}"/>
          </ac:spMkLst>
        </pc:spChg>
        <pc:spChg chg="mod">
          <ac:chgData name="Vykydal David" userId="e4976436-9ac8-4ad5-8996-e320ac3e439d" providerId="ADAL" clId="{61726FEC-7B0D-4368-9F3D-E6832BAF87D1}" dt="2024-07-31T08:22:54.480" v="1564" actId="1035"/>
          <ac:spMkLst>
            <pc:docMk/>
            <pc:sldMk cId="3328650913" sldId="277"/>
            <ac:spMk id="6" creationId="{E1D4C76D-A2F4-254C-288D-AA077E86A0FC}"/>
          </ac:spMkLst>
        </pc:spChg>
        <pc:picChg chg="add mod">
          <ac:chgData name="Vykydal David" userId="e4976436-9ac8-4ad5-8996-e320ac3e439d" providerId="ADAL" clId="{61726FEC-7B0D-4368-9F3D-E6832BAF87D1}" dt="2024-07-31T08:23:36.318" v="1648" actId="1038"/>
          <ac:picMkLst>
            <pc:docMk/>
            <pc:sldMk cId="3328650913" sldId="277"/>
            <ac:picMk id="4" creationId="{DAF652C3-1612-0697-1EFF-BF2C6B2D8065}"/>
          </ac:picMkLst>
        </pc:picChg>
        <pc:picChg chg="mod">
          <ac:chgData name="Vykydal David" userId="e4976436-9ac8-4ad5-8996-e320ac3e439d" providerId="ADAL" clId="{61726FEC-7B0D-4368-9F3D-E6832BAF87D1}" dt="2024-07-31T08:22:58.014" v="1588" actId="1036"/>
          <ac:picMkLst>
            <pc:docMk/>
            <pc:sldMk cId="3328650913" sldId="277"/>
            <ac:picMk id="5" creationId="{DD49E10A-9549-6FED-EC4A-956886A72E0F}"/>
          </ac:picMkLst>
        </pc:picChg>
      </pc:sldChg>
      <pc:sldChg chg="addSp delSp modSp mod addAnim delAnim">
        <pc:chgData name="Vykydal David" userId="e4976436-9ac8-4ad5-8996-e320ac3e439d" providerId="ADAL" clId="{61726FEC-7B0D-4368-9F3D-E6832BAF87D1}" dt="2024-01-29T14:54:01.791" v="491" actId="1076"/>
        <pc:sldMkLst>
          <pc:docMk/>
          <pc:sldMk cId="2060635114" sldId="278"/>
        </pc:sldMkLst>
        <pc:spChg chg="mod">
          <ac:chgData name="Vykydal David" userId="e4976436-9ac8-4ad5-8996-e320ac3e439d" providerId="ADAL" clId="{61726FEC-7B0D-4368-9F3D-E6832BAF87D1}" dt="2024-01-29T14:40:18.201" v="18" actId="20577"/>
          <ac:spMkLst>
            <pc:docMk/>
            <pc:sldMk cId="2060635114" sldId="278"/>
            <ac:spMk id="11" creationId="{B59077B1-7889-0F57-4C1F-6E5357BB1470}"/>
          </ac:spMkLst>
        </pc:spChg>
        <pc:spChg chg="mod">
          <ac:chgData name="Vykydal David" userId="e4976436-9ac8-4ad5-8996-e320ac3e439d" providerId="ADAL" clId="{61726FEC-7B0D-4368-9F3D-E6832BAF87D1}" dt="2024-01-29T14:51:03.971" v="449" actId="123"/>
          <ac:spMkLst>
            <pc:docMk/>
            <pc:sldMk cId="2060635114" sldId="278"/>
            <ac:spMk id="12" creationId="{5A687FC1-07CC-12A8-84B3-6CC7EF3E3510}"/>
          </ac:spMkLst>
        </pc:spChg>
        <pc:spChg chg="add del mod">
          <ac:chgData name="Vykydal David" userId="e4976436-9ac8-4ad5-8996-e320ac3e439d" providerId="ADAL" clId="{61726FEC-7B0D-4368-9F3D-E6832BAF87D1}" dt="2024-01-29T14:53:40.651" v="489" actId="14100"/>
          <ac:spMkLst>
            <pc:docMk/>
            <pc:sldMk cId="2060635114" sldId="278"/>
            <ac:spMk id="13" creationId="{6ADD3B57-2815-DE1D-BB93-AD7B3E80AB87}"/>
          </ac:spMkLst>
        </pc:spChg>
        <pc:picChg chg="add del mod">
          <ac:chgData name="Vykydal David" userId="e4976436-9ac8-4ad5-8996-e320ac3e439d" providerId="ADAL" clId="{61726FEC-7B0D-4368-9F3D-E6832BAF87D1}" dt="2024-01-29T14:45:05.881" v="53"/>
          <ac:picMkLst>
            <pc:docMk/>
            <pc:sldMk cId="2060635114" sldId="278"/>
            <ac:picMk id="3" creationId="{7FE0C4BE-3AA0-6B62-F5E8-03F71A9B26CF}"/>
          </ac:picMkLst>
        </pc:picChg>
        <pc:picChg chg="add mod">
          <ac:chgData name="Vykydal David" userId="e4976436-9ac8-4ad5-8996-e320ac3e439d" providerId="ADAL" clId="{61726FEC-7B0D-4368-9F3D-E6832BAF87D1}" dt="2024-01-29T14:54:01.791" v="491" actId="1076"/>
          <ac:picMkLst>
            <pc:docMk/>
            <pc:sldMk cId="2060635114" sldId="278"/>
            <ac:picMk id="1026" creationId="{535E83BF-97D0-4FDA-5559-9DF04DFA2C1E}"/>
          </ac:picMkLst>
        </pc:picChg>
      </pc:sldChg>
      <pc:sldChg chg="del">
        <pc:chgData name="Vykydal David" userId="e4976436-9ac8-4ad5-8996-e320ac3e439d" providerId="ADAL" clId="{61726FEC-7B0D-4368-9F3D-E6832BAF87D1}" dt="2024-01-29T14:54:30.156" v="492" actId="47"/>
        <pc:sldMkLst>
          <pc:docMk/>
          <pc:sldMk cId="2649372223" sldId="279"/>
        </pc:sldMkLst>
      </pc:sldChg>
      <pc:sldChg chg="modSp mod ord">
        <pc:chgData name="Vykydal David" userId="e4976436-9ac8-4ad5-8996-e320ac3e439d" providerId="ADAL" clId="{61726FEC-7B0D-4368-9F3D-E6832BAF87D1}" dt="2024-01-29T14:57:08.405" v="522" actId="20577"/>
        <pc:sldMkLst>
          <pc:docMk/>
          <pc:sldMk cId="77619916" sldId="280"/>
        </pc:sldMkLst>
        <pc:spChg chg="mod">
          <ac:chgData name="Vykydal David" userId="e4976436-9ac8-4ad5-8996-e320ac3e439d" providerId="ADAL" clId="{61726FEC-7B0D-4368-9F3D-E6832BAF87D1}" dt="2024-01-29T14:57:08.405" v="522" actId="20577"/>
          <ac:spMkLst>
            <pc:docMk/>
            <pc:sldMk cId="77619916" sldId="280"/>
            <ac:spMk id="3" creationId="{D15F1049-E319-E9FA-53A4-DC7135DD31AF}"/>
          </ac:spMkLst>
        </pc:spChg>
        <pc:spChg chg="mod">
          <ac:chgData name="Vykydal David" userId="e4976436-9ac8-4ad5-8996-e320ac3e439d" providerId="ADAL" clId="{61726FEC-7B0D-4368-9F3D-E6832BAF87D1}" dt="2024-01-29T14:54:44.480" v="493"/>
          <ac:spMkLst>
            <pc:docMk/>
            <pc:sldMk cId="77619916" sldId="280"/>
            <ac:spMk id="6" creationId="{7655A70B-28EF-A05A-FF0B-DB3DA619362D}"/>
          </ac:spMkLst>
        </pc:spChg>
      </pc:sldChg>
      <pc:sldChg chg="addSp delSp modSp mod modAnim">
        <pc:chgData name="Vykydal David" userId="e4976436-9ac8-4ad5-8996-e320ac3e439d" providerId="ADAL" clId="{61726FEC-7B0D-4368-9F3D-E6832BAF87D1}" dt="2024-01-29T15:16:20.199" v="893" actId="20577"/>
        <pc:sldMkLst>
          <pc:docMk/>
          <pc:sldMk cId="487651231" sldId="281"/>
        </pc:sldMkLst>
        <pc:spChg chg="add mod">
          <ac:chgData name="Vykydal David" userId="e4976436-9ac8-4ad5-8996-e320ac3e439d" providerId="ADAL" clId="{61726FEC-7B0D-4368-9F3D-E6832BAF87D1}" dt="2024-01-29T15:03:06.520" v="704" actId="1036"/>
          <ac:spMkLst>
            <pc:docMk/>
            <pc:sldMk cId="487651231" sldId="281"/>
            <ac:spMk id="3" creationId="{47BD935B-1174-E559-FFE4-B617CD45DFBB}"/>
          </ac:spMkLst>
        </pc:spChg>
        <pc:spChg chg="del">
          <ac:chgData name="Vykydal David" userId="e4976436-9ac8-4ad5-8996-e320ac3e439d" providerId="ADAL" clId="{61726FEC-7B0D-4368-9F3D-E6832BAF87D1}" dt="2024-01-29T15:00:01.970" v="574" actId="478"/>
          <ac:spMkLst>
            <pc:docMk/>
            <pc:sldMk cId="487651231" sldId="281"/>
            <ac:spMk id="5" creationId="{F0B96510-EE90-B95D-6CC5-FAECCF7C8485}"/>
          </ac:spMkLst>
        </pc:spChg>
        <pc:spChg chg="mod">
          <ac:chgData name="Vykydal David" userId="e4976436-9ac8-4ad5-8996-e320ac3e439d" providerId="ADAL" clId="{61726FEC-7B0D-4368-9F3D-E6832BAF87D1}" dt="2024-01-29T15:16:20.199" v="893" actId="20577"/>
          <ac:spMkLst>
            <pc:docMk/>
            <pc:sldMk cId="487651231" sldId="281"/>
            <ac:spMk id="6" creationId="{7655A70B-28EF-A05A-FF0B-DB3DA619362D}"/>
          </ac:spMkLst>
        </pc:spChg>
        <pc:spChg chg="add mod">
          <ac:chgData name="Vykydal David" userId="e4976436-9ac8-4ad5-8996-e320ac3e439d" providerId="ADAL" clId="{61726FEC-7B0D-4368-9F3D-E6832BAF87D1}" dt="2024-01-29T15:03:06.520" v="704" actId="1036"/>
          <ac:spMkLst>
            <pc:docMk/>
            <pc:sldMk cId="487651231" sldId="281"/>
            <ac:spMk id="7" creationId="{DD98FD44-86AB-AC90-F7CC-DB61B2A178DF}"/>
          </ac:spMkLst>
        </pc:spChg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489655286" sldId="282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2536785311" sldId="283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2096460771" sldId="284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2147406920" sldId="285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24619674" sldId="286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1659922086" sldId="287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3050347477" sldId="288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2549879880" sldId="289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3230450069" sldId="290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388674341" sldId="291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721942864" sldId="292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1328441137" sldId="293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846759385" sldId="294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2285625720" sldId="295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174213743" sldId="296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1797314759" sldId="297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1327808961" sldId="298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2635766352" sldId="299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541607216" sldId="300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2949835514" sldId="301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1069768487" sldId="302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1150342722" sldId="303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915216908" sldId="304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4208682921" sldId="305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3518317850" sldId="306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3059057180" sldId="307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3110609474" sldId="308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2079048413" sldId="309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1112665947" sldId="310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2467702167" sldId="311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3983907809" sldId="312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3032273091" sldId="313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267323307" sldId="314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809429662" sldId="315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1759010167" sldId="316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4026503031" sldId="317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762262966" sldId="318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172824847" sldId="319"/>
        </pc:sldMkLst>
      </pc:sldChg>
      <pc:sldChg chg="del">
        <pc:chgData name="Vykydal David" userId="e4976436-9ac8-4ad5-8996-e320ac3e439d" providerId="ADAL" clId="{61726FEC-7B0D-4368-9F3D-E6832BAF87D1}" dt="2024-01-29T15:46:28.640" v="1534" actId="47"/>
        <pc:sldMkLst>
          <pc:docMk/>
          <pc:sldMk cId="2777393877" sldId="320"/>
        </pc:sldMkLst>
      </pc:sldChg>
      <pc:sldChg chg="modSp add mod">
        <pc:chgData name="Vykydal David" userId="e4976436-9ac8-4ad5-8996-e320ac3e439d" providerId="ADAL" clId="{61726FEC-7B0D-4368-9F3D-E6832BAF87D1}" dt="2024-01-29T14:56:58.820" v="520" actId="1076"/>
        <pc:sldMkLst>
          <pc:docMk/>
          <pc:sldMk cId="2506284965" sldId="321"/>
        </pc:sldMkLst>
        <pc:spChg chg="mod">
          <ac:chgData name="Vykydal David" userId="e4976436-9ac8-4ad5-8996-e320ac3e439d" providerId="ADAL" clId="{61726FEC-7B0D-4368-9F3D-E6832BAF87D1}" dt="2024-01-29T14:56:58.820" v="520" actId="1076"/>
          <ac:spMkLst>
            <pc:docMk/>
            <pc:sldMk cId="2506284965" sldId="321"/>
            <ac:spMk id="3" creationId="{D15F1049-E319-E9FA-53A4-DC7135DD31AF}"/>
          </ac:spMkLst>
        </pc:spChg>
      </pc:sldChg>
      <pc:sldChg chg="modSp add mod ord">
        <pc:chgData name="Vykydal David" userId="e4976436-9ac8-4ad5-8996-e320ac3e439d" providerId="ADAL" clId="{61726FEC-7B0D-4368-9F3D-E6832BAF87D1}" dt="2024-01-29T14:59:25.821" v="572"/>
        <pc:sldMkLst>
          <pc:docMk/>
          <pc:sldMk cId="2156213486" sldId="322"/>
        </pc:sldMkLst>
        <pc:spChg chg="mod">
          <ac:chgData name="Vykydal David" userId="e4976436-9ac8-4ad5-8996-e320ac3e439d" providerId="ADAL" clId="{61726FEC-7B0D-4368-9F3D-E6832BAF87D1}" dt="2024-01-29T14:58:45.282" v="553" actId="6549"/>
          <ac:spMkLst>
            <pc:docMk/>
            <pc:sldMk cId="2156213486" sldId="322"/>
            <ac:spMk id="3" creationId="{D15F1049-E319-E9FA-53A4-DC7135DD31AF}"/>
          </ac:spMkLst>
        </pc:spChg>
        <pc:spChg chg="mod">
          <ac:chgData name="Vykydal David" userId="e4976436-9ac8-4ad5-8996-e320ac3e439d" providerId="ADAL" clId="{61726FEC-7B0D-4368-9F3D-E6832BAF87D1}" dt="2024-01-29T14:57:36.380" v="524"/>
          <ac:spMkLst>
            <pc:docMk/>
            <pc:sldMk cId="2156213486" sldId="322"/>
            <ac:spMk id="6" creationId="{7655A70B-28EF-A05A-FF0B-DB3DA619362D}"/>
          </ac:spMkLst>
        </pc:spChg>
      </pc:sldChg>
      <pc:sldChg chg="modSp add mod ord">
        <pc:chgData name="Vykydal David" userId="e4976436-9ac8-4ad5-8996-e320ac3e439d" providerId="ADAL" clId="{61726FEC-7B0D-4368-9F3D-E6832BAF87D1}" dt="2024-01-29T14:59:25.821" v="572"/>
        <pc:sldMkLst>
          <pc:docMk/>
          <pc:sldMk cId="1874626745" sldId="323"/>
        </pc:sldMkLst>
        <pc:spChg chg="mod">
          <ac:chgData name="Vykydal David" userId="e4976436-9ac8-4ad5-8996-e320ac3e439d" providerId="ADAL" clId="{61726FEC-7B0D-4368-9F3D-E6832BAF87D1}" dt="2024-01-29T14:59:09" v="570" actId="1036"/>
          <ac:spMkLst>
            <pc:docMk/>
            <pc:sldMk cId="1874626745" sldId="323"/>
            <ac:spMk id="3" creationId="{D15F1049-E319-E9FA-53A4-DC7135DD31AF}"/>
          </ac:spMkLst>
        </pc:spChg>
      </pc:sldChg>
      <pc:sldChg chg="addSp delSp modSp add mod delAnim">
        <pc:chgData name="Vykydal David" userId="e4976436-9ac8-4ad5-8996-e320ac3e439d" providerId="ADAL" clId="{61726FEC-7B0D-4368-9F3D-E6832BAF87D1}" dt="2024-01-29T15:17:45.069" v="906" actId="164"/>
        <pc:sldMkLst>
          <pc:docMk/>
          <pc:sldMk cId="2306714466" sldId="324"/>
        </pc:sldMkLst>
        <pc:spChg chg="del">
          <ac:chgData name="Vykydal David" userId="e4976436-9ac8-4ad5-8996-e320ac3e439d" providerId="ADAL" clId="{61726FEC-7B0D-4368-9F3D-E6832BAF87D1}" dt="2024-01-29T15:03:40.860" v="706" actId="478"/>
          <ac:spMkLst>
            <pc:docMk/>
            <pc:sldMk cId="2306714466" sldId="324"/>
            <ac:spMk id="3" creationId="{47BD935B-1174-E559-FFE4-B617CD45DFBB}"/>
          </ac:spMkLst>
        </pc:spChg>
        <pc:spChg chg="del">
          <ac:chgData name="Vykydal David" userId="e4976436-9ac8-4ad5-8996-e320ac3e439d" providerId="ADAL" clId="{61726FEC-7B0D-4368-9F3D-E6832BAF87D1}" dt="2024-01-29T15:03:43.600" v="707" actId="478"/>
          <ac:spMkLst>
            <pc:docMk/>
            <pc:sldMk cId="2306714466" sldId="324"/>
            <ac:spMk id="7" creationId="{DD98FD44-86AB-AC90-F7CC-DB61B2A178DF}"/>
          </ac:spMkLst>
        </pc:spChg>
        <pc:spChg chg="add mod">
          <ac:chgData name="Vykydal David" userId="e4976436-9ac8-4ad5-8996-e320ac3e439d" providerId="ADAL" clId="{61726FEC-7B0D-4368-9F3D-E6832BAF87D1}" dt="2024-01-29T15:15:36.179" v="858" actId="113"/>
          <ac:spMkLst>
            <pc:docMk/>
            <pc:sldMk cId="2306714466" sldId="324"/>
            <ac:spMk id="10" creationId="{8F28BF7B-5CB9-F917-C03B-4E4415A83C9C}"/>
          </ac:spMkLst>
        </pc:spChg>
        <pc:spChg chg="add mod">
          <ac:chgData name="Vykydal David" userId="e4976436-9ac8-4ad5-8996-e320ac3e439d" providerId="ADAL" clId="{61726FEC-7B0D-4368-9F3D-E6832BAF87D1}" dt="2024-01-29T15:09:33.420" v="768" actId="164"/>
          <ac:spMkLst>
            <pc:docMk/>
            <pc:sldMk cId="2306714466" sldId="324"/>
            <ac:spMk id="11" creationId="{F0741922-FCEB-0476-8DF3-49310485A8B9}"/>
          </ac:spMkLst>
        </pc:spChg>
        <pc:spChg chg="add mod">
          <ac:chgData name="Vykydal David" userId="e4976436-9ac8-4ad5-8996-e320ac3e439d" providerId="ADAL" clId="{61726FEC-7B0D-4368-9F3D-E6832BAF87D1}" dt="2024-01-29T15:11:44.885" v="824" actId="1037"/>
          <ac:spMkLst>
            <pc:docMk/>
            <pc:sldMk cId="2306714466" sldId="324"/>
            <ac:spMk id="12" creationId="{24E874C8-DA2A-0754-23FA-0575D691EF9C}"/>
          </ac:spMkLst>
        </pc:spChg>
        <pc:spChg chg="add del mod">
          <ac:chgData name="Vykydal David" userId="e4976436-9ac8-4ad5-8996-e320ac3e439d" providerId="ADAL" clId="{61726FEC-7B0D-4368-9F3D-E6832BAF87D1}" dt="2024-01-29T15:06:56.750" v="749"/>
          <ac:spMkLst>
            <pc:docMk/>
            <pc:sldMk cId="2306714466" sldId="324"/>
            <ac:spMk id="13" creationId="{B55C58A8-CF20-E3C7-0115-7C185385397A}"/>
          </ac:spMkLst>
        </pc:spChg>
        <pc:spChg chg="add mod">
          <ac:chgData name="Vykydal David" userId="e4976436-9ac8-4ad5-8996-e320ac3e439d" providerId="ADAL" clId="{61726FEC-7B0D-4368-9F3D-E6832BAF87D1}" dt="2024-01-29T15:12:03.860" v="831" actId="1038"/>
          <ac:spMkLst>
            <pc:docMk/>
            <pc:sldMk cId="2306714466" sldId="324"/>
            <ac:spMk id="14" creationId="{A9BE3DD4-72AE-81A5-5797-173D92613B57}"/>
          </ac:spMkLst>
        </pc:spChg>
        <pc:spChg chg="add mod">
          <ac:chgData name="Vykydal David" userId="e4976436-9ac8-4ad5-8996-e320ac3e439d" providerId="ADAL" clId="{61726FEC-7B0D-4368-9F3D-E6832BAF87D1}" dt="2024-01-29T15:11:23.599" v="818" actId="1038"/>
          <ac:spMkLst>
            <pc:docMk/>
            <pc:sldMk cId="2306714466" sldId="324"/>
            <ac:spMk id="15" creationId="{AE09C6FD-8E70-8D0A-DA92-F16A77B39075}"/>
          </ac:spMkLst>
        </pc:spChg>
        <pc:spChg chg="add mod">
          <ac:chgData name="Vykydal David" userId="e4976436-9ac8-4ad5-8996-e320ac3e439d" providerId="ADAL" clId="{61726FEC-7B0D-4368-9F3D-E6832BAF87D1}" dt="2024-01-29T15:12:13.349" v="832" actId="164"/>
          <ac:spMkLst>
            <pc:docMk/>
            <pc:sldMk cId="2306714466" sldId="324"/>
            <ac:spMk id="17" creationId="{289DCB85-D115-F8EF-38A1-BBEEFE24D8EB}"/>
          </ac:spMkLst>
        </pc:spChg>
        <pc:spChg chg="add mod">
          <ac:chgData name="Vykydal David" userId="e4976436-9ac8-4ad5-8996-e320ac3e439d" providerId="ADAL" clId="{61726FEC-7B0D-4368-9F3D-E6832BAF87D1}" dt="2024-01-29T15:12:13.349" v="832" actId="164"/>
          <ac:spMkLst>
            <pc:docMk/>
            <pc:sldMk cId="2306714466" sldId="324"/>
            <ac:spMk id="18" creationId="{0DC45536-6A21-A97A-22D8-DF58FA9D41F4}"/>
          </ac:spMkLst>
        </pc:spChg>
        <pc:spChg chg="add mod">
          <ac:chgData name="Vykydal David" userId="e4976436-9ac8-4ad5-8996-e320ac3e439d" providerId="ADAL" clId="{61726FEC-7B0D-4368-9F3D-E6832BAF87D1}" dt="2024-01-29T15:12:13.349" v="832" actId="164"/>
          <ac:spMkLst>
            <pc:docMk/>
            <pc:sldMk cId="2306714466" sldId="324"/>
            <ac:spMk id="19" creationId="{549D5EE5-6B90-7482-704E-A043307B6D0F}"/>
          </ac:spMkLst>
        </pc:spChg>
        <pc:spChg chg="add mod">
          <ac:chgData name="Vykydal David" userId="e4976436-9ac8-4ad5-8996-e320ac3e439d" providerId="ADAL" clId="{61726FEC-7B0D-4368-9F3D-E6832BAF87D1}" dt="2024-01-29T15:12:13.349" v="832" actId="164"/>
          <ac:spMkLst>
            <pc:docMk/>
            <pc:sldMk cId="2306714466" sldId="324"/>
            <ac:spMk id="20" creationId="{FAB87B8D-2716-DB88-B801-BA59B1B719F8}"/>
          </ac:spMkLst>
        </pc:spChg>
        <pc:spChg chg="add del mod">
          <ac:chgData name="Vykydal David" userId="e4976436-9ac8-4ad5-8996-e320ac3e439d" providerId="ADAL" clId="{61726FEC-7B0D-4368-9F3D-E6832BAF87D1}" dt="2024-01-29T15:13:57.679" v="847" actId="478"/>
          <ac:spMkLst>
            <pc:docMk/>
            <pc:sldMk cId="2306714466" sldId="324"/>
            <ac:spMk id="22" creationId="{49BB8C19-2C69-C663-1C12-753AB32D3823}"/>
          </ac:spMkLst>
        </pc:spChg>
        <pc:grpChg chg="add mod">
          <ac:chgData name="Vykydal David" userId="e4976436-9ac8-4ad5-8996-e320ac3e439d" providerId="ADAL" clId="{61726FEC-7B0D-4368-9F3D-E6832BAF87D1}" dt="2024-01-29T15:12:13.349" v="832" actId="164"/>
          <ac:grpSpMkLst>
            <pc:docMk/>
            <pc:sldMk cId="2306714466" sldId="324"/>
            <ac:grpSpMk id="16" creationId="{C823F80F-2ECB-A705-7953-585A58155B4B}"/>
          </ac:grpSpMkLst>
        </pc:grpChg>
        <pc:grpChg chg="add mod">
          <ac:chgData name="Vykydal David" userId="e4976436-9ac8-4ad5-8996-e320ac3e439d" providerId="ADAL" clId="{61726FEC-7B0D-4368-9F3D-E6832BAF87D1}" dt="2024-01-29T15:17:45.069" v="906" actId="164"/>
          <ac:grpSpMkLst>
            <pc:docMk/>
            <pc:sldMk cId="2306714466" sldId="324"/>
            <ac:grpSpMk id="21" creationId="{E53AC4B1-1002-60A2-2E92-CA6AE1DF56F7}"/>
          </ac:grpSpMkLst>
        </pc:grpChg>
        <pc:grpChg chg="add mod">
          <ac:chgData name="Vykydal David" userId="e4976436-9ac8-4ad5-8996-e320ac3e439d" providerId="ADAL" clId="{61726FEC-7B0D-4368-9F3D-E6832BAF87D1}" dt="2024-01-29T15:17:45.069" v="906" actId="164"/>
          <ac:grpSpMkLst>
            <pc:docMk/>
            <pc:sldMk cId="2306714466" sldId="324"/>
            <ac:grpSpMk id="31" creationId="{6E022355-32A2-31FA-524F-103263EABB31}"/>
          </ac:grpSpMkLst>
        </pc:grpChg>
        <pc:graphicFrameChg chg="add del modGraphic">
          <ac:chgData name="Vykydal David" userId="e4976436-9ac8-4ad5-8996-e320ac3e439d" providerId="ADAL" clId="{61726FEC-7B0D-4368-9F3D-E6832BAF87D1}" dt="2024-01-29T15:05:23.930" v="709" actId="1032"/>
          <ac:graphicFrameMkLst>
            <pc:docMk/>
            <pc:sldMk cId="2306714466" sldId="324"/>
            <ac:graphicFrameMk id="5" creationId="{3A2ACF6B-191A-A0AE-36A3-3DE4D3D6F5E6}"/>
          </ac:graphicFrameMkLst>
        </pc:graphicFrameChg>
        <pc:cxnChg chg="add mod">
          <ac:chgData name="Vykydal David" userId="e4976436-9ac8-4ad5-8996-e320ac3e439d" providerId="ADAL" clId="{61726FEC-7B0D-4368-9F3D-E6832BAF87D1}" dt="2024-01-29T15:17:45.069" v="906" actId="164"/>
          <ac:cxnSpMkLst>
            <pc:docMk/>
            <pc:sldMk cId="2306714466" sldId="324"/>
            <ac:cxnSpMk id="24" creationId="{8ACE0262-F36D-B8E5-10D7-827FBC9513E1}"/>
          </ac:cxnSpMkLst>
        </pc:cxnChg>
        <pc:cxnChg chg="add mod">
          <ac:chgData name="Vykydal David" userId="e4976436-9ac8-4ad5-8996-e320ac3e439d" providerId="ADAL" clId="{61726FEC-7B0D-4368-9F3D-E6832BAF87D1}" dt="2024-01-29T15:17:45.069" v="906" actId="164"/>
          <ac:cxnSpMkLst>
            <pc:docMk/>
            <pc:sldMk cId="2306714466" sldId="324"/>
            <ac:cxnSpMk id="26" creationId="{00529A15-4286-D271-B247-9198457D0CAB}"/>
          </ac:cxnSpMkLst>
        </pc:cxnChg>
        <pc:cxnChg chg="add mod">
          <ac:chgData name="Vykydal David" userId="e4976436-9ac8-4ad5-8996-e320ac3e439d" providerId="ADAL" clId="{61726FEC-7B0D-4368-9F3D-E6832BAF87D1}" dt="2024-01-29T15:17:45.069" v="906" actId="164"/>
          <ac:cxnSpMkLst>
            <pc:docMk/>
            <pc:sldMk cId="2306714466" sldId="324"/>
            <ac:cxnSpMk id="28" creationId="{61AA43B0-377E-5F7A-A6AC-4FF5B9532A86}"/>
          </ac:cxnSpMkLst>
        </pc:cxnChg>
        <pc:cxnChg chg="add mod">
          <ac:chgData name="Vykydal David" userId="e4976436-9ac8-4ad5-8996-e320ac3e439d" providerId="ADAL" clId="{61726FEC-7B0D-4368-9F3D-E6832BAF87D1}" dt="2024-01-29T15:17:45.069" v="906" actId="164"/>
          <ac:cxnSpMkLst>
            <pc:docMk/>
            <pc:sldMk cId="2306714466" sldId="324"/>
            <ac:cxnSpMk id="30" creationId="{46DD1450-D398-3BF5-E263-687EED284CAE}"/>
          </ac:cxnSpMkLst>
        </pc:cxnChg>
      </pc:sldChg>
      <pc:sldChg chg="addSp delSp modSp add mod modAnim">
        <pc:chgData name="Vykydal David" userId="e4976436-9ac8-4ad5-8996-e320ac3e439d" providerId="ADAL" clId="{61726FEC-7B0D-4368-9F3D-E6832BAF87D1}" dt="2024-01-29T15:27:09.564" v="1255" actId="1037"/>
        <pc:sldMkLst>
          <pc:docMk/>
          <pc:sldMk cId="300008825" sldId="325"/>
        </pc:sldMkLst>
        <pc:spChg chg="add mod">
          <ac:chgData name="Vykydal David" userId="e4976436-9ac8-4ad5-8996-e320ac3e439d" providerId="ADAL" clId="{61726FEC-7B0D-4368-9F3D-E6832BAF87D1}" dt="2024-01-29T15:18:43.149" v="937" actId="14100"/>
          <ac:spMkLst>
            <pc:docMk/>
            <pc:sldMk cId="300008825" sldId="325"/>
            <ac:spMk id="3" creationId="{AE5FFE1F-39C8-8421-F7DB-C1A8A3C92642}"/>
          </ac:spMkLst>
        </pc:spChg>
        <pc:spChg chg="add mod">
          <ac:chgData name="Vykydal David" userId="e4976436-9ac8-4ad5-8996-e320ac3e439d" providerId="ADAL" clId="{61726FEC-7B0D-4368-9F3D-E6832BAF87D1}" dt="2024-01-29T15:21:30.419" v="1077" actId="1076"/>
          <ac:spMkLst>
            <pc:docMk/>
            <pc:sldMk cId="300008825" sldId="325"/>
            <ac:spMk id="5" creationId="{7D44BFD8-0B03-10CF-95A2-52EF9E6D295D}"/>
          </ac:spMkLst>
        </pc:spChg>
        <pc:spChg chg="mod">
          <ac:chgData name="Vykydal David" userId="e4976436-9ac8-4ad5-8996-e320ac3e439d" providerId="ADAL" clId="{61726FEC-7B0D-4368-9F3D-E6832BAF87D1}" dt="2024-01-29T15:19:00.309" v="939" actId="27636"/>
          <ac:spMkLst>
            <pc:docMk/>
            <pc:sldMk cId="300008825" sldId="325"/>
            <ac:spMk id="6" creationId="{7655A70B-28EF-A05A-FF0B-DB3DA619362D}"/>
          </ac:spMkLst>
        </pc:spChg>
        <pc:spChg chg="add mod">
          <ac:chgData name="Vykydal David" userId="e4976436-9ac8-4ad5-8996-e320ac3e439d" providerId="ADAL" clId="{61726FEC-7B0D-4368-9F3D-E6832BAF87D1}" dt="2024-01-29T15:22:29.259" v="1144" actId="164"/>
          <ac:spMkLst>
            <pc:docMk/>
            <pc:sldMk cId="300008825" sldId="325"/>
            <ac:spMk id="7" creationId="{A87E9735-FA14-C219-DAFE-2E09B319CCF6}"/>
          </ac:spMkLst>
        </pc:spChg>
        <pc:spChg chg="add mod">
          <ac:chgData name="Vykydal David" userId="e4976436-9ac8-4ad5-8996-e320ac3e439d" providerId="ADAL" clId="{61726FEC-7B0D-4368-9F3D-E6832BAF87D1}" dt="2024-01-29T15:25:06.714" v="1173" actId="207"/>
          <ac:spMkLst>
            <pc:docMk/>
            <pc:sldMk cId="300008825" sldId="325"/>
            <ac:spMk id="13" creationId="{3991248E-E567-EAFF-D705-8B74BCFB4EC6}"/>
          </ac:spMkLst>
        </pc:spChg>
        <pc:spChg chg="mod">
          <ac:chgData name="Vykydal David" userId="e4976436-9ac8-4ad5-8996-e320ac3e439d" providerId="ADAL" clId="{61726FEC-7B0D-4368-9F3D-E6832BAF87D1}" dt="2024-01-29T15:21:46.729" v="1082" actId="20577"/>
          <ac:spMkLst>
            <pc:docMk/>
            <pc:sldMk cId="300008825" sldId="325"/>
            <ac:spMk id="25" creationId="{274E8457-F7FC-58E6-1B17-EB520C05DEFD}"/>
          </ac:spMkLst>
        </pc:spChg>
        <pc:spChg chg="mod">
          <ac:chgData name="Vykydal David" userId="e4976436-9ac8-4ad5-8996-e320ac3e439d" providerId="ADAL" clId="{61726FEC-7B0D-4368-9F3D-E6832BAF87D1}" dt="2024-01-29T15:25:10.367" v="1174" actId="207"/>
          <ac:spMkLst>
            <pc:docMk/>
            <pc:sldMk cId="300008825" sldId="325"/>
            <ac:spMk id="27" creationId="{FD5992A4-9AE9-7923-10B8-9CF1FE23DA83}"/>
          </ac:spMkLst>
        </pc:spChg>
        <pc:spChg chg="add mod">
          <ac:chgData name="Vykydal David" userId="e4976436-9ac8-4ad5-8996-e320ac3e439d" providerId="ADAL" clId="{61726FEC-7B0D-4368-9F3D-E6832BAF87D1}" dt="2024-01-29T15:27:03.669" v="1225" actId="164"/>
          <ac:spMkLst>
            <pc:docMk/>
            <pc:sldMk cId="300008825" sldId="325"/>
            <ac:spMk id="46" creationId="{805A1C2E-C1A3-1C7D-9BEF-75F89DB05527}"/>
          </ac:spMkLst>
        </pc:spChg>
        <pc:spChg chg="add mod">
          <ac:chgData name="Vykydal David" userId="e4976436-9ac8-4ad5-8996-e320ac3e439d" providerId="ADAL" clId="{61726FEC-7B0D-4368-9F3D-E6832BAF87D1}" dt="2024-01-29T15:27:03.669" v="1225" actId="164"/>
          <ac:spMkLst>
            <pc:docMk/>
            <pc:sldMk cId="300008825" sldId="325"/>
            <ac:spMk id="47" creationId="{D2A44C35-CB97-5513-AAC3-B302383870E3}"/>
          </ac:spMkLst>
        </pc:spChg>
        <pc:grpChg chg="del">
          <ac:chgData name="Vykydal David" userId="e4976436-9ac8-4ad5-8996-e320ac3e439d" providerId="ADAL" clId="{61726FEC-7B0D-4368-9F3D-E6832BAF87D1}" dt="2024-01-29T15:17:48.769" v="907" actId="478"/>
          <ac:grpSpMkLst>
            <pc:docMk/>
            <pc:sldMk cId="300008825" sldId="325"/>
            <ac:grpSpMk id="21" creationId="{E53AC4B1-1002-60A2-2E92-CA6AE1DF56F7}"/>
          </ac:grpSpMkLst>
        </pc:grpChg>
        <pc:grpChg chg="add mod">
          <ac:chgData name="Vykydal David" userId="e4976436-9ac8-4ad5-8996-e320ac3e439d" providerId="ADAL" clId="{61726FEC-7B0D-4368-9F3D-E6832BAF87D1}" dt="2024-01-29T15:22:15.149" v="1142" actId="164"/>
          <ac:grpSpMkLst>
            <pc:docMk/>
            <pc:sldMk cId="300008825" sldId="325"/>
            <ac:grpSpMk id="22" creationId="{FAAD7970-A875-93A2-81F4-B2B675E9E6D5}"/>
          </ac:grpSpMkLst>
        </pc:grpChg>
        <pc:grpChg chg="add mod">
          <ac:chgData name="Vykydal David" userId="e4976436-9ac8-4ad5-8996-e320ac3e439d" providerId="ADAL" clId="{61726FEC-7B0D-4368-9F3D-E6832BAF87D1}" dt="2024-01-29T15:22:15.149" v="1142" actId="164"/>
          <ac:grpSpMkLst>
            <pc:docMk/>
            <pc:sldMk cId="300008825" sldId="325"/>
            <ac:grpSpMk id="23" creationId="{55026A7B-504E-D5E3-2759-FCDD976037E0}"/>
          </ac:grpSpMkLst>
        </pc:grpChg>
        <pc:grpChg chg="add mod">
          <ac:chgData name="Vykydal David" userId="e4976436-9ac8-4ad5-8996-e320ac3e439d" providerId="ADAL" clId="{61726FEC-7B0D-4368-9F3D-E6832BAF87D1}" dt="2024-01-29T15:22:29.259" v="1144" actId="164"/>
          <ac:grpSpMkLst>
            <pc:docMk/>
            <pc:sldMk cId="300008825" sldId="325"/>
            <ac:grpSpMk id="29" creationId="{4627F652-B7AD-8A57-72BF-629BF610995F}"/>
          </ac:grpSpMkLst>
        </pc:grpChg>
        <pc:grpChg chg="add mod">
          <ac:chgData name="Vykydal David" userId="e4976436-9ac8-4ad5-8996-e320ac3e439d" providerId="ADAL" clId="{61726FEC-7B0D-4368-9F3D-E6832BAF87D1}" dt="2024-01-29T15:24:39.051" v="1170" actId="164"/>
          <ac:grpSpMkLst>
            <pc:docMk/>
            <pc:sldMk cId="300008825" sldId="325"/>
            <ac:grpSpMk id="31" creationId="{D33EFFF6-4414-DE0E-140A-50DA2B2FD27C}"/>
          </ac:grpSpMkLst>
        </pc:grpChg>
        <pc:grpChg chg="add mod">
          <ac:chgData name="Vykydal David" userId="e4976436-9ac8-4ad5-8996-e320ac3e439d" providerId="ADAL" clId="{61726FEC-7B0D-4368-9F3D-E6832BAF87D1}" dt="2024-01-29T15:27:03.669" v="1225" actId="164"/>
          <ac:grpSpMkLst>
            <pc:docMk/>
            <pc:sldMk cId="300008825" sldId="325"/>
            <ac:grpSpMk id="45" creationId="{84086FEF-66DB-56E0-046F-73C419EBB7D3}"/>
          </ac:grpSpMkLst>
        </pc:grpChg>
        <pc:grpChg chg="add mod">
          <ac:chgData name="Vykydal David" userId="e4976436-9ac8-4ad5-8996-e320ac3e439d" providerId="ADAL" clId="{61726FEC-7B0D-4368-9F3D-E6832BAF87D1}" dt="2024-01-29T15:27:09.564" v="1255" actId="1037"/>
          <ac:grpSpMkLst>
            <pc:docMk/>
            <pc:sldMk cId="300008825" sldId="325"/>
            <ac:grpSpMk id="48" creationId="{6A47561B-DC59-E8D7-C572-371653C9FAA1}"/>
          </ac:grpSpMkLst>
        </pc:grpChg>
        <pc:cxnChg chg="del mod">
          <ac:chgData name="Vykydal David" userId="e4976436-9ac8-4ad5-8996-e320ac3e439d" providerId="ADAL" clId="{61726FEC-7B0D-4368-9F3D-E6832BAF87D1}" dt="2024-01-29T15:17:51.429" v="909" actId="478"/>
          <ac:cxnSpMkLst>
            <pc:docMk/>
            <pc:sldMk cId="300008825" sldId="325"/>
            <ac:cxnSpMk id="24" creationId="{8ACE0262-F36D-B8E5-10D7-827FBC9513E1}"/>
          </ac:cxnSpMkLst>
        </pc:cxnChg>
        <pc:cxnChg chg="del mod">
          <ac:chgData name="Vykydal David" userId="e4976436-9ac8-4ad5-8996-e320ac3e439d" providerId="ADAL" clId="{61726FEC-7B0D-4368-9F3D-E6832BAF87D1}" dt="2024-01-29T15:17:53.169" v="910" actId="478"/>
          <ac:cxnSpMkLst>
            <pc:docMk/>
            <pc:sldMk cId="300008825" sldId="325"/>
            <ac:cxnSpMk id="26" creationId="{00529A15-4286-D271-B247-9198457D0CAB}"/>
          </ac:cxnSpMkLst>
        </pc:cxnChg>
        <pc:cxnChg chg="del mod">
          <ac:chgData name="Vykydal David" userId="e4976436-9ac8-4ad5-8996-e320ac3e439d" providerId="ADAL" clId="{61726FEC-7B0D-4368-9F3D-E6832BAF87D1}" dt="2024-01-29T15:17:54.659" v="911" actId="478"/>
          <ac:cxnSpMkLst>
            <pc:docMk/>
            <pc:sldMk cId="300008825" sldId="325"/>
            <ac:cxnSpMk id="28" creationId="{61AA43B0-377E-5F7A-A6AC-4FF5B9532A86}"/>
          </ac:cxnSpMkLst>
        </pc:cxnChg>
        <pc:cxnChg chg="del mod">
          <ac:chgData name="Vykydal David" userId="e4976436-9ac8-4ad5-8996-e320ac3e439d" providerId="ADAL" clId="{61726FEC-7B0D-4368-9F3D-E6832BAF87D1}" dt="2024-01-29T15:17:50.139" v="908" actId="478"/>
          <ac:cxnSpMkLst>
            <pc:docMk/>
            <pc:sldMk cId="300008825" sldId="325"/>
            <ac:cxnSpMk id="30" creationId="{46DD1450-D398-3BF5-E263-687EED284CAE}"/>
          </ac:cxnSpMkLst>
        </pc:cxnChg>
        <pc:cxnChg chg="add mod">
          <ac:chgData name="Vykydal David" userId="e4976436-9ac8-4ad5-8996-e320ac3e439d" providerId="ADAL" clId="{61726FEC-7B0D-4368-9F3D-E6832BAF87D1}" dt="2024-01-29T15:24:39.051" v="1170" actId="164"/>
          <ac:cxnSpMkLst>
            <pc:docMk/>
            <pc:sldMk cId="300008825" sldId="325"/>
            <ac:cxnSpMk id="33" creationId="{22F323E2-FC97-A6BD-7D86-0C3495A9E6B9}"/>
          </ac:cxnSpMkLst>
        </pc:cxnChg>
        <pc:cxnChg chg="add mod">
          <ac:chgData name="Vykydal David" userId="e4976436-9ac8-4ad5-8996-e320ac3e439d" providerId="ADAL" clId="{61726FEC-7B0D-4368-9F3D-E6832BAF87D1}" dt="2024-01-29T15:24:39.051" v="1170" actId="164"/>
          <ac:cxnSpMkLst>
            <pc:docMk/>
            <pc:sldMk cId="300008825" sldId="325"/>
            <ac:cxnSpMk id="35" creationId="{6B7AE846-92ED-A0F1-BE4D-E9740E45B35E}"/>
          </ac:cxnSpMkLst>
        </pc:cxnChg>
        <pc:cxnChg chg="add mod">
          <ac:chgData name="Vykydal David" userId="e4976436-9ac8-4ad5-8996-e320ac3e439d" providerId="ADAL" clId="{61726FEC-7B0D-4368-9F3D-E6832BAF87D1}" dt="2024-01-29T15:24:39.051" v="1170" actId="164"/>
          <ac:cxnSpMkLst>
            <pc:docMk/>
            <pc:sldMk cId="300008825" sldId="325"/>
            <ac:cxnSpMk id="37" creationId="{17F752A7-6C50-1E79-CEE5-AC238D07EA4F}"/>
          </ac:cxnSpMkLst>
        </pc:cxnChg>
        <pc:cxnChg chg="add mod">
          <ac:chgData name="Vykydal David" userId="e4976436-9ac8-4ad5-8996-e320ac3e439d" providerId="ADAL" clId="{61726FEC-7B0D-4368-9F3D-E6832BAF87D1}" dt="2024-01-29T15:24:39.051" v="1170" actId="164"/>
          <ac:cxnSpMkLst>
            <pc:docMk/>
            <pc:sldMk cId="300008825" sldId="325"/>
            <ac:cxnSpMk id="39" creationId="{FC776E9F-0CF6-6833-8E98-A96D69F9E9FD}"/>
          </ac:cxnSpMkLst>
        </pc:cxnChg>
        <pc:cxnChg chg="add mod">
          <ac:chgData name="Vykydal David" userId="e4976436-9ac8-4ad5-8996-e320ac3e439d" providerId="ADAL" clId="{61726FEC-7B0D-4368-9F3D-E6832BAF87D1}" dt="2024-01-29T15:24:39.051" v="1170" actId="164"/>
          <ac:cxnSpMkLst>
            <pc:docMk/>
            <pc:sldMk cId="300008825" sldId="325"/>
            <ac:cxnSpMk id="41" creationId="{004712C2-787C-5FAD-EC1A-553E2DF5392F}"/>
          </ac:cxnSpMkLst>
        </pc:cxnChg>
        <pc:cxnChg chg="add mod">
          <ac:chgData name="Vykydal David" userId="e4976436-9ac8-4ad5-8996-e320ac3e439d" providerId="ADAL" clId="{61726FEC-7B0D-4368-9F3D-E6832BAF87D1}" dt="2024-01-29T15:24:39.051" v="1170" actId="164"/>
          <ac:cxnSpMkLst>
            <pc:docMk/>
            <pc:sldMk cId="300008825" sldId="325"/>
            <ac:cxnSpMk id="43" creationId="{CCBC190F-496F-DE44-4E2E-160778058905}"/>
          </ac:cxnSpMkLst>
        </pc:cxnChg>
      </pc:sldChg>
      <pc:sldChg chg="addSp delSp modSp add mod delAnim modAnim">
        <pc:chgData name="Vykydal David" userId="e4976436-9ac8-4ad5-8996-e320ac3e439d" providerId="ADAL" clId="{61726FEC-7B0D-4368-9F3D-E6832BAF87D1}" dt="2024-01-29T15:30:23.628" v="1314" actId="20577"/>
        <pc:sldMkLst>
          <pc:docMk/>
          <pc:sldMk cId="2848698098" sldId="326"/>
        </pc:sldMkLst>
        <pc:spChg chg="del mod">
          <ac:chgData name="Vykydal David" userId="e4976436-9ac8-4ad5-8996-e320ac3e439d" providerId="ADAL" clId="{61726FEC-7B0D-4368-9F3D-E6832BAF87D1}" dt="2024-01-29T15:27:44.241" v="1260" actId="478"/>
          <ac:spMkLst>
            <pc:docMk/>
            <pc:sldMk cId="2848698098" sldId="326"/>
            <ac:spMk id="3" creationId="{AE5FFE1F-39C8-8421-F7DB-C1A8A3C92642}"/>
          </ac:spMkLst>
        </pc:spChg>
        <pc:spChg chg="mod">
          <ac:chgData name="Vykydal David" userId="e4976436-9ac8-4ad5-8996-e320ac3e439d" providerId="ADAL" clId="{61726FEC-7B0D-4368-9F3D-E6832BAF87D1}" dt="2024-01-29T15:27:38.688" v="1258" actId="6549"/>
          <ac:spMkLst>
            <pc:docMk/>
            <pc:sldMk cId="2848698098" sldId="326"/>
            <ac:spMk id="6" creationId="{7655A70B-28EF-A05A-FF0B-DB3DA619362D}"/>
          </ac:spMkLst>
        </pc:spChg>
        <pc:grpChg chg="del">
          <ac:chgData name="Vykydal David" userId="e4976436-9ac8-4ad5-8996-e320ac3e439d" providerId="ADAL" clId="{61726FEC-7B0D-4368-9F3D-E6832BAF87D1}" dt="2024-01-29T15:27:47.573" v="1261" actId="478"/>
          <ac:grpSpMkLst>
            <pc:docMk/>
            <pc:sldMk cId="2848698098" sldId="326"/>
            <ac:grpSpMk id="48" creationId="{6A47561B-DC59-E8D7-C572-371653C9FAA1}"/>
          </ac:grpSpMkLst>
        </pc:grpChg>
        <pc:graphicFrameChg chg="add mod modGraphic">
          <ac:chgData name="Vykydal David" userId="e4976436-9ac8-4ad5-8996-e320ac3e439d" providerId="ADAL" clId="{61726FEC-7B0D-4368-9F3D-E6832BAF87D1}" dt="2024-01-29T15:30:23.628" v="1314" actId="20577"/>
          <ac:graphicFrameMkLst>
            <pc:docMk/>
            <pc:sldMk cId="2848698098" sldId="326"/>
            <ac:graphicFrameMk id="10" creationId="{2D223C4E-C643-A1C0-3C13-A22D00BB3771}"/>
          </ac:graphicFrameMkLst>
        </pc:graphicFrameChg>
        <pc:cxnChg chg="mod">
          <ac:chgData name="Vykydal David" userId="e4976436-9ac8-4ad5-8996-e320ac3e439d" providerId="ADAL" clId="{61726FEC-7B0D-4368-9F3D-E6832BAF87D1}" dt="2024-01-29T15:27:47.573" v="1261" actId="478"/>
          <ac:cxnSpMkLst>
            <pc:docMk/>
            <pc:sldMk cId="2848698098" sldId="326"/>
            <ac:cxnSpMk id="33" creationId="{22F323E2-FC97-A6BD-7D86-0C3495A9E6B9}"/>
          </ac:cxnSpMkLst>
        </pc:cxnChg>
        <pc:cxnChg chg="mod">
          <ac:chgData name="Vykydal David" userId="e4976436-9ac8-4ad5-8996-e320ac3e439d" providerId="ADAL" clId="{61726FEC-7B0D-4368-9F3D-E6832BAF87D1}" dt="2024-01-29T15:27:47.573" v="1261" actId="478"/>
          <ac:cxnSpMkLst>
            <pc:docMk/>
            <pc:sldMk cId="2848698098" sldId="326"/>
            <ac:cxnSpMk id="35" creationId="{6B7AE846-92ED-A0F1-BE4D-E9740E45B35E}"/>
          </ac:cxnSpMkLst>
        </pc:cxnChg>
        <pc:cxnChg chg="mod">
          <ac:chgData name="Vykydal David" userId="e4976436-9ac8-4ad5-8996-e320ac3e439d" providerId="ADAL" clId="{61726FEC-7B0D-4368-9F3D-E6832BAF87D1}" dt="2024-01-29T15:27:47.573" v="1261" actId="478"/>
          <ac:cxnSpMkLst>
            <pc:docMk/>
            <pc:sldMk cId="2848698098" sldId="326"/>
            <ac:cxnSpMk id="37" creationId="{17F752A7-6C50-1E79-CEE5-AC238D07EA4F}"/>
          </ac:cxnSpMkLst>
        </pc:cxnChg>
        <pc:cxnChg chg="mod">
          <ac:chgData name="Vykydal David" userId="e4976436-9ac8-4ad5-8996-e320ac3e439d" providerId="ADAL" clId="{61726FEC-7B0D-4368-9F3D-E6832BAF87D1}" dt="2024-01-29T15:27:47.573" v="1261" actId="478"/>
          <ac:cxnSpMkLst>
            <pc:docMk/>
            <pc:sldMk cId="2848698098" sldId="326"/>
            <ac:cxnSpMk id="39" creationId="{FC776E9F-0CF6-6833-8E98-A96D69F9E9FD}"/>
          </ac:cxnSpMkLst>
        </pc:cxnChg>
        <pc:cxnChg chg="mod">
          <ac:chgData name="Vykydal David" userId="e4976436-9ac8-4ad5-8996-e320ac3e439d" providerId="ADAL" clId="{61726FEC-7B0D-4368-9F3D-E6832BAF87D1}" dt="2024-01-29T15:27:47.573" v="1261" actId="478"/>
          <ac:cxnSpMkLst>
            <pc:docMk/>
            <pc:sldMk cId="2848698098" sldId="326"/>
            <ac:cxnSpMk id="41" creationId="{004712C2-787C-5FAD-EC1A-553E2DF5392F}"/>
          </ac:cxnSpMkLst>
        </pc:cxnChg>
        <pc:cxnChg chg="mod">
          <ac:chgData name="Vykydal David" userId="e4976436-9ac8-4ad5-8996-e320ac3e439d" providerId="ADAL" clId="{61726FEC-7B0D-4368-9F3D-E6832BAF87D1}" dt="2024-01-29T15:27:47.573" v="1261" actId="478"/>
          <ac:cxnSpMkLst>
            <pc:docMk/>
            <pc:sldMk cId="2848698098" sldId="326"/>
            <ac:cxnSpMk id="43" creationId="{CCBC190F-496F-DE44-4E2E-160778058905}"/>
          </ac:cxnSpMkLst>
        </pc:cxnChg>
      </pc:sldChg>
      <pc:sldChg chg="addSp delSp modSp add mod addAnim delAnim modAnim">
        <pc:chgData name="Vykydal David" userId="e4976436-9ac8-4ad5-8996-e320ac3e439d" providerId="ADAL" clId="{61726FEC-7B0D-4368-9F3D-E6832BAF87D1}" dt="2024-01-29T15:38:53.608" v="1430" actId="478"/>
        <pc:sldMkLst>
          <pc:docMk/>
          <pc:sldMk cId="3271770539" sldId="327"/>
        </pc:sldMkLst>
        <pc:spChg chg="mod">
          <ac:chgData name="Vykydal David" userId="e4976436-9ac8-4ad5-8996-e320ac3e439d" providerId="ADAL" clId="{61726FEC-7B0D-4368-9F3D-E6832BAF87D1}" dt="2024-01-29T15:30:56.008" v="1320" actId="27636"/>
          <ac:spMkLst>
            <pc:docMk/>
            <pc:sldMk cId="3271770539" sldId="327"/>
            <ac:spMk id="6" creationId="{7655A70B-28EF-A05A-FF0B-DB3DA619362D}"/>
          </ac:spMkLst>
        </pc:spChg>
        <pc:graphicFrameChg chg="add mod modGraphic">
          <ac:chgData name="Vykydal David" userId="e4976436-9ac8-4ad5-8996-e320ac3e439d" providerId="ADAL" clId="{61726FEC-7B0D-4368-9F3D-E6832BAF87D1}" dt="2024-01-29T15:36:42.198" v="1426" actId="1035"/>
          <ac:graphicFrameMkLst>
            <pc:docMk/>
            <pc:sldMk cId="3271770539" sldId="327"/>
            <ac:graphicFrameMk id="3" creationId="{AEB198FF-0565-4608-6F6C-F550924069A1}"/>
          </ac:graphicFrameMkLst>
        </pc:graphicFrameChg>
        <pc:graphicFrameChg chg="add mod modGraphic">
          <ac:chgData name="Vykydal David" userId="e4976436-9ac8-4ad5-8996-e320ac3e439d" providerId="ADAL" clId="{61726FEC-7B0D-4368-9F3D-E6832BAF87D1}" dt="2024-01-29T15:36:42.198" v="1426" actId="1035"/>
          <ac:graphicFrameMkLst>
            <pc:docMk/>
            <pc:sldMk cId="3271770539" sldId="327"/>
            <ac:graphicFrameMk id="5" creationId="{8991CE56-1C46-750C-CC0E-9B01BEF1B027}"/>
          </ac:graphicFrameMkLst>
        </pc:graphicFrameChg>
        <pc:graphicFrameChg chg="add mod modGraphic">
          <ac:chgData name="Vykydal David" userId="e4976436-9ac8-4ad5-8996-e320ac3e439d" providerId="ADAL" clId="{61726FEC-7B0D-4368-9F3D-E6832BAF87D1}" dt="2024-01-29T15:36:42.198" v="1426" actId="1035"/>
          <ac:graphicFrameMkLst>
            <pc:docMk/>
            <pc:sldMk cId="3271770539" sldId="327"/>
            <ac:graphicFrameMk id="7" creationId="{72DD139C-47D6-A5C8-0B6B-DC5829AE7DC7}"/>
          </ac:graphicFrameMkLst>
        </pc:graphicFrameChg>
        <pc:graphicFrameChg chg="mod modGraphic">
          <ac:chgData name="Vykydal David" userId="e4976436-9ac8-4ad5-8996-e320ac3e439d" providerId="ADAL" clId="{61726FEC-7B0D-4368-9F3D-E6832BAF87D1}" dt="2024-01-29T15:36:42.198" v="1426" actId="1035"/>
          <ac:graphicFrameMkLst>
            <pc:docMk/>
            <pc:sldMk cId="3271770539" sldId="327"/>
            <ac:graphicFrameMk id="10" creationId="{2D223C4E-C643-A1C0-3C13-A22D00BB3771}"/>
          </ac:graphicFrameMkLst>
        </pc:graphicFrameChg>
        <pc:picChg chg="add del mod">
          <ac:chgData name="Vykydal David" userId="e4976436-9ac8-4ad5-8996-e320ac3e439d" providerId="ADAL" clId="{61726FEC-7B0D-4368-9F3D-E6832BAF87D1}" dt="2024-01-29T15:38:53.608" v="1430" actId="478"/>
          <ac:picMkLst>
            <pc:docMk/>
            <pc:sldMk cId="3271770539" sldId="327"/>
            <ac:picMk id="2050" creationId="{414149AC-3FEA-2EB8-4305-9D46696D7B2A}"/>
          </ac:picMkLst>
        </pc:picChg>
      </pc:sldChg>
      <pc:sldChg chg="modSp add mod">
        <pc:chgData name="Vykydal David" userId="e4976436-9ac8-4ad5-8996-e320ac3e439d" providerId="ADAL" clId="{61726FEC-7B0D-4368-9F3D-E6832BAF87D1}" dt="2024-01-29T15:44:15.138" v="1531" actId="108"/>
        <pc:sldMkLst>
          <pc:docMk/>
          <pc:sldMk cId="646885523" sldId="328"/>
        </pc:sldMkLst>
        <pc:spChg chg="mod">
          <ac:chgData name="Vykydal David" userId="e4976436-9ac8-4ad5-8996-e320ac3e439d" providerId="ADAL" clId="{61726FEC-7B0D-4368-9F3D-E6832BAF87D1}" dt="2024-01-29T15:44:15.138" v="1531" actId="108"/>
          <ac:spMkLst>
            <pc:docMk/>
            <pc:sldMk cId="646885523" sldId="328"/>
            <ac:spMk id="3" creationId="{D15F1049-E319-E9FA-53A4-DC7135DD31AF}"/>
          </ac:spMkLst>
        </pc:spChg>
        <pc:spChg chg="mod">
          <ac:chgData name="Vykydal David" userId="e4976436-9ac8-4ad5-8996-e320ac3e439d" providerId="ADAL" clId="{61726FEC-7B0D-4368-9F3D-E6832BAF87D1}" dt="2024-01-29T15:39:39.318" v="1432"/>
          <ac:spMkLst>
            <pc:docMk/>
            <pc:sldMk cId="646885523" sldId="328"/>
            <ac:spMk id="6" creationId="{7655A70B-28EF-A05A-FF0B-DB3DA619362D}"/>
          </ac:spMkLst>
        </pc:spChg>
      </pc:sldChg>
      <pc:sldChg chg="modSp add mod">
        <pc:chgData name="Vykydal David" userId="e4976436-9ac8-4ad5-8996-e320ac3e439d" providerId="ADAL" clId="{61726FEC-7B0D-4368-9F3D-E6832BAF87D1}" dt="2024-01-29T15:44:20.043" v="1532" actId="108"/>
        <pc:sldMkLst>
          <pc:docMk/>
          <pc:sldMk cId="2663372795" sldId="329"/>
        </pc:sldMkLst>
        <pc:spChg chg="mod">
          <ac:chgData name="Vykydal David" userId="e4976436-9ac8-4ad5-8996-e320ac3e439d" providerId="ADAL" clId="{61726FEC-7B0D-4368-9F3D-E6832BAF87D1}" dt="2024-01-29T15:44:20.043" v="1532" actId="108"/>
          <ac:spMkLst>
            <pc:docMk/>
            <pc:sldMk cId="2663372795" sldId="329"/>
            <ac:spMk id="3" creationId="{D15F1049-E319-E9FA-53A4-DC7135DD31AF}"/>
          </ac:spMkLst>
        </pc:spChg>
      </pc:sldChg>
      <pc:sldChg chg="addSp delSp modSp add mod">
        <pc:chgData name="Vykydal David" userId="e4976436-9ac8-4ad5-8996-e320ac3e439d" providerId="ADAL" clId="{61726FEC-7B0D-4368-9F3D-E6832BAF87D1}" dt="2024-01-29T15:45:46.548" v="1533" actId="12"/>
        <pc:sldMkLst>
          <pc:docMk/>
          <pc:sldMk cId="1974117640" sldId="330"/>
        </pc:sldMkLst>
        <pc:spChg chg="mod">
          <ac:chgData name="Vykydal David" userId="e4976436-9ac8-4ad5-8996-e320ac3e439d" providerId="ADAL" clId="{61726FEC-7B0D-4368-9F3D-E6832BAF87D1}" dt="2024-01-29T15:45:46.548" v="1533" actId="12"/>
          <ac:spMkLst>
            <pc:docMk/>
            <pc:sldMk cId="1974117640" sldId="330"/>
            <ac:spMk id="3" creationId="{D15F1049-E319-E9FA-53A4-DC7135DD31AF}"/>
          </ac:spMkLst>
        </pc:spChg>
        <pc:spChg chg="mod">
          <ac:chgData name="Vykydal David" userId="e4976436-9ac8-4ad5-8996-e320ac3e439d" providerId="ADAL" clId="{61726FEC-7B0D-4368-9F3D-E6832BAF87D1}" dt="2024-01-29T15:41:33.398" v="1485"/>
          <ac:spMkLst>
            <pc:docMk/>
            <pc:sldMk cId="1974117640" sldId="330"/>
            <ac:spMk id="6" creationId="{7655A70B-28EF-A05A-FF0B-DB3DA619362D}"/>
          </ac:spMkLst>
        </pc:spChg>
        <pc:spChg chg="add del">
          <ac:chgData name="Vykydal David" userId="e4976436-9ac8-4ad5-8996-e320ac3e439d" providerId="ADAL" clId="{61726FEC-7B0D-4368-9F3D-E6832BAF87D1}" dt="2024-01-29T15:41:29.488" v="1484" actId="22"/>
          <ac:spMkLst>
            <pc:docMk/>
            <pc:sldMk cId="1974117640" sldId="330"/>
            <ac:spMk id="7" creationId="{C4348962-91F9-6DB7-7F88-03AFD4E7B4D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31.07.2024</a:t>
            </a:fld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31.07.2024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7275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C4CAD3-2491-3045-91F4-95BA2887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11/04/2019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8D3671-8D78-AB47-8428-FB2C74A7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53978-B0A2-9346-AEA0-9BBC0215B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0300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3B380-B0ED-AA4C-9846-18497E75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1" y="1089025"/>
            <a:ext cx="4563908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C539D-BE42-5E44-9649-A43967320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243" y="1089025"/>
            <a:ext cx="7075670" cy="511174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09BA3-2099-E943-B907-9054F9DEA6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181" y="1989137"/>
            <a:ext cx="4563908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F984A-10C0-FA4B-993D-0030D8FC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1D101-3D6C-364A-81B6-1FCFE870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CA1EE-A952-AB4C-AD12-9C7801BE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5762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D38C2-A537-A048-9C5D-EC1FA9710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55" y="1089025"/>
            <a:ext cx="4563533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60598-20E7-F042-89BA-C6678DD94E0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908549" y="1089025"/>
            <a:ext cx="7091363" cy="51117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z="1600" dirty="0"/>
              <a:t>Picture</a:t>
            </a:r>
            <a:endParaRPr lang="cs-C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A6C57-B059-7548-8C2E-30FE726D9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555" y="1989137"/>
            <a:ext cx="4563533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513B4-C6DE-674E-99C4-2B60E0B3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8753AB-B7F1-204E-AFB9-F65DEBC6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C4982-79FD-9346-AC3D-B384016DE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40467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11/04/2019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FD4CE4-1DDE-1747-9474-B500B04E5D3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3497" y="1089025"/>
            <a:ext cx="11796415" cy="5111749"/>
          </a:xfrm>
        </p:spPr>
        <p:txBody>
          <a:bodyPr/>
          <a:lstStyle>
            <a:lvl1pPr>
              <a:defRPr sz="20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579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9554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8AEB-B644-5942-AD1E-621B53CF1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00131-EA4E-F247-BD08-565629F59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2116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B98FB-D470-F24C-9040-6BA593DF7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35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ECE6-7A7D-664C-A646-0577ABD54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102836"/>
            <a:ext cx="11799733" cy="70532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D8159-490F-9D44-8DE1-C95E41982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8"/>
            <a:ext cx="11807825" cy="4211637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4EA89-1BE2-0F40-B054-7AB8ACBF8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4104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6C57-B154-3447-8B55-54316475E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  <a:prstGeom prst="rect">
            <a:avLst/>
          </a:prstGeom>
        </p:spPr>
        <p:txBody>
          <a:bodyPr anchor="b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8488A-550B-FD44-870D-6B5F0CA0C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BD61-1D0E-8247-8181-00E7B3992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987551"/>
            <a:ext cx="5827713" cy="41894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8AC9C-BE73-C946-A793-2A1ADEE0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4480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3509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9" y="4418252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3E3FB61-C1CC-E949-B02F-C230B61EC8C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101" y="4410160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EEC9536-D82E-1D48-A1FD-3B14AAF76BE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6172100" y="4642657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57039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177" y="1989137"/>
            <a:ext cx="3735319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554" y="2314322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3094F-F128-7744-9134-944E79FE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11/04/2019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60339-0274-CD47-9C2C-2DBB6A0B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8" y="4418252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3734562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D705129-1E26-D543-92A1-EFAF8E911FC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36469" y="1989138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0CA5CD9C-5511-DA4E-8F95-0917EC4C4D0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236846" y="2314323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2D26FB4-A694-EA42-9284-28128210565B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236470" y="4418253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82F72328-61B5-6F45-A95F-1C82C2078F29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236470" y="4650750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0F990E76-7FE9-CE42-A7A1-42B9EA1875D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8263521" y="1989139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70A49019-5474-AF4C-8165-4F90E84BC2B0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263898" y="2314324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C29B511B-4BFB-E44D-B631-01E01AC67196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263522" y="4418254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C2B29021-5CC6-F44B-BEBD-C14F14FA8A1C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63522" y="4650751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94950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38144-9A3F-AC4B-ACA3-2C05BA3FB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1089025"/>
            <a:ext cx="11798620" cy="7191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583CD-F360-AA49-A6B4-38560C66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11/04/2019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C4A53-7C48-3846-9C4E-47C297C7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45C61-F597-874B-8F86-E60219628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90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E16DB-0F0F-994D-A403-C9AB95C3D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104756"/>
            <a:ext cx="11798620" cy="7034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tabLst>
                <a:tab pos="525463" algn="l"/>
              </a:tabLst>
            </a:pPr>
            <a:r>
              <a:rPr lang="cs-CZ" dirty="0"/>
              <a:t>Kliknutím lze upravit styl.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309CB4-F383-0740-80DE-33C5455CE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8" y="1994170"/>
            <a:ext cx="11798620" cy="418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Click to edit Master subtitle style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14753-7DC6-624B-84C7-488F2ABE6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926" y="6356350"/>
            <a:ext cx="401782" cy="312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226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9" r:id="rId2"/>
    <p:sldLayoutId id="2147483669" r:id="rId3"/>
    <p:sldLayoutId id="2147483670" r:id="rId4"/>
    <p:sldLayoutId id="2147483671" r:id="rId5"/>
    <p:sldLayoutId id="2147483672" r:id="rId6"/>
    <p:sldLayoutId id="2147483683" r:id="rId7"/>
    <p:sldLayoutId id="2147483685" r:id="rId8"/>
    <p:sldLayoutId id="2147483673" r:id="rId9"/>
    <p:sldLayoutId id="2147483674" r:id="rId10"/>
    <p:sldLayoutId id="2147483675" r:id="rId11"/>
    <p:sldLayoutId id="2147483676" r:id="rId12"/>
    <p:sldLayoutId id="214748368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00A499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21" userDrawn="1">
          <p15:clr>
            <a:srgbClr val="F26B43"/>
          </p15:clr>
        </p15:guide>
        <p15:guide id="3" pos="7559" userDrawn="1">
          <p15:clr>
            <a:srgbClr val="F26B43"/>
          </p15:clr>
        </p15:guide>
        <p15:guide id="11" orient="horz" pos="4201" userDrawn="1">
          <p15:clr>
            <a:srgbClr val="F26B43"/>
          </p15:clr>
        </p15:guide>
        <p15:guide id="12" orient="horz" pos="1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hyperlink" Target="https://creativecommons.org/licenses/by-nc/4.0/?ref=chooser-v1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.png"/><Relationship Id="rId4" Type="http://schemas.openxmlformats.org/officeDocument/2006/relationships/hyperlink" Target="mailto:david.vykydal@vsb.cz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1908666"/>
            <a:ext cx="79520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i="0" u="none" strike="noStrike" dirty="0">
                <a:solidFill>
                  <a:srgbClr val="00A499"/>
                </a:solidFill>
                <a:effectLst/>
                <a:latin typeface="Calibri" panose="020F0502020204030204" pitchFamily="34" charset="0"/>
              </a:rPr>
              <a:t>KVALITA 4.0</a:t>
            </a:r>
            <a:br>
              <a:rPr lang="cs-CZ" sz="2800" b="1" i="0" u="none" strike="noStrike" dirty="0">
                <a:solidFill>
                  <a:srgbClr val="00A499"/>
                </a:solidFill>
                <a:effectLst/>
                <a:latin typeface="Calibri" panose="020F0502020204030204" pitchFamily="34" charset="0"/>
              </a:rPr>
            </a:br>
            <a:r>
              <a:rPr lang="cs-CZ" sz="2800" b="1" i="0" u="none" strike="noStrike" dirty="0">
                <a:solidFill>
                  <a:srgbClr val="00A499"/>
                </a:solidFill>
                <a:effectLst/>
                <a:latin typeface="Calibri" panose="020F0502020204030204" pitchFamily="34" charset="0"/>
              </a:rPr>
              <a:t>ZPĚTNOVAZEBNÍ SYSTÉMY MANAGEMENTU KVALITY 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DD49E10A-9549-6FED-EC4A-956886A72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95" y="4647742"/>
            <a:ext cx="5905988" cy="10880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5360082" y="3380913"/>
            <a:ext cx="1488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/>
              <a:t>David Vykydal</a:t>
            </a:r>
            <a:br>
              <a:rPr lang="cs-CZ" dirty="0"/>
            </a:br>
            <a:r>
              <a:rPr lang="cs-CZ" dirty="0"/>
              <a:t>Eva Tylečková</a:t>
            </a:r>
            <a:endParaRPr lang="en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EE5F2A9-5A12-451C-8039-DA2FF1FA57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0187" y="262689"/>
            <a:ext cx="3736761" cy="12276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538C0912-B979-A96D-D626-547551B6395A}"/>
              </a:ext>
            </a:extLst>
          </p:cNvPr>
          <p:cNvSpPr txBox="1"/>
          <p:nvPr/>
        </p:nvSpPr>
        <p:spPr>
          <a:xfrm>
            <a:off x="-253131" y="6075435"/>
            <a:ext cx="12049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GB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© 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Zpětnovazební systémy managementu kvality</a:t>
            </a:r>
            <a:r>
              <a:rPr kumimoji="0" lang="en-GB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© 2024 by David Vykydal, Eva </a:t>
            </a:r>
            <a:r>
              <a:rPr kumimoji="0" lang="en-GB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Tylečková</a:t>
            </a:r>
            <a:r>
              <a:rPr kumimoji="0" lang="en-GB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is licensed under </a:t>
            </a:r>
            <a:r>
              <a:rPr kumimoji="0" lang="en-GB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CC BY-NC 4.0 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kumimoji="0" lang="en-GB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© 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Vysoká škola báňská – Technická </a:t>
            </a:r>
            <a:r>
              <a:rPr kumimoji="0" lang="cs-CZ" altLang="cs-CZ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univerzita Ostrava</a:t>
            </a:r>
            <a:endParaRPr kumimoji="0" lang="en-GB" altLang="cs-CZ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Obrázek 1" descr="Obsah obrázku symbol, Písmo, logo, kruh&#10;&#10;Popis byl vytvořen automaticky">
            <a:extLst>
              <a:ext uri="{FF2B5EF4-FFF2-40B4-BE49-F238E27FC236}">
                <a16:creationId xmlns:a16="http://schemas.microsoft.com/office/drawing/2014/main" id="{DAF652C3-1612-0697-1EFF-BF2C6B2D80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7256" y="6166957"/>
            <a:ext cx="587375" cy="18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650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9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cs-CZ" sz="3600" dirty="0">
                <a:solidFill>
                  <a:srgbClr val="00A499"/>
                </a:solidFill>
              </a:rPr>
              <a:t>ZVSMK: Charakteristiky různých zpětných vazeb </a:t>
            </a:r>
            <a:endParaRPr lang="cs-CZ" sz="3600" dirty="0"/>
          </a:p>
        </p:txBody>
      </p:sp>
      <p:graphicFrame>
        <p:nvGraphicFramePr>
          <p:cNvPr id="10" name="Tabulka 9">
            <a:extLst>
              <a:ext uri="{FF2B5EF4-FFF2-40B4-BE49-F238E27FC236}">
                <a16:creationId xmlns:a16="http://schemas.microsoft.com/office/drawing/2014/main" id="{2D223C4E-C643-A1C0-3C13-A22D00BB37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815732"/>
              </p:ext>
            </p:extLst>
          </p:nvPr>
        </p:nvGraphicFramePr>
        <p:xfrm>
          <a:off x="324741" y="1837399"/>
          <a:ext cx="11553914" cy="4419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05113">
                  <a:extLst>
                    <a:ext uri="{9D8B030D-6E8A-4147-A177-3AD203B41FA5}">
                      <a16:colId xmlns:a16="http://schemas.microsoft.com/office/drawing/2014/main" val="3345924239"/>
                    </a:ext>
                  </a:extLst>
                </a:gridCol>
                <a:gridCol w="9748801">
                  <a:extLst>
                    <a:ext uri="{9D8B030D-6E8A-4147-A177-3AD203B41FA5}">
                      <a16:colId xmlns:a16="http://schemas.microsoft.com/office/drawing/2014/main" val="3480768676"/>
                    </a:ext>
                  </a:extLst>
                </a:gridCol>
              </a:tblGrid>
              <a:tr h="365628"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>
                          <a:solidFill>
                            <a:schemeClr val="bg1"/>
                          </a:solidFill>
                        </a:rPr>
                        <a:t>Zpětné</a:t>
                      </a:r>
                      <a:r>
                        <a:rPr lang="pl-PL" sz="2000" b="1" baseline="0" dirty="0">
                          <a:solidFill>
                            <a:schemeClr val="bg1"/>
                          </a:solidFill>
                        </a:rPr>
                        <a:t> vazby</a:t>
                      </a:r>
                      <a:endParaRPr lang="pl-PL" sz="2000" b="1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>
                    <a:solidFill>
                      <a:srgbClr val="00A4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2000" b="1" dirty="0">
                          <a:solidFill>
                            <a:schemeClr val="bg1"/>
                          </a:solidFill>
                        </a:rPr>
                        <a:t>Charakteristiky</a:t>
                      </a:r>
                      <a:endParaRPr lang="pl-PL" sz="2000" b="1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>
                    <a:solidFill>
                      <a:srgbClr val="00A4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01745"/>
                  </a:ext>
                </a:extLst>
              </a:tr>
              <a:tr h="365628">
                <a:tc>
                  <a:txBody>
                    <a:bodyPr/>
                    <a:lstStyle/>
                    <a:p>
                      <a:pPr algn="ctr"/>
                      <a:r>
                        <a:rPr lang="pl-PL" sz="2000" b="0" i="1" dirty="0"/>
                        <a:t>Interní</a:t>
                      </a:r>
                      <a:r>
                        <a:rPr lang="pl-PL" sz="2000" b="0" i="1" baseline="0" dirty="0"/>
                        <a:t> zpětné vazby</a:t>
                      </a:r>
                      <a:endParaRPr lang="pl-PL" sz="2000" b="0" i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2000" b="0" dirty="0">
                          <a:solidFill>
                            <a:srgbClr val="C00000"/>
                          </a:solidFill>
                        </a:rPr>
                        <a:t>Pokrývají</a:t>
                      </a:r>
                      <a:r>
                        <a:rPr lang="pl-PL" sz="2000" b="0" baseline="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pl-PL" sz="2000" b="0" dirty="0">
                          <a:solidFill>
                            <a:srgbClr val="C00000"/>
                          </a:solidFill>
                        </a:rPr>
                        <a:t>interní</a:t>
                      </a:r>
                      <a:r>
                        <a:rPr lang="pl-PL" sz="2000" b="0" baseline="0" dirty="0">
                          <a:solidFill>
                            <a:srgbClr val="C00000"/>
                          </a:solidFill>
                        </a:rPr>
                        <a:t> procesy</a:t>
                      </a:r>
                      <a:r>
                        <a:rPr lang="pl-PL" sz="2000" b="0" dirty="0">
                          <a:solidFill>
                            <a:srgbClr val="C00000"/>
                          </a:solidFill>
                        </a:rPr>
                        <a:t> organizace a</a:t>
                      </a:r>
                      <a:r>
                        <a:rPr lang="pl-PL" sz="2000" b="0" baseline="0" dirty="0">
                          <a:solidFill>
                            <a:srgbClr val="C00000"/>
                          </a:solidFill>
                        </a:rPr>
                        <a:t> ukazatele výkonnosti.</a:t>
                      </a:r>
                      <a:endParaRPr lang="pl-PL" sz="2000" b="0" dirty="0">
                        <a:solidFill>
                          <a:srgbClr val="C0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2000" b="0" dirty="0"/>
                        <a:t>Jsou</a:t>
                      </a:r>
                      <a:r>
                        <a:rPr lang="pl-PL" sz="2000" b="0" baseline="0" dirty="0"/>
                        <a:t> založeny na zpětné vazbě od vlastníků jednotlivých procesů.</a:t>
                      </a:r>
                      <a:endParaRPr lang="pl-PL" sz="2000" b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2000" b="0" dirty="0"/>
                        <a:t>Jsou zaměřeny především na výkonnost a způsobilost interních procesů.</a:t>
                      </a:r>
                      <a:endParaRPr lang="pl-PL" sz="2000" b="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51013900"/>
                  </a:ext>
                </a:extLst>
              </a:tr>
              <a:tr h="365628">
                <a:tc>
                  <a:txBody>
                    <a:bodyPr/>
                    <a:lstStyle/>
                    <a:p>
                      <a:pPr algn="ctr"/>
                      <a:r>
                        <a:rPr lang="pl-PL" sz="2000" b="0" i="1" dirty="0"/>
                        <a:t>Externí</a:t>
                      </a:r>
                      <a:r>
                        <a:rPr lang="pl-PL" sz="2000" b="0" i="1" baseline="0" dirty="0"/>
                        <a:t> zpětné vazby</a:t>
                      </a:r>
                      <a:endParaRPr lang="pl-PL" sz="2000" b="0" i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l-PL" sz="2000" b="0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Pokrývají externí procesy a ukazatele výkonnosti.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2000" b="0" dirty="0"/>
                        <a:t>Jsou</a:t>
                      </a:r>
                      <a:r>
                        <a:rPr lang="pl-PL" sz="2000" b="0" baseline="0" dirty="0"/>
                        <a:t> založeny na zpětné vazbě od externích zainteresovaných stran, zvláště pak zákazníků.</a:t>
                      </a:r>
                      <a:endParaRPr lang="pl-PL" sz="2000" b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2000" b="0" dirty="0"/>
                        <a:t>Jsou</a:t>
                      </a:r>
                      <a:r>
                        <a:rPr lang="pl-PL" sz="2000" b="0" baseline="0" dirty="0"/>
                        <a:t> zaměřeny především na vnímání a názory externích zainteresovaných stran.</a:t>
                      </a:r>
                      <a:endParaRPr lang="pl-PL" sz="2000" b="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165978765"/>
                  </a:ext>
                </a:extLst>
              </a:tr>
              <a:tr h="365628">
                <a:tc>
                  <a:txBody>
                    <a:bodyPr/>
                    <a:lstStyle/>
                    <a:p>
                      <a:pPr algn="ctr"/>
                      <a:r>
                        <a:rPr lang="pl-PL" sz="2000" b="0" i="1" dirty="0"/>
                        <a:t>Horizontální</a:t>
                      </a:r>
                      <a:r>
                        <a:rPr lang="pl-PL" sz="2000" b="0" i="1" baseline="0" dirty="0"/>
                        <a:t> zpětné vazby</a:t>
                      </a:r>
                      <a:endParaRPr lang="pl-PL" sz="2000" b="0" i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l-PL" sz="2000" b="0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Jsou lokalizovány obvykle jen na jednu úroveň řízení.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2000" b="0" dirty="0"/>
                        <a:t>Popisují zda jsou interní procesy pod účinnou kontrolou.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2000" b="0" dirty="0"/>
                        <a:t>Očekává se vzájemná interakce mezi interními procesy.</a:t>
                      </a:r>
                      <a:endParaRPr lang="pl-PL" sz="2000" b="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3763336853"/>
                  </a:ext>
                </a:extLst>
              </a:tr>
              <a:tr h="232759">
                <a:tc>
                  <a:txBody>
                    <a:bodyPr/>
                    <a:lstStyle/>
                    <a:p>
                      <a:pPr algn="ctr"/>
                      <a:r>
                        <a:rPr lang="pl-PL" sz="2000" b="0" i="1" dirty="0"/>
                        <a:t>Vertikální</a:t>
                      </a:r>
                      <a:r>
                        <a:rPr lang="pl-PL" sz="2000" b="0" i="1" baseline="0" dirty="0"/>
                        <a:t> zpětné vazby</a:t>
                      </a:r>
                      <a:endParaRPr lang="pl-PL" sz="2000" b="0" i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2000" b="0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Jsou lokalizovány na nejméně dvě úrovně řízení.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2000" b="0" dirty="0"/>
                        <a:t>Odhalují, zda zpětná vazba na nižší úrovni řízení funguje.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2000" b="0" dirty="0"/>
                        <a:t>Umožňuje šíření a přezkoumávání toho, jak je plněna strategie organizace a dílčí politiky.</a:t>
                      </a:r>
                      <a:endParaRPr lang="pl-PL" sz="2000" b="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8418411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869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10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cs-CZ" sz="3600" dirty="0">
                <a:solidFill>
                  <a:srgbClr val="00A499"/>
                </a:solidFill>
              </a:rPr>
              <a:t>Příklady kombinací zpětných vazeb dle požadavků ISO 9001</a:t>
            </a:r>
            <a:endParaRPr lang="cs-CZ" sz="3600" dirty="0"/>
          </a:p>
        </p:txBody>
      </p:sp>
      <p:graphicFrame>
        <p:nvGraphicFramePr>
          <p:cNvPr id="10" name="Tabulka 9">
            <a:extLst>
              <a:ext uri="{FF2B5EF4-FFF2-40B4-BE49-F238E27FC236}">
                <a16:creationId xmlns:a16="http://schemas.microsoft.com/office/drawing/2014/main" id="{2D223C4E-C643-A1C0-3C13-A22D00BB37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598211"/>
              </p:ext>
            </p:extLst>
          </p:nvPr>
        </p:nvGraphicFramePr>
        <p:xfrm>
          <a:off x="974222" y="1811761"/>
          <a:ext cx="4836919" cy="1706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836919">
                  <a:extLst>
                    <a:ext uri="{9D8B030D-6E8A-4147-A177-3AD203B41FA5}">
                      <a16:colId xmlns:a16="http://schemas.microsoft.com/office/drawing/2014/main" val="3345924239"/>
                    </a:ext>
                  </a:extLst>
                </a:gridCol>
              </a:tblGrid>
              <a:tr h="365628"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>
                          <a:solidFill>
                            <a:schemeClr val="bg1"/>
                          </a:solidFill>
                        </a:rPr>
                        <a:t>Interní – horizontální:</a:t>
                      </a:r>
                      <a:endParaRPr lang="pl-PL" sz="2000" b="1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>
                    <a:solidFill>
                      <a:srgbClr val="00A4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01745"/>
                  </a:ext>
                </a:extLst>
              </a:tr>
              <a:tr h="365628">
                <a:tc>
                  <a:txBody>
                    <a:bodyPr/>
                    <a:lstStyle/>
                    <a:p>
                      <a:pPr marL="342900" indent="-342900" algn="ctr">
                        <a:buClr>
                          <a:srgbClr val="00A499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2000" b="0" i="1" baseline="0" dirty="0"/>
                        <a:t>Výstupy z přezkoumání kontextu organizace</a:t>
                      </a:r>
                    </a:p>
                    <a:p>
                      <a:pPr marL="342900" indent="-342900" algn="ctr">
                        <a:buClr>
                          <a:srgbClr val="00A499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2000" b="0" i="1" baseline="0" dirty="0"/>
                        <a:t>Vstupy pro návrh a vývoj</a:t>
                      </a:r>
                    </a:p>
                    <a:p>
                      <a:pPr marL="342900" indent="-342900" algn="ctr">
                        <a:buClr>
                          <a:srgbClr val="00A499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2000" b="0" i="1" baseline="0" dirty="0"/>
                        <a:t>Požadavky a výsledky týkající se auditů</a:t>
                      </a:r>
                      <a:endParaRPr lang="pl-PL" sz="2000" b="0" i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51013900"/>
                  </a:ext>
                </a:extLst>
              </a:tr>
            </a:tbl>
          </a:graphicData>
        </a:graphic>
      </p:graphicFrame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AEB198FF-0565-4608-6F6C-F550924069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161150"/>
              </p:ext>
            </p:extLst>
          </p:nvPr>
        </p:nvGraphicFramePr>
        <p:xfrm>
          <a:off x="6296827" y="1803163"/>
          <a:ext cx="4836919" cy="2621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836919">
                  <a:extLst>
                    <a:ext uri="{9D8B030D-6E8A-4147-A177-3AD203B41FA5}">
                      <a16:colId xmlns:a16="http://schemas.microsoft.com/office/drawing/2014/main" val="3345924239"/>
                    </a:ext>
                  </a:extLst>
                </a:gridCol>
              </a:tblGrid>
              <a:tr h="365628"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>
                          <a:solidFill>
                            <a:schemeClr val="bg1"/>
                          </a:solidFill>
                        </a:rPr>
                        <a:t>Interní – vertikální:</a:t>
                      </a:r>
                      <a:endParaRPr lang="pl-PL" sz="2000" b="1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>
                    <a:solidFill>
                      <a:srgbClr val="00A4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01745"/>
                  </a:ext>
                </a:extLst>
              </a:tr>
              <a:tr h="365628">
                <a:tc>
                  <a:txBody>
                    <a:bodyPr/>
                    <a:lstStyle/>
                    <a:p>
                      <a:pPr marL="342900" indent="-342900" algn="ctr">
                        <a:buClr>
                          <a:srgbClr val="00A499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2000" b="0" i="1" baseline="0" dirty="0"/>
                        <a:t>Stanovení odpovědností, pravomocí a rolí v procesech SMK</a:t>
                      </a:r>
                    </a:p>
                    <a:p>
                      <a:pPr marL="342900" indent="-342900" algn="ctr">
                        <a:buClr>
                          <a:srgbClr val="00A499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2000" b="0" i="1" baseline="0" dirty="0"/>
                        <a:t>Rozhodnutí o strategickém směřování organizace</a:t>
                      </a:r>
                    </a:p>
                    <a:p>
                      <a:pPr marL="342900" indent="-342900" algn="ctr">
                        <a:buClr>
                          <a:srgbClr val="00A499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2000" b="0" i="1" baseline="0" dirty="0"/>
                        <a:t>Informace o nevhodnosti měřicího vybavení a možných dopadech této nevhodnosti</a:t>
                      </a:r>
                      <a:endParaRPr lang="pl-PL" sz="2000" b="0" i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51013900"/>
                  </a:ext>
                </a:extLst>
              </a:tr>
            </a:tbl>
          </a:graphicData>
        </a:graphic>
      </p:graphicFrame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8991CE56-1C46-750C-CC0E-9B01BEF1B0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747421"/>
              </p:ext>
            </p:extLst>
          </p:nvPr>
        </p:nvGraphicFramePr>
        <p:xfrm>
          <a:off x="974221" y="4318471"/>
          <a:ext cx="4836919" cy="201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836919">
                  <a:extLst>
                    <a:ext uri="{9D8B030D-6E8A-4147-A177-3AD203B41FA5}">
                      <a16:colId xmlns:a16="http://schemas.microsoft.com/office/drawing/2014/main" val="3345924239"/>
                    </a:ext>
                  </a:extLst>
                </a:gridCol>
              </a:tblGrid>
              <a:tr h="365628"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>
                          <a:solidFill>
                            <a:schemeClr val="bg1"/>
                          </a:solidFill>
                        </a:rPr>
                        <a:t>Externí – horizontální:</a:t>
                      </a:r>
                      <a:endParaRPr lang="pl-PL" sz="2000" b="1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>
                    <a:solidFill>
                      <a:srgbClr val="00A4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01745"/>
                  </a:ext>
                </a:extLst>
              </a:tr>
              <a:tr h="365628">
                <a:tc>
                  <a:txBody>
                    <a:bodyPr/>
                    <a:lstStyle/>
                    <a:p>
                      <a:pPr marL="342900" indent="-342900" algn="ctr">
                        <a:buClr>
                          <a:srgbClr val="00A499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2000" b="0" i="1" baseline="0" dirty="0"/>
                        <a:t>Informace o politice kvality směrem k zainteresovaným stranám</a:t>
                      </a:r>
                    </a:p>
                    <a:p>
                      <a:pPr marL="342900" indent="-342900" algn="ctr">
                        <a:buClr>
                          <a:srgbClr val="00A499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2000" b="0" i="1" baseline="0" dirty="0"/>
                        <a:t>Informace o stížnostech a reklamacích</a:t>
                      </a:r>
                    </a:p>
                    <a:p>
                      <a:pPr marL="342900" indent="-342900" algn="ctr">
                        <a:buClr>
                          <a:srgbClr val="00A499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2000" b="0" i="1" baseline="0" dirty="0"/>
                        <a:t>Výstupy hodnocení způsobilosti, resp. výkonnosti procesů SMK</a:t>
                      </a:r>
                      <a:endParaRPr lang="pl-PL" sz="2000" b="0" i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51013900"/>
                  </a:ext>
                </a:extLst>
              </a:tr>
            </a:tbl>
          </a:graphicData>
        </a:graphic>
      </p:graphicFrame>
      <p:graphicFrame>
        <p:nvGraphicFramePr>
          <p:cNvPr id="7" name="Tabulka 6">
            <a:extLst>
              <a:ext uri="{FF2B5EF4-FFF2-40B4-BE49-F238E27FC236}">
                <a16:creationId xmlns:a16="http://schemas.microsoft.com/office/drawing/2014/main" id="{72DD139C-47D6-A5C8-0B6B-DC5829AE7D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289616"/>
              </p:ext>
            </p:extLst>
          </p:nvPr>
        </p:nvGraphicFramePr>
        <p:xfrm>
          <a:off x="6296826" y="4636429"/>
          <a:ext cx="4836919" cy="1706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836919">
                  <a:extLst>
                    <a:ext uri="{9D8B030D-6E8A-4147-A177-3AD203B41FA5}">
                      <a16:colId xmlns:a16="http://schemas.microsoft.com/office/drawing/2014/main" val="3345924239"/>
                    </a:ext>
                  </a:extLst>
                </a:gridCol>
              </a:tblGrid>
              <a:tr h="365628"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>
                          <a:solidFill>
                            <a:schemeClr val="bg1"/>
                          </a:solidFill>
                        </a:rPr>
                        <a:t>Externí – vertikální:</a:t>
                      </a:r>
                      <a:endParaRPr lang="pl-PL" sz="2000" b="1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>
                    <a:solidFill>
                      <a:srgbClr val="00A4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01745"/>
                  </a:ext>
                </a:extLst>
              </a:tr>
              <a:tr h="365628">
                <a:tc>
                  <a:txBody>
                    <a:bodyPr/>
                    <a:lstStyle/>
                    <a:p>
                      <a:pPr marL="342900" indent="-342900" algn="ctr">
                        <a:buClr>
                          <a:srgbClr val="00A499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2000" b="0" i="1" baseline="0" dirty="0"/>
                        <a:t>Získané znalosti a kompetence z externích zdrojů</a:t>
                      </a:r>
                    </a:p>
                    <a:p>
                      <a:pPr marL="342900" indent="-342900" algn="ctr">
                        <a:buClr>
                          <a:srgbClr val="00A499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pl-PL" sz="2000" b="0" i="1" baseline="0" dirty="0"/>
                        <a:t>Výstupy z ověřování shody dodávek a monitorování výkonnosti dodavatelů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510139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1770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11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cs-CZ" sz="3600" dirty="0">
                <a:solidFill>
                  <a:srgbClr val="00A499"/>
                </a:solidFill>
              </a:rPr>
              <a:t>VÝHODY A EFEKTY ZVSMK </a:t>
            </a:r>
            <a:endParaRPr lang="cs-CZ" sz="36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15F1049-E319-E9FA-53A4-DC7135DD31AF}"/>
              </a:ext>
            </a:extLst>
          </p:cNvPr>
          <p:cNvSpPr txBox="1">
            <a:spLocks/>
          </p:cNvSpPr>
          <p:nvPr/>
        </p:nvSpPr>
        <p:spPr>
          <a:xfrm>
            <a:off x="596774" y="2258341"/>
            <a:ext cx="10910179" cy="3155420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þ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Umožňují dosahovat shodu produktů na úrovni výkonnosti 6 Sigma.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þ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Podporují koncepci včasné výstrahy v etapě návrhu a vývoje.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þ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Umožňují přesnější identifikaci požadavků zákazníků a dalších zainteresovaných stran.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þ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Podporují vzájemné propojování různých procesů a úrovní řízení.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þ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Vytvářejí prostředí pro rychlé intervence v situacích, kdy dochází k odchylkám od specifikací.</a:t>
            </a:r>
          </a:p>
        </p:txBody>
      </p:sp>
    </p:spTree>
    <p:extLst>
      <p:ext uri="{BB962C8B-B14F-4D97-AF65-F5344CB8AC3E}">
        <p14:creationId xmlns:p14="http://schemas.microsoft.com/office/powerpoint/2010/main" val="646885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12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cs-CZ" sz="3600" dirty="0">
                <a:solidFill>
                  <a:srgbClr val="00A499"/>
                </a:solidFill>
              </a:rPr>
              <a:t>VÝHODY A EFEKTY ZVSMK </a:t>
            </a:r>
            <a:endParaRPr lang="cs-CZ" sz="36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15F1049-E319-E9FA-53A4-DC7135DD31AF}"/>
              </a:ext>
            </a:extLst>
          </p:cNvPr>
          <p:cNvSpPr txBox="1">
            <a:spLocks/>
          </p:cNvSpPr>
          <p:nvPr/>
        </p:nvSpPr>
        <p:spPr>
          <a:xfrm>
            <a:off x="596774" y="2258341"/>
            <a:ext cx="10910179" cy="3155420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þ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Minimalizují výdaje vztahující se ke kvalitě.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þ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Odrážejí trendy směřující k masové </a:t>
            </a:r>
            <a:r>
              <a:rPr lang="cs-CZ" altLang="cs-CZ" sz="2400" dirty="0" err="1">
                <a:solidFill>
                  <a:schemeClr val="tx1"/>
                </a:solidFill>
                <a:latin typeface="+mn-lt"/>
              </a:rPr>
              <a:t>kustomizaci</a:t>
            </a: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 produktů.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þ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Podporují zabezpečování kvality v celém hodnototvorném řetězci.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þ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Podporují efektivní a účinné posuzování rizik i příležitostí.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þ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Posilují účinnost všech fází PDCA cyklu, resp. cyklu DMAIC.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þ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Vytvářejí podmínky pro dlouhodobou konkurenční schopnost organizací.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ü"/>
            </a:pPr>
            <a:endParaRPr lang="cs-CZ" altLang="cs-CZ" sz="24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63372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13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cs-CZ" sz="3600" dirty="0">
                <a:solidFill>
                  <a:srgbClr val="00A499"/>
                </a:solidFill>
              </a:rPr>
              <a:t>RIZIKA A BARIÉRY ZAVÁDĚNÍ ZVSMK </a:t>
            </a:r>
            <a:endParaRPr lang="cs-CZ" sz="36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15F1049-E319-E9FA-53A4-DC7135DD31AF}"/>
              </a:ext>
            </a:extLst>
          </p:cNvPr>
          <p:cNvSpPr txBox="1">
            <a:spLocks/>
          </p:cNvSpPr>
          <p:nvPr/>
        </p:nvSpPr>
        <p:spPr>
          <a:xfrm>
            <a:off x="596774" y="2138696"/>
            <a:ext cx="10910179" cy="3792083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Symbol" panose="05050102010706020507" pitchFamily="18" charset="2"/>
              <a:buChar char="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Zavedení je časově a investičně velmi náročné.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Symbol" panose="05050102010706020507" pitchFamily="18" charset="2"/>
              <a:buChar char="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Zavedení není možné bez definované vize v oblasti managementu kvality.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Symbol" panose="05050102010706020507" pitchFamily="18" charset="2"/>
              <a:buChar char="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Překážkou mohou být mentální stereotypy a nechuť vrcholových manažerů.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Symbol" panose="05050102010706020507" pitchFamily="18" charset="2"/>
              <a:buChar char="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Jsou vyžadovány nové znalosti a kompetence zaměstnanců, včetně operátorů výrobních zařízení.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Symbol" panose="05050102010706020507" pitchFamily="18" charset="2"/>
              <a:buChar char="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Nutné je zajištění rozsáhlé a moderní podpory ze strany IT a úzká spolupráce s IT specialisty.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Symbol" panose="05050102010706020507" pitchFamily="18" charset="2"/>
              <a:buChar char="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Vyžadují i radikální řešení, resp. inovace vyšších stupňů.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Calibri" panose="020F0502020204030204" pitchFamily="34" charset="0"/>
              <a:buChar char="x"/>
            </a:pPr>
            <a:endParaRPr lang="cs-CZ" altLang="cs-CZ" sz="24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74117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Transformace formy a obsahu vysokoškolského vzdělávání na VŠB-TUO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en-CZ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006FB6C5-D1D9-8FF3-E8A4-F06D6789DD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9193" y="5020028"/>
            <a:ext cx="5531085" cy="10190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2C36BC-2171-D0CE-214B-77FEB160F67D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Děkuji za 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4430B-5946-CA75-0549-E3178C6DB125}"/>
              </a:ext>
            </a:extLst>
          </p:cNvPr>
          <p:cNvSpPr txBox="1"/>
          <p:nvPr/>
        </p:nvSpPr>
        <p:spPr>
          <a:xfrm>
            <a:off x="4612312" y="3331302"/>
            <a:ext cx="29837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dirty="0"/>
              <a:t>David VYKYDAL</a:t>
            </a:r>
          </a:p>
          <a:p>
            <a:pPr algn="ctr"/>
            <a:r>
              <a:rPr lang="sv-SE" dirty="0"/>
              <a:t>Katedra managementu kvality</a:t>
            </a:r>
          </a:p>
          <a:p>
            <a:pPr algn="ctr"/>
            <a:r>
              <a:rPr lang="sv-SE" dirty="0">
                <a:hlinkClick r:id="rId4"/>
              </a:rPr>
              <a:t>david.vykydal@vsb.cz</a:t>
            </a:r>
            <a:r>
              <a:rPr lang="cs-CZ" dirty="0"/>
              <a:t> </a:t>
            </a:r>
            <a:endParaRPr lang="sv-SE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AB2245ED-4387-479B-AD7D-AC5F9DFF03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0187" y="262689"/>
            <a:ext cx="3736761" cy="122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17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1</a:t>
            </a:fld>
            <a:endParaRPr lang="cs-CZ" sz="1000" dirty="0"/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B59077B1-7889-0F57-4C1F-6E5357BB1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72505"/>
            <a:ext cx="11796416" cy="1059315"/>
          </a:xfrm>
        </p:spPr>
        <p:txBody>
          <a:bodyPr anchor="ctr">
            <a:normAutofit fontScale="90000"/>
          </a:bodyPr>
          <a:lstStyle/>
          <a:p>
            <a:r>
              <a:rPr lang="cs-CZ" sz="4000" dirty="0">
                <a:solidFill>
                  <a:srgbClr val="00A499"/>
                </a:solidFill>
              </a:rPr>
              <a:t>KVALITA 4.0 </a:t>
            </a:r>
            <a:br>
              <a:rPr lang="cs-CZ" sz="4000" dirty="0">
                <a:solidFill>
                  <a:srgbClr val="00A499"/>
                </a:solidFill>
              </a:rPr>
            </a:br>
            <a:r>
              <a:rPr lang="cs-CZ" sz="3600" b="0" dirty="0"/>
              <a:t>ZPĚTNOVAZEBNÍ SYSTÉMY MANAGEMENTU KVALITY</a:t>
            </a:r>
            <a:endParaRPr lang="cs-CZ" sz="4000" dirty="0"/>
          </a:p>
        </p:txBody>
      </p:sp>
      <p:sp>
        <p:nvSpPr>
          <p:cNvPr id="12" name="Zástupný text 2">
            <a:extLst>
              <a:ext uri="{FF2B5EF4-FFF2-40B4-BE49-F238E27FC236}">
                <a16:creationId xmlns:a16="http://schemas.microsoft.com/office/drawing/2014/main" id="{5A687FC1-07CC-12A8-84B3-6CC7EF3E3510}"/>
              </a:ext>
            </a:extLst>
          </p:cNvPr>
          <p:cNvSpPr txBox="1">
            <a:spLocks/>
          </p:cNvSpPr>
          <p:nvPr/>
        </p:nvSpPr>
        <p:spPr>
          <a:xfrm>
            <a:off x="299103" y="2133098"/>
            <a:ext cx="11553914" cy="1059315"/>
          </a:xfrm>
          <a:prstGeom prst="rect">
            <a:avLst/>
          </a:prstGeom>
          <a:noFill/>
          <a:ln w="19050">
            <a:solidFill>
              <a:srgbClr val="00A499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cs-CZ" altLang="cs-CZ" sz="2400" b="1" dirty="0">
                <a:solidFill>
                  <a:schemeClr val="tx1"/>
                </a:solidFill>
                <a:latin typeface="+mn-lt"/>
              </a:rPr>
              <a:t>„Téma Kvalita 4.0 vychází z konceptu Průmysl 4.0, což jsou pojmy označující čtvrtou průmyslovou (r)evoluci. Současná čtvrtá průmyslová (r)evoluce vede k novým paradigmatům kvality, procesů a technologií.”</a:t>
            </a:r>
          </a:p>
        </p:txBody>
      </p:sp>
      <p:sp>
        <p:nvSpPr>
          <p:cNvPr id="13" name="Zástupný text 2">
            <a:extLst>
              <a:ext uri="{FF2B5EF4-FFF2-40B4-BE49-F238E27FC236}">
                <a16:creationId xmlns:a16="http://schemas.microsoft.com/office/drawing/2014/main" id="{6ADD3B57-2815-DE1D-BB93-AD7B3E80AB87}"/>
              </a:ext>
            </a:extLst>
          </p:cNvPr>
          <p:cNvSpPr txBox="1">
            <a:spLocks/>
          </p:cNvSpPr>
          <p:nvPr/>
        </p:nvSpPr>
        <p:spPr>
          <a:xfrm>
            <a:off x="299103" y="3372217"/>
            <a:ext cx="11553913" cy="863265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600"/>
              </a:spcBef>
            </a:pPr>
            <a:r>
              <a:rPr lang="cs-CZ" altLang="cs-CZ" sz="2400" b="1" u="sng" dirty="0">
                <a:solidFill>
                  <a:srgbClr val="C00000"/>
                </a:solidFill>
                <a:latin typeface="+mn-lt"/>
              </a:rPr>
              <a:t>Průmysl 4.0</a:t>
            </a: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 představuje současný trend digitální transformace, s ní související automatizaci. </a:t>
            </a:r>
          </a:p>
          <a:p>
            <a:pPr algn="just">
              <a:spcBef>
                <a:spcPts val="600"/>
              </a:spcBef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Je spojen se vznikem tzv. „chytrých továren“, kde se budou využívat moderní technologie: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Arial" panose="020B0604020202020204" pitchFamily="34" charset="0"/>
              <a:buChar char="•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Internet věcí, 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Arial" panose="020B0604020202020204" pitchFamily="34" charset="0"/>
              <a:buChar char="•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umělá inteligence, 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Arial" panose="020B0604020202020204" pitchFamily="34" charset="0"/>
              <a:buChar char="•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virtuální a rozšířená realita, 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Arial" panose="020B0604020202020204" pitchFamily="34" charset="0"/>
              <a:buChar char="•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cloud </a:t>
            </a:r>
            <a:r>
              <a:rPr lang="cs-CZ" altLang="cs-CZ" sz="2400" dirty="0" err="1">
                <a:solidFill>
                  <a:schemeClr val="tx1"/>
                </a:solidFill>
                <a:latin typeface="+mn-lt"/>
              </a:rPr>
              <a:t>computing</a:t>
            </a: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, 3D tisk, </a:t>
            </a:r>
          </a:p>
          <a:p>
            <a:pPr marL="342900" indent="-342900" algn="just">
              <a:spcBef>
                <a:spcPts val="600"/>
              </a:spcBef>
              <a:buClr>
                <a:srgbClr val="00A499"/>
              </a:buClr>
              <a:buFont typeface="Arial" panose="020B0604020202020204" pitchFamily="34" charset="0"/>
              <a:buChar char="•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Big Data apod.</a:t>
            </a:r>
          </a:p>
          <a:p>
            <a:pPr algn="just">
              <a:spcBef>
                <a:spcPts val="600"/>
              </a:spcBef>
            </a:pPr>
            <a:endParaRPr lang="cs-CZ" altLang="cs-CZ" sz="2400" dirty="0">
              <a:solidFill>
                <a:schemeClr val="tx1"/>
              </a:solidFill>
              <a:latin typeface="+mn-lt"/>
            </a:endParaRPr>
          </a:p>
          <a:p>
            <a:pPr algn="just">
              <a:spcBef>
                <a:spcPts val="600"/>
              </a:spcBef>
            </a:pPr>
            <a:endParaRPr lang="cs-CZ" altLang="cs-CZ" sz="24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26" name="Picture 2" descr="What is industry 4.0? - DAT4.Zero">
            <a:extLst>
              <a:ext uri="{FF2B5EF4-FFF2-40B4-BE49-F238E27FC236}">
                <a16:creationId xmlns:a16="http://schemas.microsoft.com/office/drawing/2014/main" id="{535E83BF-97D0-4FDA-5559-9DF04DFA2C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059" y="4277533"/>
            <a:ext cx="5745622" cy="2070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63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2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cs-CZ" sz="3600" dirty="0">
                <a:solidFill>
                  <a:srgbClr val="00A499"/>
                </a:solidFill>
              </a:rPr>
              <a:t>CO JE „KVALITA 4.0“?</a:t>
            </a:r>
            <a:endParaRPr lang="cs-CZ" sz="36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15F1049-E319-E9FA-53A4-DC7135DD31AF}"/>
              </a:ext>
            </a:extLst>
          </p:cNvPr>
          <p:cNvSpPr txBox="1">
            <a:spLocks/>
          </p:cNvSpPr>
          <p:nvPr/>
        </p:nvSpPr>
        <p:spPr>
          <a:xfrm>
            <a:off x="596774" y="1796866"/>
            <a:ext cx="10910179" cy="3155420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Tento koncept je spojen s pojmem  „Průmysl 4.0” a  zahrnuje všechny oblasti pokročilého managementu kvality v éře digitalizace.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Kvalita 4.0 se soustřeďuje především na čtyři oblasti managementu kvality: návrh a vývoj, výroba, služby a podnikovou kulturu.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Zvláštní pozornost je věnována metodám a nástrojům, umožňujícím pružnou komunikaci a efektivní zpětnou vazbu v oblasti B2B.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Rozsáhlá IT podpora je klíčovým předpokladem pro praktické prosazení konceptu Kvalita 4.0 v průmyslovém prostředí.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Spolehlivé a rychlé propojení a interakce mezi infrastrukturou, lidmi, organizačními jednotkami a zainteresovanými stranami není cílem, je pouze prostředkem pro neustálé zlepšování a inovace.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4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6213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3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cs-CZ" sz="3600" dirty="0">
                <a:solidFill>
                  <a:srgbClr val="00A499"/>
                </a:solidFill>
              </a:rPr>
              <a:t>CO JE „KVALITA 4.0“?</a:t>
            </a:r>
            <a:endParaRPr lang="cs-CZ" sz="36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15F1049-E319-E9FA-53A4-DC7135DD31AF}"/>
              </a:ext>
            </a:extLst>
          </p:cNvPr>
          <p:cNvSpPr txBox="1">
            <a:spLocks/>
          </p:cNvSpPr>
          <p:nvPr/>
        </p:nvSpPr>
        <p:spPr>
          <a:xfrm>
            <a:off x="596774" y="1899418"/>
            <a:ext cx="10910179" cy="3155420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Koncept Kvalita 4.0 efektivně propojuje nové technologie (cloud </a:t>
            </a:r>
            <a:r>
              <a:rPr lang="cs-CZ" altLang="cs-CZ" sz="2400" dirty="0" err="1">
                <a:solidFill>
                  <a:schemeClr val="tx1"/>
                </a:solidFill>
                <a:latin typeface="+mn-lt"/>
              </a:rPr>
              <a:t>computing</a:t>
            </a: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, big data, </a:t>
            </a:r>
            <a:r>
              <a:rPr lang="cs-CZ" altLang="cs-CZ" sz="2400" dirty="0" err="1">
                <a:solidFill>
                  <a:schemeClr val="tx1"/>
                </a:solidFill>
                <a:latin typeface="+mn-lt"/>
              </a:rPr>
              <a:t>artificial</a:t>
            </a: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cs-CZ" altLang="cs-CZ" sz="2400" dirty="0" err="1">
                <a:solidFill>
                  <a:schemeClr val="tx1"/>
                </a:solidFill>
                <a:latin typeface="+mn-lt"/>
              </a:rPr>
              <a:t>intelligence</a:t>
            </a: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, </a:t>
            </a:r>
            <a:r>
              <a:rPr lang="cs-CZ" altLang="cs-CZ" sz="2400" dirty="0" err="1">
                <a:solidFill>
                  <a:schemeClr val="tx1"/>
                </a:solidFill>
                <a:latin typeface="+mn-lt"/>
              </a:rPr>
              <a:t>machine</a:t>
            </a: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 learning, Internet </a:t>
            </a:r>
            <a:r>
              <a:rPr lang="cs-CZ" altLang="cs-CZ" sz="2400" dirty="0" err="1">
                <a:solidFill>
                  <a:schemeClr val="tx1"/>
                </a:solidFill>
                <a:latin typeface="+mn-lt"/>
              </a:rPr>
              <a:t>of</a:t>
            </a: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cs-CZ" altLang="cs-CZ" sz="2400" dirty="0" err="1">
                <a:solidFill>
                  <a:schemeClr val="tx1"/>
                </a:solidFill>
                <a:latin typeface="+mn-lt"/>
              </a:rPr>
              <a:t>things</a:t>
            </a: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, </a:t>
            </a:r>
            <a:r>
              <a:rPr lang="cs-CZ" altLang="cs-CZ" sz="2400" dirty="0" err="1">
                <a:solidFill>
                  <a:schemeClr val="tx1"/>
                </a:solidFill>
                <a:latin typeface="+mn-lt"/>
              </a:rPr>
              <a:t>etc</a:t>
            </a: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.) s osvědčenými metodami a nástroji managementu kvality.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Filozofie TQM (aktivní zapojení všech zaměstnanců) je přirozenou součástí konceptu Kvalita 4.0.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Kvalita 4.0 je silně orientována na aplikaci prediktivních aktivit managementu kvality.</a:t>
            </a:r>
          </a:p>
          <a:p>
            <a:pPr>
              <a:spcBef>
                <a:spcPct val="50000"/>
              </a:spcBef>
              <a:buClr>
                <a:srgbClr val="00A499"/>
              </a:buClr>
            </a:pPr>
            <a:endParaRPr lang="cs-CZ" altLang="cs-CZ" sz="240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b="1" dirty="0">
                <a:solidFill>
                  <a:srgbClr val="C00000"/>
                </a:solidFill>
                <a:latin typeface="+mn-lt"/>
              </a:rPr>
              <a:t>Tzv. zpětnovazební SMK jsou považovány za nejvhodnější základnu implementace konceptu Kvalita 4.0 do praxe.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4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4626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4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cs-CZ" sz="3600" dirty="0">
                <a:solidFill>
                  <a:srgbClr val="00A499"/>
                </a:solidFill>
              </a:rPr>
              <a:t>KVALITA 4.0 JAKO VÝZVA </a:t>
            </a:r>
            <a:endParaRPr lang="cs-CZ" sz="36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15F1049-E319-E9FA-53A4-DC7135DD31AF}"/>
              </a:ext>
            </a:extLst>
          </p:cNvPr>
          <p:cNvSpPr txBox="1">
            <a:spLocks/>
          </p:cNvSpPr>
          <p:nvPr/>
        </p:nvSpPr>
        <p:spPr>
          <a:xfrm>
            <a:off x="596774" y="2087425"/>
            <a:ext cx="10910179" cy="3920253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Firmy budou muset být schopny vyhovět individuálním požadavkům zákazníků i v podmínkách velkosériové výroby (</a:t>
            </a:r>
            <a:r>
              <a:rPr lang="cs-CZ" altLang="cs-CZ" sz="2400" dirty="0" err="1">
                <a:solidFill>
                  <a:schemeClr val="tx1"/>
                </a:solidFill>
                <a:latin typeface="+mn-lt"/>
              </a:rPr>
              <a:t>kustomizace</a:t>
            </a: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, resp. personalizace výroby).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I v podmínkách agility organizací je nutné udržovat výdaje vztahující se ke kvalitě v optimálních proporcích.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Propojení zdrojů informací je v systémech managementu považováno za klíč k redukci ztrát. 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Informace budou chápány jako klíčová surovina.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Pružné a on-line měření ukazatelů výkonnosti bude možné u všech procesů, ne pouze u procesů výrobních.</a:t>
            </a:r>
          </a:p>
        </p:txBody>
      </p:sp>
    </p:spTree>
    <p:extLst>
      <p:ext uri="{BB962C8B-B14F-4D97-AF65-F5344CB8AC3E}">
        <p14:creationId xmlns:p14="http://schemas.microsoft.com/office/powerpoint/2010/main" val="2506284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5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cs-CZ" sz="3600" dirty="0">
                <a:solidFill>
                  <a:srgbClr val="00A499"/>
                </a:solidFill>
              </a:rPr>
              <a:t>KVALITA 4.0 JAKO VÝZVA </a:t>
            </a:r>
            <a:endParaRPr lang="cs-CZ" sz="36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15F1049-E319-E9FA-53A4-DC7135DD31AF}"/>
              </a:ext>
            </a:extLst>
          </p:cNvPr>
          <p:cNvSpPr txBox="1">
            <a:spLocks/>
          </p:cNvSpPr>
          <p:nvPr/>
        </p:nvSpPr>
        <p:spPr>
          <a:xfrm>
            <a:off x="596774" y="2258341"/>
            <a:ext cx="10910179" cy="3155420"/>
          </a:xfrm>
          <a:prstGeom prst="rect">
            <a:avLst/>
          </a:prstGeom>
          <a:noFill/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Eliminují se komunikační bariéry spolupráce týmů a útvarů.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Bude dosažena nová kvalita interní i externí komunikace v systémech managementu.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Zákazníci se stanou aktivními účastníky procesů návrhu a vývoje, ale také i procesů výroby a dodávání.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Zpětná sledovatelnost produktů se stane snadnou a objektivní.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chemeClr val="tx1"/>
                </a:solidFill>
                <a:latin typeface="+mn-lt"/>
              </a:rPr>
              <a:t>Správné údaje se dostanou na správná místa ve správném (tj. reálném) čase.</a:t>
            </a:r>
          </a:p>
          <a:p>
            <a:pPr marL="342900" indent="-342900">
              <a:spcBef>
                <a:spcPct val="50000"/>
              </a:spcBef>
              <a:buClr>
                <a:srgbClr val="00A499"/>
              </a:buClr>
              <a:buFont typeface="Wingdings" panose="05000000000000000000" pitchFamily="2" charset="2"/>
              <a:buChar char="§"/>
            </a:pPr>
            <a:endParaRPr lang="cs-CZ" altLang="cs-CZ" sz="24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619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6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 fontScale="90000"/>
          </a:bodyPr>
          <a:lstStyle/>
          <a:p>
            <a:r>
              <a:rPr lang="cs-CZ" sz="3600" dirty="0">
                <a:solidFill>
                  <a:srgbClr val="00A499"/>
                </a:solidFill>
              </a:rPr>
              <a:t>ZPĚTNÁ VAZBA V SYSTÉMECH MANAGEMENTU KVALITY (SMK): </a:t>
            </a:r>
            <a:endParaRPr lang="cs-CZ" sz="36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7BD935B-1174-E559-FFE4-B617CD45DFBB}"/>
              </a:ext>
            </a:extLst>
          </p:cNvPr>
          <p:cNvSpPr txBox="1">
            <a:spLocks/>
          </p:cNvSpPr>
          <p:nvPr/>
        </p:nvSpPr>
        <p:spPr>
          <a:xfrm>
            <a:off x="349658" y="2360679"/>
            <a:ext cx="11507358" cy="1288377"/>
          </a:xfrm>
          <a:prstGeom prst="rect">
            <a:avLst/>
          </a:prstGeom>
          <a:noFill/>
          <a:ln w="19050">
            <a:solidFill>
              <a:srgbClr val="00A499"/>
            </a:solidFill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altLang="cs-CZ" u="sng" dirty="0">
                <a:solidFill>
                  <a:srgbClr val="C00000"/>
                </a:solidFill>
              </a:rPr>
              <a:t>Dle ISO 9000:2015:</a:t>
            </a:r>
          </a:p>
          <a:p>
            <a:pPr algn="just"/>
            <a:r>
              <a:rPr lang="cs-CZ" altLang="cs-CZ" b="0" i="1" dirty="0"/>
              <a:t>„Zpětná vazba představuje názory, komentáře a vyjádření zájmu o produkt nebo proces vyřizování stížností.“</a:t>
            </a:r>
          </a:p>
          <a:p>
            <a:endParaRPr lang="cs-CZ" altLang="cs-CZ" dirty="0"/>
          </a:p>
        </p:txBody>
      </p:sp>
      <p:sp>
        <p:nvSpPr>
          <p:cNvPr id="7" name="Zástupný text 2">
            <a:extLst>
              <a:ext uri="{FF2B5EF4-FFF2-40B4-BE49-F238E27FC236}">
                <a16:creationId xmlns:a16="http://schemas.microsoft.com/office/drawing/2014/main" id="{DD98FD44-86AB-AC90-F7CC-DB61B2A178DF}"/>
              </a:ext>
            </a:extLst>
          </p:cNvPr>
          <p:cNvSpPr txBox="1">
            <a:spLocks/>
          </p:cNvSpPr>
          <p:nvPr/>
        </p:nvSpPr>
        <p:spPr>
          <a:xfrm>
            <a:off x="348233" y="4179513"/>
            <a:ext cx="11507358" cy="1288377"/>
          </a:xfrm>
          <a:prstGeom prst="rect">
            <a:avLst/>
          </a:prstGeom>
          <a:noFill/>
          <a:ln w="19050">
            <a:solidFill>
              <a:srgbClr val="00A499"/>
            </a:solidFill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altLang="cs-CZ" u="sng" dirty="0">
                <a:solidFill>
                  <a:srgbClr val="C00000"/>
                </a:solidFill>
              </a:rPr>
              <a:t>Dle Business </a:t>
            </a:r>
            <a:r>
              <a:rPr lang="cs-CZ" altLang="cs-CZ" u="sng" dirty="0" err="1">
                <a:solidFill>
                  <a:srgbClr val="C00000"/>
                </a:solidFill>
              </a:rPr>
              <a:t>Dictionary</a:t>
            </a:r>
            <a:r>
              <a:rPr lang="cs-CZ" altLang="cs-CZ" u="sng" dirty="0">
                <a:solidFill>
                  <a:srgbClr val="C00000"/>
                </a:solidFill>
              </a:rPr>
              <a:t>:</a:t>
            </a:r>
          </a:p>
          <a:p>
            <a:pPr algn="just"/>
            <a:r>
              <a:rPr lang="cs-CZ" altLang="cs-CZ" b="0" i="1" dirty="0"/>
              <a:t>„Zpětná vazba představuje proces, ve kterém se nám vrací důsledky nebo naše výstupy k případné budoucí úpravě.“</a:t>
            </a:r>
          </a:p>
          <a:p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487651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7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cs-CZ" sz="3600" dirty="0">
                <a:solidFill>
                  <a:srgbClr val="00A499"/>
                </a:solidFill>
              </a:rPr>
              <a:t>ZPĚTNÁ VAZBA V SMK: </a:t>
            </a:r>
            <a:endParaRPr lang="cs-CZ" sz="3600" dirty="0"/>
          </a:p>
        </p:txBody>
      </p:sp>
      <p:grpSp>
        <p:nvGrpSpPr>
          <p:cNvPr id="31" name="Skupina 30">
            <a:extLst>
              <a:ext uri="{FF2B5EF4-FFF2-40B4-BE49-F238E27FC236}">
                <a16:creationId xmlns:a16="http://schemas.microsoft.com/office/drawing/2014/main" id="{6E022355-32A2-31FA-524F-103263EABB31}"/>
              </a:ext>
            </a:extLst>
          </p:cNvPr>
          <p:cNvGrpSpPr/>
          <p:nvPr/>
        </p:nvGrpSpPr>
        <p:grpSpPr>
          <a:xfrm>
            <a:off x="1227615" y="1862981"/>
            <a:ext cx="9820694" cy="4289991"/>
            <a:chOff x="1227615" y="1862981"/>
            <a:chExt cx="9820694" cy="4289991"/>
          </a:xfrm>
        </p:grpSpPr>
        <p:grpSp>
          <p:nvGrpSpPr>
            <p:cNvPr id="21" name="Skupina 20">
              <a:extLst>
                <a:ext uri="{FF2B5EF4-FFF2-40B4-BE49-F238E27FC236}">
                  <a16:creationId xmlns:a16="http://schemas.microsoft.com/office/drawing/2014/main" id="{E53AC4B1-1002-60A2-2E92-CA6AE1DF56F7}"/>
                </a:ext>
              </a:extLst>
            </p:cNvPr>
            <p:cNvGrpSpPr/>
            <p:nvPr/>
          </p:nvGrpSpPr>
          <p:grpSpPr>
            <a:xfrm>
              <a:off x="1227615" y="1862981"/>
              <a:ext cx="9820694" cy="4289991"/>
              <a:chOff x="1227615" y="1862981"/>
              <a:chExt cx="9820694" cy="4289991"/>
            </a:xfrm>
          </p:grpSpPr>
          <p:grpSp>
            <p:nvGrpSpPr>
              <p:cNvPr id="16" name="Skupina 15">
                <a:extLst>
                  <a:ext uri="{FF2B5EF4-FFF2-40B4-BE49-F238E27FC236}">
                    <a16:creationId xmlns:a16="http://schemas.microsoft.com/office/drawing/2014/main" id="{C823F80F-2ECB-A705-7953-585A58155B4B}"/>
                  </a:ext>
                </a:extLst>
              </p:cNvPr>
              <p:cNvGrpSpPr/>
              <p:nvPr/>
            </p:nvGrpSpPr>
            <p:grpSpPr>
              <a:xfrm>
                <a:off x="1227615" y="1862981"/>
                <a:ext cx="9820694" cy="4289991"/>
                <a:chOff x="1013969" y="1931348"/>
                <a:chExt cx="9820694" cy="4289991"/>
              </a:xfrm>
            </p:grpSpPr>
            <p:sp>
              <p:nvSpPr>
                <p:cNvPr id="10" name="Obdélník 9">
                  <a:extLst>
                    <a:ext uri="{FF2B5EF4-FFF2-40B4-BE49-F238E27FC236}">
                      <a16:creationId xmlns:a16="http://schemas.microsoft.com/office/drawing/2014/main" id="{8F28BF7B-5CB9-F917-C03B-4E4415A83C9C}"/>
                    </a:ext>
                  </a:extLst>
                </p:cNvPr>
                <p:cNvSpPr/>
                <p:nvPr/>
              </p:nvSpPr>
              <p:spPr>
                <a:xfrm>
                  <a:off x="4484316" y="1931348"/>
                  <a:ext cx="2880000" cy="845245"/>
                </a:xfrm>
                <a:prstGeom prst="rect">
                  <a:avLst/>
                </a:prstGeom>
                <a:noFill/>
                <a:ln w="38100">
                  <a:solidFill>
                    <a:srgbClr val="00A4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2000" b="1" dirty="0">
                      <a:solidFill>
                        <a:srgbClr val="C00000"/>
                      </a:solidFill>
                    </a:rPr>
                    <a:t>Zpětná vazba od zainteresovaných stran</a:t>
                  </a:r>
                  <a:endParaRPr lang="cs-CZ" sz="2000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1" name="Obdélník 10">
                  <a:extLst>
                    <a:ext uri="{FF2B5EF4-FFF2-40B4-BE49-F238E27FC236}">
                      <a16:creationId xmlns:a16="http://schemas.microsoft.com/office/drawing/2014/main" id="{F0741922-FCEB-0476-8DF3-49310485A8B9}"/>
                    </a:ext>
                  </a:extLst>
                </p:cNvPr>
                <p:cNvSpPr/>
                <p:nvPr/>
              </p:nvSpPr>
              <p:spPr>
                <a:xfrm>
                  <a:off x="4484316" y="3357222"/>
                  <a:ext cx="2880000" cy="1426909"/>
                </a:xfrm>
                <a:prstGeom prst="rect">
                  <a:avLst/>
                </a:prstGeom>
                <a:solidFill>
                  <a:srgbClr val="00A499"/>
                </a:solidFill>
                <a:ln w="38100">
                  <a:solidFill>
                    <a:srgbClr val="00A4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sz="2000" b="1" dirty="0">
                      <a:solidFill>
                        <a:schemeClr val="bg1"/>
                      </a:solidFill>
                    </a:rPr>
                    <a:t>SYSTÉMY MANAGEMENTU KVALITY</a:t>
                  </a:r>
                </a:p>
              </p:txBody>
            </p:sp>
            <p:sp>
              <p:nvSpPr>
                <p:cNvPr id="12" name="Obdélník 11">
                  <a:extLst>
                    <a:ext uri="{FF2B5EF4-FFF2-40B4-BE49-F238E27FC236}">
                      <a16:creationId xmlns:a16="http://schemas.microsoft.com/office/drawing/2014/main" id="{24E874C8-DA2A-0754-23FA-0575D691EF9C}"/>
                    </a:ext>
                  </a:extLst>
                </p:cNvPr>
                <p:cNvSpPr/>
                <p:nvPr/>
              </p:nvSpPr>
              <p:spPr>
                <a:xfrm>
                  <a:off x="1013969" y="3559766"/>
                  <a:ext cx="2880000" cy="1022400"/>
                </a:xfrm>
                <a:prstGeom prst="rect">
                  <a:avLst/>
                </a:prstGeom>
                <a:noFill/>
                <a:ln w="38100">
                  <a:solidFill>
                    <a:srgbClr val="00A4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2000" dirty="0">
                      <a:solidFill>
                        <a:schemeClr val="tx1"/>
                      </a:solidFill>
                    </a:rPr>
                    <a:t>Plánování a realizace nutných zlepšení a změn</a:t>
                  </a:r>
                  <a:endParaRPr lang="cs-CZ" sz="2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Obdélník 13">
                  <a:extLst>
                    <a:ext uri="{FF2B5EF4-FFF2-40B4-BE49-F238E27FC236}">
                      <a16:creationId xmlns:a16="http://schemas.microsoft.com/office/drawing/2014/main" id="{A9BE3DD4-72AE-81A5-5797-173D92613B57}"/>
                    </a:ext>
                  </a:extLst>
                </p:cNvPr>
                <p:cNvSpPr/>
                <p:nvPr/>
              </p:nvSpPr>
              <p:spPr>
                <a:xfrm>
                  <a:off x="7954663" y="3559185"/>
                  <a:ext cx="2880000" cy="1022981"/>
                </a:xfrm>
                <a:prstGeom prst="rect">
                  <a:avLst/>
                </a:prstGeom>
                <a:noFill/>
                <a:ln w="38100">
                  <a:solidFill>
                    <a:srgbClr val="00A4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2000" dirty="0">
                      <a:solidFill>
                        <a:schemeClr val="tx1"/>
                      </a:solidFill>
                    </a:rPr>
                    <a:t>Vyhodnocení údajů ze zpětné vazby a jejich komunikace</a:t>
                  </a:r>
                  <a:endParaRPr lang="cs-CZ" sz="2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Obdélník 14">
                  <a:extLst>
                    <a:ext uri="{FF2B5EF4-FFF2-40B4-BE49-F238E27FC236}">
                      <a16:creationId xmlns:a16="http://schemas.microsoft.com/office/drawing/2014/main" id="{AE09C6FD-8E70-8D0A-DA92-F16A77B39075}"/>
                    </a:ext>
                  </a:extLst>
                </p:cNvPr>
                <p:cNvSpPr/>
                <p:nvPr/>
              </p:nvSpPr>
              <p:spPr>
                <a:xfrm>
                  <a:off x="4492862" y="5373305"/>
                  <a:ext cx="2880000" cy="848034"/>
                </a:xfrm>
                <a:prstGeom prst="rect">
                  <a:avLst/>
                </a:prstGeom>
                <a:noFill/>
                <a:ln w="38100">
                  <a:solidFill>
                    <a:srgbClr val="00A4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2000" dirty="0">
                      <a:solidFill>
                        <a:schemeClr val="tx1"/>
                      </a:solidFill>
                    </a:rPr>
                    <a:t>Analýza příčin problémů a poučení se</a:t>
                  </a:r>
                  <a:endParaRPr lang="cs-CZ" sz="20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7" name="Šipka: nahoru 16">
                <a:extLst>
                  <a:ext uri="{FF2B5EF4-FFF2-40B4-BE49-F238E27FC236}">
                    <a16:creationId xmlns:a16="http://schemas.microsoft.com/office/drawing/2014/main" id="{289DCB85-D115-F8EF-38A1-BBEEFE24D8EB}"/>
                  </a:ext>
                </a:extLst>
              </p:cNvPr>
              <p:cNvSpPr/>
              <p:nvPr/>
            </p:nvSpPr>
            <p:spPr>
              <a:xfrm>
                <a:off x="5913683" y="2725318"/>
                <a:ext cx="421593" cy="558039"/>
              </a:xfrm>
              <a:prstGeom prst="upArrow">
                <a:avLst/>
              </a:prstGeom>
              <a:solidFill>
                <a:srgbClr val="00A499"/>
              </a:solidFill>
              <a:ln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8" name="Šipka: nahoru 17">
                <a:extLst>
                  <a:ext uri="{FF2B5EF4-FFF2-40B4-BE49-F238E27FC236}">
                    <a16:creationId xmlns:a16="http://schemas.microsoft.com/office/drawing/2014/main" id="{0DC45536-6A21-A97A-22D8-DF58FA9D41F4}"/>
                  </a:ext>
                </a:extLst>
              </p:cNvPr>
              <p:cNvSpPr/>
              <p:nvPr/>
            </p:nvSpPr>
            <p:spPr>
              <a:xfrm flipV="1">
                <a:off x="5932856" y="4711421"/>
                <a:ext cx="421593" cy="558039"/>
              </a:xfrm>
              <a:prstGeom prst="upArrow">
                <a:avLst/>
              </a:prstGeom>
              <a:solidFill>
                <a:srgbClr val="00A499"/>
              </a:solidFill>
              <a:ln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9" name="Šipka: nahoru 18">
                <a:extLst>
                  <a:ext uri="{FF2B5EF4-FFF2-40B4-BE49-F238E27FC236}">
                    <a16:creationId xmlns:a16="http://schemas.microsoft.com/office/drawing/2014/main" id="{549D5EE5-6B90-7482-704E-A043307B6D0F}"/>
                  </a:ext>
                </a:extLst>
              </p:cNvPr>
              <p:cNvSpPr/>
              <p:nvPr/>
            </p:nvSpPr>
            <p:spPr>
              <a:xfrm rot="16200000">
                <a:off x="4201476" y="3723288"/>
                <a:ext cx="421593" cy="558039"/>
              </a:xfrm>
              <a:prstGeom prst="upArrow">
                <a:avLst/>
              </a:prstGeom>
              <a:solidFill>
                <a:srgbClr val="00A499"/>
              </a:solidFill>
              <a:ln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0" name="Šipka: nahoru 19">
                <a:extLst>
                  <a:ext uri="{FF2B5EF4-FFF2-40B4-BE49-F238E27FC236}">
                    <a16:creationId xmlns:a16="http://schemas.microsoft.com/office/drawing/2014/main" id="{FAB87B8D-2716-DB88-B801-BA59B1B719F8}"/>
                  </a:ext>
                </a:extLst>
              </p:cNvPr>
              <p:cNvSpPr/>
              <p:nvPr/>
            </p:nvSpPr>
            <p:spPr>
              <a:xfrm rot="5400000" flipH="1">
                <a:off x="7645836" y="3731076"/>
                <a:ext cx="421593" cy="558039"/>
              </a:xfrm>
              <a:prstGeom prst="upArrow">
                <a:avLst/>
              </a:prstGeom>
              <a:solidFill>
                <a:srgbClr val="00A499"/>
              </a:solidFill>
              <a:ln>
                <a:solidFill>
                  <a:srgbClr val="00A4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cxnSp>
          <p:nvCxnSpPr>
            <p:cNvPr id="24" name="Spojnice: pravoúhlá 23">
              <a:extLst>
                <a:ext uri="{FF2B5EF4-FFF2-40B4-BE49-F238E27FC236}">
                  <a16:creationId xmlns:a16="http://schemas.microsoft.com/office/drawing/2014/main" id="{8ACE0262-F36D-B8E5-10D7-827FBC9513E1}"/>
                </a:ext>
              </a:extLst>
            </p:cNvPr>
            <p:cNvCxnSpPr>
              <a:stCxn id="10" idx="3"/>
              <a:endCxn id="14" idx="0"/>
            </p:cNvCxnSpPr>
            <p:nvPr/>
          </p:nvCxnSpPr>
          <p:spPr>
            <a:xfrm>
              <a:off x="7577962" y="2285604"/>
              <a:ext cx="2030347" cy="1205214"/>
            </a:xfrm>
            <a:prstGeom prst="bentConnector2">
              <a:avLst/>
            </a:prstGeom>
            <a:ln w="28575">
              <a:solidFill>
                <a:srgbClr val="00A49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pojnice: pravoúhlá 25">
              <a:extLst>
                <a:ext uri="{FF2B5EF4-FFF2-40B4-BE49-F238E27FC236}">
                  <a16:creationId xmlns:a16="http://schemas.microsoft.com/office/drawing/2014/main" id="{00529A15-4286-D271-B247-9198457D0CAB}"/>
                </a:ext>
              </a:extLst>
            </p:cNvPr>
            <p:cNvCxnSpPr>
              <a:stCxn id="14" idx="2"/>
              <a:endCxn id="15" idx="3"/>
            </p:cNvCxnSpPr>
            <p:nvPr/>
          </p:nvCxnSpPr>
          <p:spPr>
            <a:xfrm rot="5400000">
              <a:off x="7989831" y="4110477"/>
              <a:ext cx="1215156" cy="2021801"/>
            </a:xfrm>
            <a:prstGeom prst="bentConnector2">
              <a:avLst/>
            </a:prstGeom>
            <a:ln w="28575">
              <a:solidFill>
                <a:srgbClr val="00A49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pojnice: pravoúhlá 27">
              <a:extLst>
                <a:ext uri="{FF2B5EF4-FFF2-40B4-BE49-F238E27FC236}">
                  <a16:creationId xmlns:a16="http://schemas.microsoft.com/office/drawing/2014/main" id="{61AA43B0-377E-5F7A-A6AC-4FF5B9532A86}"/>
                </a:ext>
              </a:extLst>
            </p:cNvPr>
            <p:cNvCxnSpPr>
              <a:stCxn id="15" idx="1"/>
              <a:endCxn id="12" idx="2"/>
            </p:cNvCxnSpPr>
            <p:nvPr/>
          </p:nvCxnSpPr>
          <p:spPr>
            <a:xfrm rot="10800000">
              <a:off x="2667616" y="4513799"/>
              <a:ext cx="2038893" cy="1215156"/>
            </a:xfrm>
            <a:prstGeom prst="bentConnector2">
              <a:avLst/>
            </a:prstGeom>
            <a:ln w="28575">
              <a:solidFill>
                <a:srgbClr val="00A49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pojnice: pravoúhlá 29">
              <a:extLst>
                <a:ext uri="{FF2B5EF4-FFF2-40B4-BE49-F238E27FC236}">
                  <a16:creationId xmlns:a16="http://schemas.microsoft.com/office/drawing/2014/main" id="{46DD1450-D398-3BF5-E263-687EED284CAE}"/>
                </a:ext>
              </a:extLst>
            </p:cNvPr>
            <p:cNvCxnSpPr>
              <a:stCxn id="12" idx="0"/>
              <a:endCxn id="10" idx="1"/>
            </p:cNvCxnSpPr>
            <p:nvPr/>
          </p:nvCxnSpPr>
          <p:spPr>
            <a:xfrm rot="5400000" flipH="1" flipV="1">
              <a:off x="3079891" y="1873329"/>
              <a:ext cx="1205795" cy="2030347"/>
            </a:xfrm>
            <a:prstGeom prst="bentConnector2">
              <a:avLst/>
            </a:prstGeom>
            <a:ln w="28575">
              <a:solidFill>
                <a:srgbClr val="00A49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06714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F30CD453-959D-58BE-B570-BE07B76D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352" y="-190238"/>
            <a:ext cx="3736761" cy="1227600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BFBBDB-A24C-0933-AC4C-417CE9AA05D9}"/>
              </a:ext>
            </a:extLst>
          </p:cNvPr>
          <p:cNvSpPr txBox="1">
            <a:spLocks/>
          </p:cNvSpPr>
          <p:nvPr/>
        </p:nvSpPr>
        <p:spPr>
          <a:xfrm>
            <a:off x="212043" y="6390534"/>
            <a:ext cx="926054" cy="312738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BB769B-EF35-6240-A2A8-465AEF330894}" type="datetime3">
              <a:rPr lang="cs-CZ" sz="1000" smtClean="0"/>
              <a:pPr/>
              <a:t>31/07/24</a:t>
            </a:fld>
            <a:endParaRPr lang="cs-CZ" sz="1000" dirty="0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22CE6741-B1EA-2D3B-64B8-1139C86609B6}"/>
              </a:ext>
            </a:extLst>
          </p:cNvPr>
          <p:cNvSpPr txBox="1">
            <a:spLocks/>
          </p:cNvSpPr>
          <p:nvPr/>
        </p:nvSpPr>
        <p:spPr>
          <a:xfrm>
            <a:off x="1243621" y="6381195"/>
            <a:ext cx="9937749" cy="318604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/>
              <a:t>Pokročilé systémy managementu kvality</a:t>
            </a:r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7A9A3CF9-6FDD-4FB5-EBEC-E229058A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0759" y="6390533"/>
            <a:ext cx="612775" cy="312739"/>
          </a:xfrm>
        </p:spPr>
        <p:txBody>
          <a:bodyPr/>
          <a:lstStyle/>
          <a:p>
            <a:fld id="{1EA44BAA-1A06-B141-8215-9D88CF6A7203}" type="slidenum">
              <a:rPr lang="cs-CZ" sz="1000" smtClean="0"/>
              <a:t>8</a:t>
            </a:fld>
            <a:endParaRPr lang="cs-CZ" sz="1000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7655A70B-28EF-A05A-FF0B-DB3DA6193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063967"/>
            <a:ext cx="11796416" cy="764834"/>
          </a:xfrm>
        </p:spPr>
        <p:txBody>
          <a:bodyPr anchor="ctr">
            <a:normAutofit/>
          </a:bodyPr>
          <a:lstStyle/>
          <a:p>
            <a:r>
              <a:rPr lang="cs-CZ" sz="3600" dirty="0">
                <a:solidFill>
                  <a:srgbClr val="00A499"/>
                </a:solidFill>
              </a:rPr>
              <a:t>ZPĚTNOVAZEBNÍ SYSTÉM MANAGEMENTU KVALITY (ZVSMK): </a:t>
            </a:r>
            <a:endParaRPr lang="cs-CZ" sz="36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E5FFE1F-39C8-8421-F7DB-C1A8A3C92642}"/>
              </a:ext>
            </a:extLst>
          </p:cNvPr>
          <p:cNvSpPr txBox="1">
            <a:spLocks/>
          </p:cNvSpPr>
          <p:nvPr/>
        </p:nvSpPr>
        <p:spPr>
          <a:xfrm>
            <a:off x="349658" y="1865022"/>
            <a:ext cx="11507358" cy="1690028"/>
          </a:xfrm>
          <a:prstGeom prst="rect">
            <a:avLst/>
          </a:prstGeom>
          <a:noFill/>
          <a:ln w="19050">
            <a:solidFill>
              <a:srgbClr val="00A499"/>
            </a:solidFill>
          </a:ln>
        </p:spPr>
        <p:txBody>
          <a:bodyPr vert="horz" lIns="91440" tIns="45720" rIns="91440" bIns="45720" rtlCol="0">
            <a:noAutofit/>
          </a:bodyPr>
          <a:lstStyle>
            <a:defPPr>
              <a:defRPr lang="cs-CZ"/>
            </a:defPPr>
            <a:lvl1pPr inden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None/>
              <a:defRPr sz="2400" b="1" i="0">
                <a:cs typeface="Calibri" panose="020F0502020204030204" pitchFamily="34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altLang="cs-CZ" u="sng" dirty="0">
                <a:solidFill>
                  <a:srgbClr val="C00000"/>
                </a:solidFill>
              </a:rPr>
              <a:t>Definice:</a:t>
            </a:r>
          </a:p>
          <a:p>
            <a:pPr algn="just"/>
            <a:r>
              <a:rPr lang="cs-CZ" altLang="cs-CZ" b="0" i="1" dirty="0"/>
              <a:t>„Část celkového systému managementu organizace, využívající principy pokročilého managementu kvality a umožňující propojit všechny procesy managementu kvality s údaji o výkonnosti za účelem dosažení vyšší úrovně kvality (excelence) organizace.“</a:t>
            </a:r>
          </a:p>
          <a:p>
            <a:endParaRPr lang="cs-CZ" altLang="cs-CZ" dirty="0"/>
          </a:p>
        </p:txBody>
      </p:sp>
      <p:grpSp>
        <p:nvGrpSpPr>
          <p:cNvPr id="48" name="Skupina 47">
            <a:extLst>
              <a:ext uri="{FF2B5EF4-FFF2-40B4-BE49-F238E27FC236}">
                <a16:creationId xmlns:a16="http://schemas.microsoft.com/office/drawing/2014/main" id="{6A47561B-DC59-E8D7-C572-371653C9FAA1}"/>
              </a:ext>
            </a:extLst>
          </p:cNvPr>
          <p:cNvGrpSpPr/>
          <p:nvPr/>
        </p:nvGrpSpPr>
        <p:grpSpPr>
          <a:xfrm>
            <a:off x="1914211" y="3803016"/>
            <a:ext cx="8159485" cy="2261999"/>
            <a:chOff x="675070" y="3803016"/>
            <a:chExt cx="8159485" cy="2261999"/>
          </a:xfrm>
        </p:grpSpPr>
        <p:grpSp>
          <p:nvGrpSpPr>
            <p:cNvPr id="45" name="Skupina 44">
              <a:extLst>
                <a:ext uri="{FF2B5EF4-FFF2-40B4-BE49-F238E27FC236}">
                  <a16:creationId xmlns:a16="http://schemas.microsoft.com/office/drawing/2014/main" id="{84086FEF-66DB-56E0-046F-73C419EBB7D3}"/>
                </a:ext>
              </a:extLst>
            </p:cNvPr>
            <p:cNvGrpSpPr/>
            <p:nvPr/>
          </p:nvGrpSpPr>
          <p:grpSpPr>
            <a:xfrm>
              <a:off x="2467149" y="3803016"/>
              <a:ext cx="6367406" cy="2261999"/>
              <a:chOff x="2467149" y="3803016"/>
              <a:chExt cx="6367406" cy="2261999"/>
            </a:xfrm>
          </p:grpSpPr>
          <p:grpSp>
            <p:nvGrpSpPr>
              <p:cNvPr id="31" name="Skupina 30">
                <a:extLst>
                  <a:ext uri="{FF2B5EF4-FFF2-40B4-BE49-F238E27FC236}">
                    <a16:creationId xmlns:a16="http://schemas.microsoft.com/office/drawing/2014/main" id="{D33EFFF6-4414-DE0E-140A-50DA2B2FD27C}"/>
                  </a:ext>
                </a:extLst>
              </p:cNvPr>
              <p:cNvGrpSpPr/>
              <p:nvPr/>
            </p:nvGrpSpPr>
            <p:grpSpPr>
              <a:xfrm>
                <a:off x="2467149" y="3803016"/>
                <a:ext cx="6367406" cy="2261999"/>
                <a:chOff x="2467149" y="3666281"/>
                <a:chExt cx="6367406" cy="2261999"/>
              </a:xfrm>
            </p:grpSpPr>
            <p:sp>
              <p:nvSpPr>
                <p:cNvPr id="7" name="Obdélník 6">
                  <a:extLst>
                    <a:ext uri="{FF2B5EF4-FFF2-40B4-BE49-F238E27FC236}">
                      <a16:creationId xmlns:a16="http://schemas.microsoft.com/office/drawing/2014/main" id="{A87E9735-FA14-C219-DAFE-2E09B319CCF6}"/>
                    </a:ext>
                  </a:extLst>
                </p:cNvPr>
                <p:cNvSpPr/>
                <p:nvPr/>
              </p:nvSpPr>
              <p:spPr>
                <a:xfrm>
                  <a:off x="4210852" y="3666281"/>
                  <a:ext cx="2880000" cy="427156"/>
                </a:xfrm>
                <a:prstGeom prst="rect">
                  <a:avLst/>
                </a:prstGeom>
                <a:solidFill>
                  <a:srgbClr val="00A499"/>
                </a:solidFill>
                <a:ln w="38100">
                  <a:solidFill>
                    <a:srgbClr val="00A4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sz="2000" b="1" dirty="0">
                      <a:solidFill>
                        <a:schemeClr val="bg1"/>
                      </a:solidFill>
                    </a:rPr>
                    <a:t>ZVSMK</a:t>
                  </a:r>
                </a:p>
              </p:txBody>
            </p:sp>
            <p:grpSp>
              <p:nvGrpSpPr>
                <p:cNvPr id="29" name="Skupina 28">
                  <a:extLst>
                    <a:ext uri="{FF2B5EF4-FFF2-40B4-BE49-F238E27FC236}">
                      <a16:creationId xmlns:a16="http://schemas.microsoft.com/office/drawing/2014/main" id="{4627F652-B7AD-8A57-72BF-629BF610995F}"/>
                    </a:ext>
                  </a:extLst>
                </p:cNvPr>
                <p:cNvGrpSpPr/>
                <p:nvPr/>
              </p:nvGrpSpPr>
              <p:grpSpPr>
                <a:xfrm>
                  <a:off x="2467149" y="4609693"/>
                  <a:ext cx="6367406" cy="1318587"/>
                  <a:chOff x="2108589" y="4680567"/>
                  <a:chExt cx="6367406" cy="1318587"/>
                </a:xfrm>
              </p:grpSpPr>
              <p:grpSp>
                <p:nvGrpSpPr>
                  <p:cNvPr id="22" name="Skupina 21">
                    <a:extLst>
                      <a:ext uri="{FF2B5EF4-FFF2-40B4-BE49-F238E27FC236}">
                        <a16:creationId xmlns:a16="http://schemas.microsoft.com/office/drawing/2014/main" id="{FAAD7970-A875-93A2-81F4-B2B675E9E6D5}"/>
                      </a:ext>
                    </a:extLst>
                  </p:cNvPr>
                  <p:cNvGrpSpPr/>
                  <p:nvPr/>
                </p:nvGrpSpPr>
                <p:grpSpPr>
                  <a:xfrm>
                    <a:off x="2108589" y="4680567"/>
                    <a:ext cx="2880000" cy="1316039"/>
                    <a:chOff x="920721" y="4047334"/>
                    <a:chExt cx="2880000" cy="1316039"/>
                  </a:xfrm>
                </p:grpSpPr>
                <p:sp>
                  <p:nvSpPr>
                    <p:cNvPr id="5" name="Obdélník 4">
                      <a:extLst>
                        <a:ext uri="{FF2B5EF4-FFF2-40B4-BE49-F238E27FC236}">
                          <a16:creationId xmlns:a16="http://schemas.microsoft.com/office/drawing/2014/main" id="{7D44BFD8-0B03-10CF-95A2-52EF9E6D29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0721" y="4047334"/>
                      <a:ext cx="2880000" cy="470022"/>
                    </a:xfrm>
                    <a:prstGeom prst="rect">
                      <a:avLst/>
                    </a:prstGeom>
                    <a:noFill/>
                    <a:ln w="38100">
                      <a:solidFill>
                        <a:srgbClr val="00A499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pl-PL" sz="2000" dirty="0">
                          <a:solidFill>
                            <a:srgbClr val="C00000"/>
                          </a:solidFill>
                        </a:rPr>
                        <a:t>Interních zpětných vazeb</a:t>
                      </a:r>
                      <a:endParaRPr lang="cs-CZ" sz="2000" dirty="0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13" name="Obdélník 12">
                      <a:extLst>
                        <a:ext uri="{FF2B5EF4-FFF2-40B4-BE49-F238E27FC236}">
                          <a16:creationId xmlns:a16="http://schemas.microsoft.com/office/drawing/2014/main" id="{3991248E-E567-EAFF-D705-8B74BCFB4E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0721" y="4888174"/>
                      <a:ext cx="2880000" cy="475199"/>
                    </a:xfrm>
                    <a:prstGeom prst="rect">
                      <a:avLst/>
                    </a:prstGeom>
                    <a:noFill/>
                    <a:ln w="38100">
                      <a:solidFill>
                        <a:srgbClr val="00A499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pl-PL" sz="2000" dirty="0">
                          <a:solidFill>
                            <a:schemeClr val="tx1"/>
                          </a:solidFill>
                        </a:rPr>
                        <a:t>Horizontální zpětné vazby</a:t>
                      </a:r>
                      <a:endParaRPr lang="cs-CZ" sz="200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23" name="Skupina 22">
                    <a:extLst>
                      <a:ext uri="{FF2B5EF4-FFF2-40B4-BE49-F238E27FC236}">
                        <a16:creationId xmlns:a16="http://schemas.microsoft.com/office/drawing/2014/main" id="{55026A7B-504E-D5E3-2759-FCDD976037E0}"/>
                      </a:ext>
                    </a:extLst>
                  </p:cNvPr>
                  <p:cNvGrpSpPr/>
                  <p:nvPr/>
                </p:nvGrpSpPr>
                <p:grpSpPr>
                  <a:xfrm>
                    <a:off x="5595995" y="4683115"/>
                    <a:ext cx="2880000" cy="1316039"/>
                    <a:chOff x="920721" y="4047334"/>
                    <a:chExt cx="2880000" cy="1316039"/>
                  </a:xfrm>
                </p:grpSpPr>
                <p:sp>
                  <p:nvSpPr>
                    <p:cNvPr id="25" name="Obdélník 24">
                      <a:extLst>
                        <a:ext uri="{FF2B5EF4-FFF2-40B4-BE49-F238E27FC236}">
                          <a16:creationId xmlns:a16="http://schemas.microsoft.com/office/drawing/2014/main" id="{274E8457-F7FC-58E6-1B17-EB520C05DE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0721" y="4047334"/>
                      <a:ext cx="2880000" cy="470022"/>
                    </a:xfrm>
                    <a:prstGeom prst="rect">
                      <a:avLst/>
                    </a:prstGeom>
                    <a:noFill/>
                    <a:ln w="38100">
                      <a:solidFill>
                        <a:srgbClr val="00A499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pl-PL" sz="2000" dirty="0">
                          <a:solidFill>
                            <a:srgbClr val="C00000"/>
                          </a:solidFill>
                        </a:rPr>
                        <a:t>Externích zpětných vazeb</a:t>
                      </a:r>
                      <a:endParaRPr lang="cs-CZ" sz="2000" dirty="0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27" name="Obdélník 26">
                      <a:extLst>
                        <a:ext uri="{FF2B5EF4-FFF2-40B4-BE49-F238E27FC236}">
                          <a16:creationId xmlns:a16="http://schemas.microsoft.com/office/drawing/2014/main" id="{FD5992A4-9AE9-7923-10B8-9CF1FE23DA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0721" y="4888174"/>
                      <a:ext cx="2880000" cy="475199"/>
                    </a:xfrm>
                    <a:prstGeom prst="rect">
                      <a:avLst/>
                    </a:prstGeom>
                    <a:noFill/>
                    <a:ln w="38100">
                      <a:solidFill>
                        <a:srgbClr val="00A499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pl-PL" sz="2000" dirty="0">
                          <a:solidFill>
                            <a:schemeClr val="tx1"/>
                          </a:solidFill>
                        </a:rPr>
                        <a:t>Vertikální zpětné vazby</a:t>
                      </a:r>
                      <a:endParaRPr lang="cs-CZ" sz="200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cxnSp>
            <p:nvCxnSpPr>
              <p:cNvPr id="33" name="Spojnice: pravoúhlá 32">
                <a:extLst>
                  <a:ext uri="{FF2B5EF4-FFF2-40B4-BE49-F238E27FC236}">
                    <a16:creationId xmlns:a16="http://schemas.microsoft.com/office/drawing/2014/main" id="{22F323E2-FC97-A6BD-7D86-0C3495A9E6B9}"/>
                  </a:ext>
                </a:extLst>
              </p:cNvPr>
              <p:cNvCxnSpPr>
                <a:stCxn id="7" idx="2"/>
                <a:endCxn id="5" idx="0"/>
              </p:cNvCxnSpPr>
              <p:nvPr/>
            </p:nvCxnSpPr>
            <p:spPr>
              <a:xfrm rot="5400000">
                <a:off x="4520873" y="3616449"/>
                <a:ext cx="516256" cy="1743703"/>
              </a:xfrm>
              <a:prstGeom prst="bentConnector3">
                <a:avLst/>
              </a:prstGeom>
              <a:ln w="19050">
                <a:solidFill>
                  <a:srgbClr val="00A49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pojnice: pravoúhlá 34">
                <a:extLst>
                  <a:ext uri="{FF2B5EF4-FFF2-40B4-BE49-F238E27FC236}">
                    <a16:creationId xmlns:a16="http://schemas.microsoft.com/office/drawing/2014/main" id="{6B7AE846-92ED-A0F1-BE4D-E9740E45B35E}"/>
                  </a:ext>
                </a:extLst>
              </p:cNvPr>
              <p:cNvCxnSpPr>
                <a:stCxn id="7" idx="2"/>
                <a:endCxn id="25" idx="0"/>
              </p:cNvCxnSpPr>
              <p:nvPr/>
            </p:nvCxnSpPr>
            <p:spPr>
              <a:xfrm rot="16200000" flipH="1">
                <a:off x="6263301" y="3617722"/>
                <a:ext cx="518804" cy="1743703"/>
              </a:xfrm>
              <a:prstGeom prst="bentConnector3">
                <a:avLst/>
              </a:prstGeom>
              <a:ln w="19050">
                <a:solidFill>
                  <a:srgbClr val="00A49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Přímá spojnice se šipkou 36">
                <a:extLst>
                  <a:ext uri="{FF2B5EF4-FFF2-40B4-BE49-F238E27FC236}">
                    <a16:creationId xmlns:a16="http://schemas.microsoft.com/office/drawing/2014/main" id="{17F752A7-6C50-1E79-CEE5-AC238D07EA4F}"/>
                  </a:ext>
                </a:extLst>
              </p:cNvPr>
              <p:cNvCxnSpPr>
                <a:stCxn id="5" idx="2"/>
                <a:endCxn id="13" idx="0"/>
              </p:cNvCxnSpPr>
              <p:nvPr/>
            </p:nvCxnSpPr>
            <p:spPr>
              <a:xfrm>
                <a:off x="3907149" y="5216450"/>
                <a:ext cx="0" cy="370818"/>
              </a:xfrm>
              <a:prstGeom prst="straightConnector1">
                <a:avLst/>
              </a:prstGeom>
              <a:ln w="19050">
                <a:solidFill>
                  <a:srgbClr val="00A49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Přímá spojnice se šipkou 38">
                <a:extLst>
                  <a:ext uri="{FF2B5EF4-FFF2-40B4-BE49-F238E27FC236}">
                    <a16:creationId xmlns:a16="http://schemas.microsoft.com/office/drawing/2014/main" id="{FC776E9F-0CF6-6833-8E98-A96D69F9E9FD}"/>
                  </a:ext>
                </a:extLst>
              </p:cNvPr>
              <p:cNvCxnSpPr>
                <a:stCxn id="25" idx="2"/>
                <a:endCxn id="27" idx="0"/>
              </p:cNvCxnSpPr>
              <p:nvPr/>
            </p:nvCxnSpPr>
            <p:spPr>
              <a:xfrm>
                <a:off x="7394555" y="5218998"/>
                <a:ext cx="0" cy="370818"/>
              </a:xfrm>
              <a:prstGeom prst="straightConnector1">
                <a:avLst/>
              </a:prstGeom>
              <a:ln w="19050">
                <a:solidFill>
                  <a:srgbClr val="00A49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Přímá spojnice se šipkou 40">
                <a:extLst>
                  <a:ext uri="{FF2B5EF4-FFF2-40B4-BE49-F238E27FC236}">
                    <a16:creationId xmlns:a16="http://schemas.microsoft.com/office/drawing/2014/main" id="{004712C2-787C-5FAD-EC1A-553E2DF5392F}"/>
                  </a:ext>
                </a:extLst>
              </p:cNvPr>
              <p:cNvCxnSpPr>
                <a:stCxn id="25" idx="2"/>
              </p:cNvCxnSpPr>
              <p:nvPr/>
            </p:nvCxnSpPr>
            <p:spPr>
              <a:xfrm flipH="1">
                <a:off x="5347149" y="5218998"/>
                <a:ext cx="2047406" cy="368270"/>
              </a:xfrm>
              <a:prstGeom prst="straightConnector1">
                <a:avLst/>
              </a:prstGeom>
              <a:ln w="19050">
                <a:solidFill>
                  <a:srgbClr val="00A49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Přímá spojnice se šipkou 42">
                <a:extLst>
                  <a:ext uri="{FF2B5EF4-FFF2-40B4-BE49-F238E27FC236}">
                    <a16:creationId xmlns:a16="http://schemas.microsoft.com/office/drawing/2014/main" id="{CCBC190F-496F-DE44-4E2E-160778058905}"/>
                  </a:ext>
                </a:extLst>
              </p:cNvPr>
              <p:cNvCxnSpPr>
                <a:cxnSpLocks/>
                <a:stCxn id="5" idx="2"/>
              </p:cNvCxnSpPr>
              <p:nvPr/>
            </p:nvCxnSpPr>
            <p:spPr>
              <a:xfrm>
                <a:off x="3907149" y="5216450"/>
                <a:ext cx="2047406" cy="373366"/>
              </a:xfrm>
              <a:prstGeom prst="straightConnector1">
                <a:avLst/>
              </a:prstGeom>
              <a:ln w="19050">
                <a:solidFill>
                  <a:srgbClr val="00A49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Obdélník 45">
              <a:extLst>
                <a:ext uri="{FF2B5EF4-FFF2-40B4-BE49-F238E27FC236}">
                  <a16:creationId xmlns:a16="http://schemas.microsoft.com/office/drawing/2014/main" id="{805A1C2E-C1A3-1C7D-9BEF-75F89DB05527}"/>
                </a:ext>
              </a:extLst>
            </p:cNvPr>
            <p:cNvSpPr/>
            <p:nvPr/>
          </p:nvSpPr>
          <p:spPr>
            <a:xfrm>
              <a:off x="891320" y="4728442"/>
              <a:ext cx="2010554" cy="470022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600" i="1" dirty="0">
                  <a:solidFill>
                    <a:schemeClr val="tx1"/>
                  </a:solidFill>
                </a:rPr>
                <a:t>Je složen z:</a:t>
              </a:r>
              <a:endParaRPr lang="cs-CZ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47" name="Obdélník 46">
              <a:extLst>
                <a:ext uri="{FF2B5EF4-FFF2-40B4-BE49-F238E27FC236}">
                  <a16:creationId xmlns:a16="http://schemas.microsoft.com/office/drawing/2014/main" id="{D2A44C35-CB97-5513-AAC3-B302383870E3}"/>
                </a:ext>
              </a:extLst>
            </p:cNvPr>
            <p:cNvSpPr/>
            <p:nvPr/>
          </p:nvSpPr>
          <p:spPr>
            <a:xfrm>
              <a:off x="675070" y="5589856"/>
              <a:ext cx="2010554" cy="470022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600" i="1" dirty="0">
                  <a:solidFill>
                    <a:schemeClr val="tx1"/>
                  </a:solidFill>
                </a:rPr>
                <a:t>Obvykle zahruje:</a:t>
              </a:r>
              <a:endParaRPr lang="cs-CZ" sz="1600" i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008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S" id="{9D2C78AB-A455-E741-85CA-C11055A2E6DB}" vid="{95D3B5E3-3CBF-A545-94D4-D2BA6EC21C90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08FBAA05F3674495BFBA8471B768A4" ma:contentTypeVersion="7" ma:contentTypeDescription="Vytvoří nový dokument" ma:contentTypeScope="" ma:versionID="13a971e9edbfde8d057c81166e21e392">
  <xsd:schema xmlns:xsd="http://www.w3.org/2001/XMLSchema" xmlns:xs="http://www.w3.org/2001/XMLSchema" xmlns:p="http://schemas.microsoft.com/office/2006/metadata/properties" xmlns:ns2="56709458-fa06-4716-8646-b4bd4b0c5641" xmlns:ns3="c08bf69d-7a6f-4f42-9f2c-6f19ccd53b82" targetNamespace="http://schemas.microsoft.com/office/2006/metadata/properties" ma:root="true" ma:fieldsID="94c497f59ba1ed3c5b0eee07e6611493" ns2:_="" ns3:_="">
    <xsd:import namespace="56709458-fa06-4716-8646-b4bd4b0c5641"/>
    <xsd:import namespace="c08bf69d-7a6f-4f42-9f2c-6f19ccd53b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709458-fa06-4716-8646-b4bd4b0c56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8bf69d-7a6f-4f42-9f2c-6f19ccd53b8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B46D367-FCBD-48AF-9D2A-C675897C95AB}">
  <ds:schemaRefs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http://purl.org/dc/elements/1.1/"/>
    <ds:schemaRef ds:uri="c08bf69d-7a6f-4f42-9f2c-6f19ccd53b82"/>
    <ds:schemaRef ds:uri="56709458-fa06-4716-8646-b4bd4b0c5641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E55F49F-0BF0-4729-9916-60906D52C2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0741F7C-C704-42AE-868A-5FB35F9E85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709458-fa06-4716-8646-b4bd4b0c5641"/>
    <ds:schemaRef ds:uri="c08bf69d-7a6f-4f42-9f2c-6f19ccd53b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1_Custom Design</Template>
  <TotalTime>447</TotalTime>
  <Words>1170</Words>
  <Application>Microsoft Office PowerPoint</Application>
  <PresentationFormat>Širokoúhlá obrazovka</PresentationFormat>
  <Paragraphs>159</Paragraphs>
  <Slides>15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0" baseType="lpstr">
      <vt:lpstr>Arial</vt:lpstr>
      <vt:lpstr>Calibri</vt:lpstr>
      <vt:lpstr>Symbol</vt:lpstr>
      <vt:lpstr>Wingdings</vt:lpstr>
      <vt:lpstr>1_Custom Design</vt:lpstr>
      <vt:lpstr>Prezentace aplikace PowerPoint</vt:lpstr>
      <vt:lpstr>KVALITA 4.0  ZPĚTNOVAZEBNÍ SYSTÉMY MANAGEMENTU KVALITY</vt:lpstr>
      <vt:lpstr>CO JE „KVALITA 4.0“?</vt:lpstr>
      <vt:lpstr>CO JE „KVALITA 4.0“?</vt:lpstr>
      <vt:lpstr>KVALITA 4.0 JAKO VÝZVA </vt:lpstr>
      <vt:lpstr>KVALITA 4.0 JAKO VÝZVA </vt:lpstr>
      <vt:lpstr>ZPĚTNÁ VAZBA V SYSTÉMECH MANAGEMENTU KVALITY (SMK): </vt:lpstr>
      <vt:lpstr>ZPĚTNÁ VAZBA V SMK: </vt:lpstr>
      <vt:lpstr>ZPĚTNOVAZEBNÍ SYSTÉM MANAGEMENTU KVALITY (ZVSMK): </vt:lpstr>
      <vt:lpstr>ZVSMK: Charakteristiky různých zpětných vazeb </vt:lpstr>
      <vt:lpstr>Příklady kombinací zpětných vazeb dle požadavků ISO 9001</vt:lpstr>
      <vt:lpstr>VÝHODY A EFEKTY ZVSMK </vt:lpstr>
      <vt:lpstr>VÝHODY A EFEKTY ZVSMK </vt:lpstr>
      <vt:lpstr>RIZIKA A BARIÉRY ZAVÁDĚNÍ ZVSMK 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Ziovsky Argir</dc:creator>
  <cp:lastModifiedBy>Vykydal David</cp:lastModifiedBy>
  <cp:revision>18</cp:revision>
  <dcterms:created xsi:type="dcterms:W3CDTF">2019-09-01T08:00:02Z</dcterms:created>
  <dcterms:modified xsi:type="dcterms:W3CDTF">2024-07-31T08:49:38Z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0x0101005508FBAA05F3674495BFBA8471B768A4</vt:lpwstr>
  </property>
</Properties>
</file>