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autoCompressPictures="0">
  <p:sldMasterIdLst>
    <p:sldMasterId id="2147483667" r:id="rId4"/>
  </p:sldMasterIdLst>
  <p:notesMasterIdLst>
    <p:notesMasterId r:id="rId21"/>
  </p:notesMasterIdLst>
  <p:handoutMasterIdLst>
    <p:handoutMasterId r:id="rId22"/>
  </p:handoutMasterIdLst>
  <p:sldIdLst>
    <p:sldId id="277" r:id="rId5"/>
    <p:sldId id="278" r:id="rId6"/>
    <p:sldId id="322" r:id="rId7"/>
    <p:sldId id="323" r:id="rId8"/>
    <p:sldId id="332" r:id="rId9"/>
    <p:sldId id="337" r:id="rId10"/>
    <p:sldId id="338" r:id="rId11"/>
    <p:sldId id="333" r:id="rId12"/>
    <p:sldId id="321" r:id="rId13"/>
    <p:sldId id="334" r:id="rId14"/>
    <p:sldId id="335" r:id="rId15"/>
    <p:sldId id="336" r:id="rId16"/>
    <p:sldId id="339" r:id="rId17"/>
    <p:sldId id="340" r:id="rId18"/>
    <p:sldId id="341" r:id="rId19"/>
    <p:sldId id="259" r:id="rId20"/>
  </p:sldIdLst>
  <p:sldSz cx="12192000" cy="6858000"/>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B87D422B-8C06-DE41-A42C-78D05BF8630A}">
          <p14:sldIdLst>
            <p14:sldId id="277"/>
            <p14:sldId id="278"/>
            <p14:sldId id="322"/>
            <p14:sldId id="323"/>
            <p14:sldId id="332"/>
            <p14:sldId id="337"/>
            <p14:sldId id="338"/>
            <p14:sldId id="333"/>
            <p14:sldId id="321"/>
            <p14:sldId id="334"/>
            <p14:sldId id="335"/>
            <p14:sldId id="336"/>
            <p14:sldId id="339"/>
            <p14:sldId id="340"/>
            <p14:sldId id="341"/>
            <p14:sldId id="259"/>
          </p14:sldIdLst>
        </p14:section>
      </p14:sectionLst>
    </p:ext>
    <p:ext uri="{EFAFB233-063F-42B5-8137-9DF3F51BA10A}">
      <p15:sldGuideLst xmlns:p15="http://schemas.microsoft.com/office/powerpoint/2012/main">
        <p15:guide id="1" orient="horz" pos="2137" userDrawn="1">
          <p15:clr>
            <a:srgbClr val="A4A3A4"/>
          </p15:clr>
        </p15:guide>
        <p15:guide id="2" pos="3840" userDrawn="1">
          <p15:clr>
            <a:srgbClr val="A4A3A4"/>
          </p15:clr>
        </p15:guide>
        <p15:guide id="3" orient="horz" pos="731" userDrawn="1">
          <p15:clr>
            <a:srgbClr val="A4A3A4"/>
          </p15:clr>
        </p15:guide>
        <p15:guide id="4" orient="horz" pos="391"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Ziovsky Argir" initials="ZA" lastIdx="1" clrIdx="0">
    <p:extLst>
      <p:ext uri="{19B8F6BF-5375-455C-9EA6-DF929625EA0E}">
        <p15:presenceInfo xmlns:p15="http://schemas.microsoft.com/office/powerpoint/2012/main" userId="S::zio001@vsb.cz::1dc56a10-5d08-49ef-933a-90ca63c0e9b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A499"/>
    <a:srgbClr val="FFC5C5"/>
    <a:srgbClr val="CC0099"/>
    <a:srgbClr val="A28E2A"/>
    <a:srgbClr val="43B02A"/>
    <a:srgbClr val="0047BB"/>
    <a:srgbClr val="FFB81C"/>
    <a:srgbClr val="E4002B"/>
    <a:srgbClr val="FF8200"/>
    <a:srgbClr val="8246A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FFC2CF7-6E26-4061-B748-BED5BF89E430}" v="74" dt="2024-07-31T08:28:02.540"/>
  </p1510:revLst>
</p1510:revInfo>
</file>

<file path=ppt/tableStyles.xml><?xml version="1.0" encoding="utf-8"?>
<a:tblStyleLst xmlns:a="http://schemas.openxmlformats.org/drawingml/2006/main" def="{5C22544A-7EE6-4342-B048-85BDC9FD1C3A}">
  <a:tblStyle styleId="{F5AB1C69-6EDB-4FF4-983F-18BD219EF322}" styleName="Střední styl 2 – zvýraznění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C22544A-7EE6-4342-B048-85BDC9FD1C3A}" styleName="Střední styl 2 – zvýraznění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Střední styl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433"/>
    <p:restoredTop sz="86376"/>
  </p:normalViewPr>
  <p:slideViewPr>
    <p:cSldViewPr snapToGrid="0" snapToObjects="1" showGuides="1">
      <p:cViewPr varScale="1">
        <p:scale>
          <a:sx n="112" d="100"/>
          <a:sy n="112" d="100"/>
        </p:scale>
        <p:origin x="1044" y="96"/>
      </p:cViewPr>
      <p:guideLst>
        <p:guide orient="horz" pos="2137"/>
        <p:guide pos="3840"/>
        <p:guide orient="horz" pos="731"/>
        <p:guide orient="horz" pos="391"/>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97" d="100"/>
          <a:sy n="97" d="100"/>
        </p:scale>
        <p:origin x="4328" y="20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commentAuthors" Target="commentAuthors.xml"/><Relationship Id="rId28"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Vykydal David" userId="e4976436-9ac8-4ad5-8996-e320ac3e439d" providerId="ADAL" clId="{3FFC2CF7-6E26-4061-B748-BED5BF89E430}"/>
    <pc:docChg chg="undo custSel delSld modSld modSection">
      <pc:chgData name="Vykydal David" userId="e4976436-9ac8-4ad5-8996-e320ac3e439d" providerId="ADAL" clId="{3FFC2CF7-6E26-4061-B748-BED5BF89E430}" dt="2024-07-31T08:28:02.540" v="488" actId="1037"/>
      <pc:docMkLst>
        <pc:docMk/>
      </pc:docMkLst>
      <pc:sldChg chg="addSp delSp modSp mod">
        <pc:chgData name="Vykydal David" userId="e4976436-9ac8-4ad5-8996-e320ac3e439d" providerId="ADAL" clId="{3FFC2CF7-6E26-4061-B748-BED5BF89E430}" dt="2024-07-30T12:07:48.256" v="399"/>
        <pc:sldMkLst>
          <pc:docMk/>
          <pc:sldMk cId="226417236" sldId="259"/>
        </pc:sldMkLst>
        <pc:spChg chg="add mod">
          <ac:chgData name="Vykydal David" userId="e4976436-9ac8-4ad5-8996-e320ac3e439d" providerId="ADAL" clId="{3FFC2CF7-6E26-4061-B748-BED5BF89E430}" dt="2024-01-30T11:00:20.838" v="44"/>
          <ac:spMkLst>
            <pc:docMk/>
            <pc:sldMk cId="226417236" sldId="259"/>
            <ac:spMk id="2" creationId="{D25EBC5B-94B3-D1C1-1FAF-B097D99EC86F}"/>
          </ac:spMkLst>
        </pc:spChg>
        <pc:spChg chg="del">
          <ac:chgData name="Vykydal David" userId="e4976436-9ac8-4ad5-8996-e320ac3e439d" providerId="ADAL" clId="{3FFC2CF7-6E26-4061-B748-BED5BF89E430}" dt="2024-07-30T12:07:39.114" v="398" actId="478"/>
          <ac:spMkLst>
            <pc:docMk/>
            <pc:sldMk cId="226417236" sldId="259"/>
            <ac:spMk id="3" creationId="{1E4FD2B4-9D68-4776-65B5-88F9609A9F19}"/>
          </ac:spMkLst>
        </pc:spChg>
        <pc:spChg chg="add mod">
          <ac:chgData name="Vykydal David" userId="e4976436-9ac8-4ad5-8996-e320ac3e439d" providerId="ADAL" clId="{3FFC2CF7-6E26-4061-B748-BED5BF89E430}" dt="2024-01-30T11:00:20.838" v="44"/>
          <ac:spMkLst>
            <pc:docMk/>
            <pc:sldMk cId="226417236" sldId="259"/>
            <ac:spMk id="4" creationId="{05849835-4A38-FB6C-9DDC-F38DDBDCCAB1}"/>
          </ac:spMkLst>
        </pc:spChg>
        <pc:spChg chg="del">
          <ac:chgData name="Vykydal David" userId="e4976436-9ac8-4ad5-8996-e320ac3e439d" providerId="ADAL" clId="{3FFC2CF7-6E26-4061-B748-BED5BF89E430}" dt="2024-01-30T11:00:17.948" v="42" actId="478"/>
          <ac:spMkLst>
            <pc:docMk/>
            <pc:sldMk cId="226417236" sldId="259"/>
            <ac:spMk id="7" creationId="{9B2C36BC-2171-D0CE-214B-77FEB160F67D}"/>
          </ac:spMkLst>
        </pc:spChg>
        <pc:spChg chg="del">
          <ac:chgData name="Vykydal David" userId="e4976436-9ac8-4ad5-8996-e320ac3e439d" providerId="ADAL" clId="{3FFC2CF7-6E26-4061-B748-BED5BF89E430}" dt="2024-01-30T11:00:20.328" v="43" actId="478"/>
          <ac:spMkLst>
            <pc:docMk/>
            <pc:sldMk cId="226417236" sldId="259"/>
            <ac:spMk id="8" creationId="{0EA4430B-5946-CA75-0549-E3178C6DB125}"/>
          </ac:spMkLst>
        </pc:spChg>
        <pc:spChg chg="add mod">
          <ac:chgData name="Vykydal David" userId="e4976436-9ac8-4ad5-8996-e320ac3e439d" providerId="ADAL" clId="{3FFC2CF7-6E26-4061-B748-BED5BF89E430}" dt="2024-07-30T12:07:48.256" v="399"/>
          <ac:spMkLst>
            <pc:docMk/>
            <pc:sldMk cId="226417236" sldId="259"/>
            <ac:spMk id="8" creationId="{12112B86-09A1-1453-5054-F0CC3BC7B7F4}"/>
          </ac:spMkLst>
        </pc:spChg>
        <pc:picChg chg="add del mod">
          <ac:chgData name="Vykydal David" userId="e4976436-9ac8-4ad5-8996-e320ac3e439d" providerId="ADAL" clId="{3FFC2CF7-6E26-4061-B748-BED5BF89E430}" dt="2024-01-30T10:57:45.968" v="40"/>
          <ac:picMkLst>
            <pc:docMk/>
            <pc:sldMk cId="226417236" sldId="259"/>
            <ac:picMk id="2" creationId="{BADD86AB-AF6A-D8A0-060E-E2365A1A9590}"/>
          </ac:picMkLst>
        </pc:picChg>
        <pc:picChg chg="del">
          <ac:chgData name="Vykydal David" userId="e4976436-9ac8-4ad5-8996-e320ac3e439d" providerId="ADAL" clId="{3FFC2CF7-6E26-4061-B748-BED5BF89E430}" dt="2024-01-30T10:57:41.993" v="38" actId="478"/>
          <ac:picMkLst>
            <pc:docMk/>
            <pc:sldMk cId="226417236" sldId="259"/>
            <ac:picMk id="4" creationId="{AB2245ED-4387-479B-AD7D-AC5F9DFF03DD}"/>
          </ac:picMkLst>
        </pc:picChg>
        <pc:picChg chg="add mod">
          <ac:chgData name="Vykydal David" userId="e4976436-9ac8-4ad5-8996-e320ac3e439d" providerId="ADAL" clId="{3FFC2CF7-6E26-4061-B748-BED5BF89E430}" dt="2024-01-30T10:57:54.938" v="41"/>
          <ac:picMkLst>
            <pc:docMk/>
            <pc:sldMk cId="226417236" sldId="259"/>
            <ac:picMk id="5" creationId="{4722D924-7009-AB33-C2F7-088B8FEF67D5}"/>
          </ac:picMkLst>
        </pc:picChg>
        <pc:picChg chg="del">
          <ac:chgData name="Vykydal David" userId="e4976436-9ac8-4ad5-8996-e320ac3e439d" providerId="ADAL" clId="{3FFC2CF7-6E26-4061-B748-BED5BF89E430}" dt="2024-07-30T12:07:39.114" v="398" actId="478"/>
          <ac:picMkLst>
            <pc:docMk/>
            <pc:sldMk cId="226417236" sldId="259"/>
            <ac:picMk id="6" creationId="{006FB6C5-D1D9-8FF3-E8A4-F06D6789DD3B}"/>
          </ac:picMkLst>
        </pc:picChg>
        <pc:picChg chg="add mod">
          <ac:chgData name="Vykydal David" userId="e4976436-9ac8-4ad5-8996-e320ac3e439d" providerId="ADAL" clId="{3FFC2CF7-6E26-4061-B748-BED5BF89E430}" dt="2024-07-30T12:07:48.256" v="399"/>
          <ac:picMkLst>
            <pc:docMk/>
            <pc:sldMk cId="226417236" sldId="259"/>
            <ac:picMk id="7" creationId="{9E584C18-56CC-BE9B-00DB-4B74463AB0F6}"/>
          </ac:picMkLst>
        </pc:picChg>
      </pc:sldChg>
      <pc:sldChg chg="addSp delSp modSp mod">
        <pc:chgData name="Vykydal David" userId="e4976436-9ac8-4ad5-8996-e320ac3e439d" providerId="ADAL" clId="{3FFC2CF7-6E26-4061-B748-BED5BF89E430}" dt="2024-07-31T08:28:02.540" v="488" actId="1037"/>
        <pc:sldMkLst>
          <pc:docMk/>
          <pc:sldMk cId="3328650913" sldId="277"/>
        </pc:sldMkLst>
        <pc:spChg chg="mod">
          <ac:chgData name="Vykydal David" userId="e4976436-9ac8-4ad5-8996-e320ac3e439d" providerId="ADAL" clId="{3FFC2CF7-6E26-4061-B748-BED5BF89E430}" dt="2024-07-31T08:27:24.534" v="408" actId="1035"/>
          <ac:spMkLst>
            <pc:docMk/>
            <pc:sldMk cId="3328650913" sldId="277"/>
            <ac:spMk id="3" creationId="{81CBE805-5438-3B16-91D4-539B82F397DC}"/>
          </ac:spMkLst>
        </pc:spChg>
        <pc:spChg chg="add mod">
          <ac:chgData name="Vykydal David" userId="e4976436-9ac8-4ad5-8996-e320ac3e439d" providerId="ADAL" clId="{3FFC2CF7-6E26-4061-B748-BED5BF89E430}" dt="2024-07-31T08:27:53.766" v="477" actId="20577"/>
          <ac:spMkLst>
            <pc:docMk/>
            <pc:sldMk cId="3328650913" sldId="277"/>
            <ac:spMk id="5" creationId="{7ADB7515-1963-D7E0-5F8C-8B417AFF16D3}"/>
          </ac:spMkLst>
        </pc:spChg>
        <pc:spChg chg="mod">
          <ac:chgData name="Vykydal David" userId="e4976436-9ac8-4ad5-8996-e320ac3e439d" providerId="ADAL" clId="{3FFC2CF7-6E26-4061-B748-BED5BF89E430}" dt="2024-07-31T08:27:28.187" v="426" actId="1035"/>
          <ac:spMkLst>
            <pc:docMk/>
            <pc:sldMk cId="3328650913" sldId="277"/>
            <ac:spMk id="6" creationId="{E1D4C76D-A2F4-254C-288D-AA077E86A0FC}"/>
          </ac:spMkLst>
        </pc:spChg>
        <pc:picChg chg="add mod">
          <ac:chgData name="Vykydal David" userId="e4976436-9ac8-4ad5-8996-e320ac3e439d" providerId="ADAL" clId="{3FFC2CF7-6E26-4061-B748-BED5BF89E430}" dt="2024-01-30T10:56:22.158" v="1"/>
          <ac:picMkLst>
            <pc:docMk/>
            <pc:sldMk cId="3328650913" sldId="277"/>
            <ac:picMk id="2" creationId="{203ADCCB-C85A-7995-DB0D-51A1475EEB65}"/>
          </ac:picMkLst>
        </pc:picChg>
        <pc:picChg chg="add mod">
          <ac:chgData name="Vykydal David" userId="e4976436-9ac8-4ad5-8996-e320ac3e439d" providerId="ADAL" clId="{3FFC2CF7-6E26-4061-B748-BED5BF89E430}" dt="2024-07-31T08:27:30.734" v="447" actId="1035"/>
          <ac:picMkLst>
            <pc:docMk/>
            <pc:sldMk cId="3328650913" sldId="277"/>
            <ac:picMk id="4" creationId="{2169BC31-6497-C226-F959-BAD0C353865B}"/>
          </ac:picMkLst>
        </pc:picChg>
        <pc:picChg chg="del">
          <ac:chgData name="Vykydal David" userId="e4976436-9ac8-4ad5-8996-e320ac3e439d" providerId="ADAL" clId="{3FFC2CF7-6E26-4061-B748-BED5BF89E430}" dt="2024-07-30T12:07:21.114" v="396" actId="478"/>
          <ac:picMkLst>
            <pc:docMk/>
            <pc:sldMk cId="3328650913" sldId="277"/>
            <ac:picMk id="5" creationId="{DD49E10A-9549-6FED-EC4A-956886A72E0F}"/>
          </ac:picMkLst>
        </pc:picChg>
        <pc:picChg chg="add mod">
          <ac:chgData name="Vykydal David" userId="e4976436-9ac8-4ad5-8996-e320ac3e439d" providerId="ADAL" clId="{3FFC2CF7-6E26-4061-B748-BED5BF89E430}" dt="2024-07-31T08:28:02.540" v="488" actId="1037"/>
          <ac:picMkLst>
            <pc:docMk/>
            <pc:sldMk cId="3328650913" sldId="277"/>
            <ac:picMk id="7" creationId="{8E652868-9B67-757B-48A2-5A17353F0A49}"/>
          </ac:picMkLst>
        </pc:picChg>
        <pc:picChg chg="del">
          <ac:chgData name="Vykydal David" userId="e4976436-9ac8-4ad5-8996-e320ac3e439d" providerId="ADAL" clId="{3FFC2CF7-6E26-4061-B748-BED5BF89E430}" dt="2024-01-30T10:56:11.218" v="0" actId="478"/>
          <ac:picMkLst>
            <pc:docMk/>
            <pc:sldMk cId="3328650913" sldId="277"/>
            <ac:picMk id="7" creationId="{FEE5F2A9-5A12-451C-8039-DA2FF1FA57AB}"/>
          </ac:picMkLst>
        </pc:picChg>
      </pc:sldChg>
      <pc:sldChg chg="addSp delSp modSp mod">
        <pc:chgData name="Vykydal David" userId="e4976436-9ac8-4ad5-8996-e320ac3e439d" providerId="ADAL" clId="{3FFC2CF7-6E26-4061-B748-BED5BF89E430}" dt="2024-01-30T11:06:31.808" v="102" actId="6549"/>
        <pc:sldMkLst>
          <pc:docMk/>
          <pc:sldMk cId="2060635114" sldId="278"/>
        </pc:sldMkLst>
        <pc:spChg chg="add mod">
          <ac:chgData name="Vykydal David" userId="e4976436-9ac8-4ad5-8996-e320ac3e439d" providerId="ADAL" clId="{3FFC2CF7-6E26-4061-B748-BED5BF89E430}" dt="2024-01-30T11:00:47.328" v="46"/>
          <ac:spMkLst>
            <pc:docMk/>
            <pc:sldMk cId="2060635114" sldId="278"/>
            <ac:spMk id="2" creationId="{960B9233-3E6D-7E0F-6C76-A53ACA5EA07B}"/>
          </ac:spMkLst>
        </pc:spChg>
        <pc:spChg chg="del">
          <ac:chgData name="Vykydal David" userId="e4976436-9ac8-4ad5-8996-e320ac3e439d" providerId="ADAL" clId="{3FFC2CF7-6E26-4061-B748-BED5BF89E430}" dt="2024-01-30T11:00:46.318" v="45" actId="478"/>
          <ac:spMkLst>
            <pc:docMk/>
            <pc:sldMk cId="2060635114" sldId="278"/>
            <ac:spMk id="8" creationId="{22CE6741-B1EA-2D3B-64B8-1139C86609B6}"/>
          </ac:spMkLst>
        </pc:spChg>
        <pc:spChg chg="mod">
          <ac:chgData name="Vykydal David" userId="e4976436-9ac8-4ad5-8996-e320ac3e439d" providerId="ADAL" clId="{3FFC2CF7-6E26-4061-B748-BED5BF89E430}" dt="2024-01-30T11:03:01.468" v="86"/>
          <ac:spMkLst>
            <pc:docMk/>
            <pc:sldMk cId="2060635114" sldId="278"/>
            <ac:spMk id="11" creationId="{B59077B1-7889-0F57-4C1F-6E5357BB1470}"/>
          </ac:spMkLst>
        </pc:spChg>
        <pc:spChg chg="mod">
          <ac:chgData name="Vykydal David" userId="e4976436-9ac8-4ad5-8996-e320ac3e439d" providerId="ADAL" clId="{3FFC2CF7-6E26-4061-B748-BED5BF89E430}" dt="2024-01-30T11:03:45.788" v="88"/>
          <ac:spMkLst>
            <pc:docMk/>
            <pc:sldMk cId="2060635114" sldId="278"/>
            <ac:spMk id="12" creationId="{5A687FC1-07CC-12A8-84B3-6CC7EF3E3510}"/>
          </ac:spMkLst>
        </pc:spChg>
        <pc:spChg chg="mod">
          <ac:chgData name="Vykydal David" userId="e4976436-9ac8-4ad5-8996-e320ac3e439d" providerId="ADAL" clId="{3FFC2CF7-6E26-4061-B748-BED5BF89E430}" dt="2024-01-30T11:04:18.788" v="92" actId="20577"/>
          <ac:spMkLst>
            <pc:docMk/>
            <pc:sldMk cId="2060635114" sldId="278"/>
            <ac:spMk id="20" creationId="{FDA06B25-BA2F-5FCB-9F88-B967D067D8DC}"/>
          </ac:spMkLst>
        </pc:spChg>
        <pc:spChg chg="mod">
          <ac:chgData name="Vykydal David" userId="e4976436-9ac8-4ad5-8996-e320ac3e439d" providerId="ADAL" clId="{3FFC2CF7-6E26-4061-B748-BED5BF89E430}" dt="2024-01-30T11:04:48.062" v="94"/>
          <ac:spMkLst>
            <pc:docMk/>
            <pc:sldMk cId="2060635114" sldId="278"/>
            <ac:spMk id="27" creationId="{A601E900-BB79-0D33-1D10-7878FAD7909D}"/>
          </ac:spMkLst>
        </pc:spChg>
        <pc:spChg chg="mod">
          <ac:chgData name="Vykydal David" userId="e4976436-9ac8-4ad5-8996-e320ac3e439d" providerId="ADAL" clId="{3FFC2CF7-6E26-4061-B748-BED5BF89E430}" dt="2024-01-30T11:05:15.438" v="96"/>
          <ac:spMkLst>
            <pc:docMk/>
            <pc:sldMk cId="2060635114" sldId="278"/>
            <ac:spMk id="34" creationId="{FC663BAD-557C-E130-6F3D-D5099EF39872}"/>
          </ac:spMkLst>
        </pc:spChg>
        <pc:spChg chg="mod">
          <ac:chgData name="Vykydal David" userId="e4976436-9ac8-4ad5-8996-e320ac3e439d" providerId="ADAL" clId="{3FFC2CF7-6E26-4061-B748-BED5BF89E430}" dt="2024-01-30T11:06:03.057" v="99" actId="14100"/>
          <ac:spMkLst>
            <pc:docMk/>
            <pc:sldMk cId="2060635114" sldId="278"/>
            <ac:spMk id="41" creationId="{7F8FFC82-BEA4-F92C-9B4F-C6A4B45B8BE4}"/>
          </ac:spMkLst>
        </pc:spChg>
        <pc:spChg chg="mod">
          <ac:chgData name="Vykydal David" userId="e4976436-9ac8-4ad5-8996-e320ac3e439d" providerId="ADAL" clId="{3FFC2CF7-6E26-4061-B748-BED5BF89E430}" dt="2024-01-30T11:06:31.808" v="102" actId="6549"/>
          <ac:spMkLst>
            <pc:docMk/>
            <pc:sldMk cId="2060635114" sldId="278"/>
            <ac:spMk id="48" creationId="{016F7D6B-3599-2CE6-5E27-5099C5DA7E65}"/>
          </ac:spMkLst>
        </pc:spChg>
        <pc:spChg chg="mod">
          <ac:chgData name="Vykydal David" userId="e4976436-9ac8-4ad5-8996-e320ac3e439d" providerId="ADAL" clId="{3FFC2CF7-6E26-4061-B748-BED5BF89E430}" dt="2024-01-30T11:04:35.128" v="93"/>
          <ac:spMkLst>
            <pc:docMk/>
            <pc:sldMk cId="2060635114" sldId="278"/>
            <ac:spMk id="55" creationId="{47919AD8-E43E-C122-DE6C-65BFD47F2101}"/>
          </ac:spMkLst>
        </pc:spChg>
        <pc:spChg chg="mod">
          <ac:chgData name="Vykydal David" userId="e4976436-9ac8-4ad5-8996-e320ac3e439d" providerId="ADAL" clId="{3FFC2CF7-6E26-4061-B748-BED5BF89E430}" dt="2024-01-30T11:05:04.828" v="95"/>
          <ac:spMkLst>
            <pc:docMk/>
            <pc:sldMk cId="2060635114" sldId="278"/>
            <ac:spMk id="62" creationId="{3C8D87DB-3AD6-863F-F491-A57CC9E5EB62}"/>
          </ac:spMkLst>
        </pc:spChg>
        <pc:spChg chg="mod">
          <ac:chgData name="Vykydal David" userId="e4976436-9ac8-4ad5-8996-e320ac3e439d" providerId="ADAL" clId="{3FFC2CF7-6E26-4061-B748-BED5BF89E430}" dt="2024-01-30T11:05:27.463" v="97"/>
          <ac:spMkLst>
            <pc:docMk/>
            <pc:sldMk cId="2060635114" sldId="278"/>
            <ac:spMk id="1030" creationId="{6249F439-6259-16E8-D4D8-F08FB9E97A2E}"/>
          </ac:spMkLst>
        </pc:spChg>
        <pc:picChg chg="del">
          <ac:chgData name="Vykydal David" userId="e4976436-9ac8-4ad5-8996-e320ac3e439d" providerId="ADAL" clId="{3FFC2CF7-6E26-4061-B748-BED5BF89E430}" dt="2024-01-30T10:56:30.888" v="2" actId="478"/>
          <ac:picMkLst>
            <pc:docMk/>
            <pc:sldMk cId="2060635114" sldId="278"/>
            <ac:picMk id="2" creationId="{F30CD453-959D-58BE-B570-BE07B76D10BE}"/>
          </ac:picMkLst>
        </pc:picChg>
        <pc:picChg chg="add mod">
          <ac:chgData name="Vykydal David" userId="e4976436-9ac8-4ad5-8996-e320ac3e439d" providerId="ADAL" clId="{3FFC2CF7-6E26-4061-B748-BED5BF89E430}" dt="2024-01-30T10:56:33.528" v="5" actId="1035"/>
          <ac:picMkLst>
            <pc:docMk/>
            <pc:sldMk cId="2060635114" sldId="278"/>
            <ac:picMk id="1037" creationId="{B456934A-C363-EABC-844D-9F4A877D6DD4}"/>
          </ac:picMkLst>
        </pc:picChg>
      </pc:sldChg>
      <pc:sldChg chg="addSp delSp modSp mod">
        <pc:chgData name="Vykydal David" userId="e4976436-9ac8-4ad5-8996-e320ac3e439d" providerId="ADAL" clId="{3FFC2CF7-6E26-4061-B748-BED5BF89E430}" dt="2024-01-30T11:18:27.137" v="199" actId="14100"/>
        <pc:sldMkLst>
          <pc:docMk/>
          <pc:sldMk cId="2506284965" sldId="321"/>
        </pc:sldMkLst>
        <pc:spChg chg="add mod">
          <ac:chgData name="Vykydal David" userId="e4976436-9ac8-4ad5-8996-e320ac3e439d" providerId="ADAL" clId="{3FFC2CF7-6E26-4061-B748-BED5BF89E430}" dt="2024-01-30T11:01:35.228" v="72"/>
          <ac:spMkLst>
            <pc:docMk/>
            <pc:sldMk cId="2506284965" sldId="321"/>
            <ac:spMk id="2" creationId="{54654AF3-F380-4A4F-DF12-47FB8E76E41D}"/>
          </ac:spMkLst>
        </pc:spChg>
        <pc:spChg chg="mod">
          <ac:chgData name="Vykydal David" userId="e4976436-9ac8-4ad5-8996-e320ac3e439d" providerId="ADAL" clId="{3FFC2CF7-6E26-4061-B748-BED5BF89E430}" dt="2024-01-30T11:18:27.137" v="199" actId="14100"/>
          <ac:spMkLst>
            <pc:docMk/>
            <pc:sldMk cId="2506284965" sldId="321"/>
            <ac:spMk id="3" creationId="{D15F1049-E319-E9FA-53A4-DC7135DD31AF}"/>
          </ac:spMkLst>
        </pc:spChg>
        <pc:spChg chg="mod">
          <ac:chgData name="Vykydal David" userId="e4976436-9ac8-4ad5-8996-e320ac3e439d" providerId="ADAL" clId="{3FFC2CF7-6E26-4061-B748-BED5BF89E430}" dt="2024-01-30T11:17:59.187" v="196"/>
          <ac:spMkLst>
            <pc:docMk/>
            <pc:sldMk cId="2506284965" sldId="321"/>
            <ac:spMk id="6" creationId="{7655A70B-28EF-A05A-FF0B-DB3DA619362D}"/>
          </ac:spMkLst>
        </pc:spChg>
        <pc:spChg chg="del">
          <ac:chgData name="Vykydal David" userId="e4976436-9ac8-4ad5-8996-e320ac3e439d" providerId="ADAL" clId="{3FFC2CF7-6E26-4061-B748-BED5BF89E430}" dt="2024-01-30T11:01:34.818" v="71" actId="478"/>
          <ac:spMkLst>
            <pc:docMk/>
            <pc:sldMk cId="2506284965" sldId="321"/>
            <ac:spMk id="8" creationId="{22CE6741-B1EA-2D3B-64B8-1139C86609B6}"/>
          </ac:spMkLst>
        </pc:spChg>
        <pc:picChg chg="del">
          <ac:chgData name="Vykydal David" userId="e4976436-9ac8-4ad5-8996-e320ac3e439d" providerId="ADAL" clId="{3FFC2CF7-6E26-4061-B748-BED5BF89E430}" dt="2024-01-30T10:57:11.978" v="24" actId="478"/>
          <ac:picMkLst>
            <pc:docMk/>
            <pc:sldMk cId="2506284965" sldId="321"/>
            <ac:picMk id="2" creationId="{F30CD453-959D-58BE-B570-BE07B76D10BE}"/>
          </ac:picMkLst>
        </pc:picChg>
        <pc:picChg chg="add mod">
          <ac:chgData name="Vykydal David" userId="e4976436-9ac8-4ad5-8996-e320ac3e439d" providerId="ADAL" clId="{3FFC2CF7-6E26-4061-B748-BED5BF89E430}" dt="2024-01-30T10:57:12.558" v="25"/>
          <ac:picMkLst>
            <pc:docMk/>
            <pc:sldMk cId="2506284965" sldId="321"/>
            <ac:picMk id="7" creationId="{8BA07C02-37C5-7247-19EE-0270533F3108}"/>
          </ac:picMkLst>
        </pc:picChg>
      </pc:sldChg>
      <pc:sldChg chg="addSp delSp modSp mod">
        <pc:chgData name="Vykydal David" userId="e4976436-9ac8-4ad5-8996-e320ac3e439d" providerId="ADAL" clId="{3FFC2CF7-6E26-4061-B748-BED5BF89E430}" dt="2024-01-31T08:05:15.290" v="395"/>
        <pc:sldMkLst>
          <pc:docMk/>
          <pc:sldMk cId="2156213486" sldId="322"/>
        </pc:sldMkLst>
        <pc:spChg chg="add mod">
          <ac:chgData name="Vykydal David" userId="e4976436-9ac8-4ad5-8996-e320ac3e439d" providerId="ADAL" clId="{3FFC2CF7-6E26-4061-B748-BED5BF89E430}" dt="2024-01-30T11:00:53.188" v="48"/>
          <ac:spMkLst>
            <pc:docMk/>
            <pc:sldMk cId="2156213486" sldId="322"/>
            <ac:spMk id="2" creationId="{F7B4254D-9E59-768D-429D-773BC48E51D1}"/>
          </ac:spMkLst>
        </pc:spChg>
        <pc:spChg chg="mod">
          <ac:chgData name="Vykydal David" userId="e4976436-9ac8-4ad5-8996-e320ac3e439d" providerId="ADAL" clId="{3FFC2CF7-6E26-4061-B748-BED5BF89E430}" dt="2024-01-30T11:07:29.397" v="105" actId="14100"/>
          <ac:spMkLst>
            <pc:docMk/>
            <pc:sldMk cId="2156213486" sldId="322"/>
            <ac:spMk id="3" creationId="{D15F1049-E319-E9FA-53A4-DC7135DD31AF}"/>
          </ac:spMkLst>
        </pc:spChg>
        <pc:spChg chg="mod">
          <ac:chgData name="Vykydal David" userId="e4976436-9ac8-4ad5-8996-e320ac3e439d" providerId="ADAL" clId="{3FFC2CF7-6E26-4061-B748-BED5BF89E430}" dt="2024-01-31T08:05:15.290" v="395"/>
          <ac:spMkLst>
            <pc:docMk/>
            <pc:sldMk cId="2156213486" sldId="322"/>
            <ac:spMk id="6" creationId="{7655A70B-28EF-A05A-FF0B-DB3DA619362D}"/>
          </ac:spMkLst>
        </pc:spChg>
        <pc:spChg chg="del">
          <ac:chgData name="Vykydal David" userId="e4976436-9ac8-4ad5-8996-e320ac3e439d" providerId="ADAL" clId="{3FFC2CF7-6E26-4061-B748-BED5BF89E430}" dt="2024-01-30T11:00:52.585" v="47" actId="478"/>
          <ac:spMkLst>
            <pc:docMk/>
            <pc:sldMk cId="2156213486" sldId="322"/>
            <ac:spMk id="8" creationId="{22CE6741-B1EA-2D3B-64B8-1139C86609B6}"/>
          </ac:spMkLst>
        </pc:spChg>
        <pc:picChg chg="del">
          <ac:chgData name="Vykydal David" userId="e4976436-9ac8-4ad5-8996-e320ac3e439d" providerId="ADAL" clId="{3FFC2CF7-6E26-4061-B748-BED5BF89E430}" dt="2024-01-30T10:56:36.868" v="6" actId="478"/>
          <ac:picMkLst>
            <pc:docMk/>
            <pc:sldMk cId="2156213486" sldId="322"/>
            <ac:picMk id="2" creationId="{F30CD453-959D-58BE-B570-BE07B76D10BE}"/>
          </ac:picMkLst>
        </pc:picChg>
        <pc:picChg chg="add mod">
          <ac:chgData name="Vykydal David" userId="e4976436-9ac8-4ad5-8996-e320ac3e439d" providerId="ADAL" clId="{3FFC2CF7-6E26-4061-B748-BED5BF89E430}" dt="2024-01-30T10:56:37.308" v="7"/>
          <ac:picMkLst>
            <pc:docMk/>
            <pc:sldMk cId="2156213486" sldId="322"/>
            <ac:picMk id="5" creationId="{C5490B0D-3BBE-8818-485B-EB91C695E277}"/>
          </ac:picMkLst>
        </pc:picChg>
      </pc:sldChg>
      <pc:sldChg chg="addSp delSp modSp mod">
        <pc:chgData name="Vykydal David" userId="e4976436-9ac8-4ad5-8996-e320ac3e439d" providerId="ADAL" clId="{3FFC2CF7-6E26-4061-B748-BED5BF89E430}" dt="2024-01-30T11:10:46.737" v="145" actId="1037"/>
        <pc:sldMkLst>
          <pc:docMk/>
          <pc:sldMk cId="1874626745" sldId="323"/>
        </pc:sldMkLst>
        <pc:spChg chg="add mod">
          <ac:chgData name="Vykydal David" userId="e4976436-9ac8-4ad5-8996-e320ac3e439d" providerId="ADAL" clId="{3FFC2CF7-6E26-4061-B748-BED5BF89E430}" dt="2024-01-30T11:01:13.898" v="62"/>
          <ac:spMkLst>
            <pc:docMk/>
            <pc:sldMk cId="1874626745" sldId="323"/>
            <ac:spMk id="2" creationId="{D6FD32FC-E915-EEB5-00AC-866D1829822C}"/>
          </ac:spMkLst>
        </pc:spChg>
        <pc:spChg chg="mod">
          <ac:chgData name="Vykydal David" userId="e4976436-9ac8-4ad5-8996-e320ac3e439d" providerId="ADAL" clId="{3FFC2CF7-6E26-4061-B748-BED5BF89E430}" dt="2024-01-30T11:07:59.317" v="107"/>
          <ac:spMkLst>
            <pc:docMk/>
            <pc:sldMk cId="1874626745" sldId="323"/>
            <ac:spMk id="6" creationId="{7655A70B-28EF-A05A-FF0B-DB3DA619362D}"/>
          </ac:spMkLst>
        </pc:spChg>
        <pc:spChg chg="del">
          <ac:chgData name="Vykydal David" userId="e4976436-9ac8-4ad5-8996-e320ac3e439d" providerId="ADAL" clId="{3FFC2CF7-6E26-4061-B748-BED5BF89E430}" dt="2024-01-30T11:01:11.298" v="61" actId="478"/>
          <ac:spMkLst>
            <pc:docMk/>
            <pc:sldMk cId="1874626745" sldId="323"/>
            <ac:spMk id="8" creationId="{22CE6741-B1EA-2D3B-64B8-1139C86609B6}"/>
          </ac:spMkLst>
        </pc:spChg>
        <pc:spChg chg="mod">
          <ac:chgData name="Vykydal David" userId="e4976436-9ac8-4ad5-8996-e320ac3e439d" providerId="ADAL" clId="{3FFC2CF7-6E26-4061-B748-BED5BF89E430}" dt="2024-01-30T11:10:18.377" v="120"/>
          <ac:spMkLst>
            <pc:docMk/>
            <pc:sldMk cId="1874626745" sldId="323"/>
            <ac:spMk id="14" creationId="{3D05C432-3988-51AD-41D2-4703B70E4E17}"/>
          </ac:spMkLst>
        </pc:spChg>
        <pc:spChg chg="mod">
          <ac:chgData name="Vykydal David" userId="e4976436-9ac8-4ad5-8996-e320ac3e439d" providerId="ADAL" clId="{3FFC2CF7-6E26-4061-B748-BED5BF89E430}" dt="2024-01-30T11:10:05.947" v="119"/>
          <ac:spMkLst>
            <pc:docMk/>
            <pc:sldMk cId="1874626745" sldId="323"/>
            <ac:spMk id="15" creationId="{E4597A14-5CFA-7BC7-D8F1-AA1EE397D81F}"/>
          </ac:spMkLst>
        </pc:spChg>
        <pc:spChg chg="mod">
          <ac:chgData name="Vykydal David" userId="e4976436-9ac8-4ad5-8996-e320ac3e439d" providerId="ADAL" clId="{3FFC2CF7-6E26-4061-B748-BED5BF89E430}" dt="2024-01-30T11:10:46.737" v="145" actId="1037"/>
          <ac:spMkLst>
            <pc:docMk/>
            <pc:sldMk cId="1874626745" sldId="323"/>
            <ac:spMk id="16" creationId="{6C1A5A75-FF65-A981-18F0-F4339B5B13EA}"/>
          </ac:spMkLst>
        </pc:spChg>
        <pc:spChg chg="mod">
          <ac:chgData name="Vykydal David" userId="e4976436-9ac8-4ad5-8996-e320ac3e439d" providerId="ADAL" clId="{3FFC2CF7-6E26-4061-B748-BED5BF89E430}" dt="2024-01-30T11:09:39.257" v="114" actId="6549"/>
          <ac:spMkLst>
            <pc:docMk/>
            <pc:sldMk cId="1874626745" sldId="323"/>
            <ac:spMk id="18" creationId="{B3911551-FCAC-A485-3ED2-AA0B5416C11B}"/>
          </ac:spMkLst>
        </pc:spChg>
        <pc:picChg chg="del">
          <ac:chgData name="Vykydal David" userId="e4976436-9ac8-4ad5-8996-e320ac3e439d" providerId="ADAL" clId="{3FFC2CF7-6E26-4061-B748-BED5BF89E430}" dt="2024-01-30T10:56:43.348" v="10" actId="478"/>
          <ac:picMkLst>
            <pc:docMk/>
            <pc:sldMk cId="1874626745" sldId="323"/>
            <ac:picMk id="2" creationId="{F30CD453-959D-58BE-B570-BE07B76D10BE}"/>
          </ac:picMkLst>
        </pc:picChg>
        <pc:picChg chg="add del mod">
          <ac:chgData name="Vykydal David" userId="e4976436-9ac8-4ad5-8996-e320ac3e439d" providerId="ADAL" clId="{3FFC2CF7-6E26-4061-B748-BED5BF89E430}" dt="2024-01-30T10:56:48.478" v="12" actId="478"/>
          <ac:picMkLst>
            <pc:docMk/>
            <pc:sldMk cId="1874626745" sldId="323"/>
            <ac:picMk id="19" creationId="{5A688F73-464A-896C-76A3-17EB49F3E6BD}"/>
          </ac:picMkLst>
        </pc:picChg>
        <pc:picChg chg="add mod">
          <ac:chgData name="Vykydal David" userId="e4976436-9ac8-4ad5-8996-e320ac3e439d" providerId="ADAL" clId="{3FFC2CF7-6E26-4061-B748-BED5BF89E430}" dt="2024-01-30T10:56:49.178" v="13"/>
          <ac:picMkLst>
            <pc:docMk/>
            <pc:sldMk cId="1874626745" sldId="323"/>
            <ac:picMk id="20" creationId="{75D69F3F-0A87-F7D5-659F-1E52B4D16B50}"/>
          </ac:picMkLst>
        </pc:picChg>
      </pc:sldChg>
      <pc:sldChg chg="addSp delSp modSp del mod">
        <pc:chgData name="Vykydal David" userId="e4976436-9ac8-4ad5-8996-e320ac3e439d" providerId="ADAL" clId="{3FFC2CF7-6E26-4061-B748-BED5BF89E430}" dt="2024-01-30T11:07:41.437" v="106" actId="47"/>
        <pc:sldMkLst>
          <pc:docMk/>
          <pc:sldMk cId="1422632930" sldId="331"/>
        </pc:sldMkLst>
        <pc:spChg chg="add mod">
          <ac:chgData name="Vykydal David" userId="e4976436-9ac8-4ad5-8996-e320ac3e439d" providerId="ADAL" clId="{3FFC2CF7-6E26-4061-B748-BED5BF89E430}" dt="2024-01-30T11:01:07.368" v="60" actId="1035"/>
          <ac:spMkLst>
            <pc:docMk/>
            <pc:sldMk cId="1422632930" sldId="331"/>
            <ac:spMk id="2" creationId="{369A82E1-AAEB-2E6E-0749-A505B6806946}"/>
          </ac:spMkLst>
        </pc:spChg>
        <pc:spChg chg="mod">
          <ac:chgData name="Vykydal David" userId="e4976436-9ac8-4ad5-8996-e320ac3e439d" providerId="ADAL" clId="{3FFC2CF7-6E26-4061-B748-BED5BF89E430}" dt="2024-01-30T11:01:01.148" v="54" actId="20577"/>
          <ac:spMkLst>
            <pc:docMk/>
            <pc:sldMk cId="1422632930" sldId="331"/>
            <ac:spMk id="3" creationId="{D15F1049-E319-E9FA-53A4-DC7135DD31AF}"/>
          </ac:spMkLst>
        </pc:spChg>
        <pc:spChg chg="del">
          <ac:chgData name="Vykydal David" userId="e4976436-9ac8-4ad5-8996-e320ac3e439d" providerId="ADAL" clId="{3FFC2CF7-6E26-4061-B748-BED5BF89E430}" dt="2024-01-30T11:01:03.898" v="55" actId="478"/>
          <ac:spMkLst>
            <pc:docMk/>
            <pc:sldMk cId="1422632930" sldId="331"/>
            <ac:spMk id="8" creationId="{22CE6741-B1EA-2D3B-64B8-1139C86609B6}"/>
          </ac:spMkLst>
        </pc:spChg>
        <pc:picChg chg="del">
          <ac:chgData name="Vykydal David" userId="e4976436-9ac8-4ad5-8996-e320ac3e439d" providerId="ADAL" clId="{3FFC2CF7-6E26-4061-B748-BED5BF89E430}" dt="2024-01-30T10:56:40.408" v="8" actId="478"/>
          <ac:picMkLst>
            <pc:docMk/>
            <pc:sldMk cId="1422632930" sldId="331"/>
            <ac:picMk id="2" creationId="{F30CD453-959D-58BE-B570-BE07B76D10BE}"/>
          </ac:picMkLst>
        </pc:picChg>
        <pc:picChg chg="add mod">
          <ac:chgData name="Vykydal David" userId="e4976436-9ac8-4ad5-8996-e320ac3e439d" providerId="ADAL" clId="{3FFC2CF7-6E26-4061-B748-BED5BF89E430}" dt="2024-01-30T10:56:40.821" v="9"/>
          <ac:picMkLst>
            <pc:docMk/>
            <pc:sldMk cId="1422632930" sldId="331"/>
            <ac:picMk id="5" creationId="{7C897DDF-21DD-C4BD-65A8-6D9B8C1C12BD}"/>
          </ac:picMkLst>
        </pc:picChg>
      </pc:sldChg>
      <pc:sldChg chg="addSp delSp modSp mod">
        <pc:chgData name="Vykydal David" userId="e4976436-9ac8-4ad5-8996-e320ac3e439d" providerId="ADAL" clId="{3FFC2CF7-6E26-4061-B748-BED5BF89E430}" dt="2024-01-30T11:13:39.587" v="171" actId="20577"/>
        <pc:sldMkLst>
          <pc:docMk/>
          <pc:sldMk cId="857070151" sldId="332"/>
        </pc:sldMkLst>
        <pc:spChg chg="add mod">
          <ac:chgData name="Vykydal David" userId="e4976436-9ac8-4ad5-8996-e320ac3e439d" providerId="ADAL" clId="{3FFC2CF7-6E26-4061-B748-BED5BF89E430}" dt="2024-01-30T11:01:18.808" v="64"/>
          <ac:spMkLst>
            <pc:docMk/>
            <pc:sldMk cId="857070151" sldId="332"/>
            <ac:spMk id="2" creationId="{6789C02C-9807-BC34-52B1-19525E094888}"/>
          </ac:spMkLst>
        </pc:spChg>
        <pc:spChg chg="del">
          <ac:chgData name="Vykydal David" userId="e4976436-9ac8-4ad5-8996-e320ac3e439d" providerId="ADAL" clId="{3FFC2CF7-6E26-4061-B748-BED5BF89E430}" dt="2024-01-30T11:01:18.358" v="63" actId="478"/>
          <ac:spMkLst>
            <pc:docMk/>
            <pc:sldMk cId="857070151" sldId="332"/>
            <ac:spMk id="8" creationId="{22CE6741-B1EA-2D3B-64B8-1139C86609B6}"/>
          </ac:spMkLst>
        </pc:spChg>
        <pc:spChg chg="mod">
          <ac:chgData name="Vykydal David" userId="e4976436-9ac8-4ad5-8996-e320ac3e439d" providerId="ADAL" clId="{3FFC2CF7-6E26-4061-B748-BED5BF89E430}" dt="2024-01-30T11:12:20.107" v="163"/>
          <ac:spMkLst>
            <pc:docMk/>
            <pc:sldMk cId="857070151" sldId="332"/>
            <ac:spMk id="19" creationId="{078C4B27-01AB-4BCA-AEAB-C3A3A922357B}"/>
          </ac:spMkLst>
        </pc:spChg>
        <pc:spChg chg="mod">
          <ac:chgData name="Vykydal David" userId="e4976436-9ac8-4ad5-8996-e320ac3e439d" providerId="ADAL" clId="{3FFC2CF7-6E26-4061-B748-BED5BF89E430}" dt="2024-01-30T11:11:27.517" v="151" actId="20577"/>
          <ac:spMkLst>
            <pc:docMk/>
            <pc:sldMk cId="857070151" sldId="332"/>
            <ac:spMk id="22" creationId="{91BC52CE-2499-CD4F-2A22-E8C01F8E611F}"/>
          </ac:spMkLst>
        </pc:spChg>
        <pc:spChg chg="mod">
          <ac:chgData name="Vykydal David" userId="e4976436-9ac8-4ad5-8996-e320ac3e439d" providerId="ADAL" clId="{3FFC2CF7-6E26-4061-B748-BED5BF89E430}" dt="2024-01-30T11:12:00.377" v="159" actId="20577"/>
          <ac:spMkLst>
            <pc:docMk/>
            <pc:sldMk cId="857070151" sldId="332"/>
            <ac:spMk id="26" creationId="{6DB74878-AB9B-DCDD-955E-FE94DB75AB61}"/>
          </ac:spMkLst>
        </pc:spChg>
        <pc:spChg chg="mod">
          <ac:chgData name="Vykydal David" userId="e4976436-9ac8-4ad5-8996-e320ac3e439d" providerId="ADAL" clId="{3FFC2CF7-6E26-4061-B748-BED5BF89E430}" dt="2024-01-30T11:13:39.587" v="171" actId="20577"/>
          <ac:spMkLst>
            <pc:docMk/>
            <pc:sldMk cId="857070151" sldId="332"/>
            <ac:spMk id="29" creationId="{93738814-F426-F255-7BBE-B27379773AFE}"/>
          </ac:spMkLst>
        </pc:spChg>
        <pc:picChg chg="del">
          <ac:chgData name="Vykydal David" userId="e4976436-9ac8-4ad5-8996-e320ac3e439d" providerId="ADAL" clId="{3FFC2CF7-6E26-4061-B748-BED5BF89E430}" dt="2024-01-30T10:56:51.868" v="14" actId="478"/>
          <ac:picMkLst>
            <pc:docMk/>
            <pc:sldMk cId="857070151" sldId="332"/>
            <ac:picMk id="2" creationId="{F30CD453-959D-58BE-B570-BE07B76D10BE}"/>
          </ac:picMkLst>
        </pc:picChg>
        <pc:picChg chg="add mod">
          <ac:chgData name="Vykydal David" userId="e4976436-9ac8-4ad5-8996-e320ac3e439d" providerId="ADAL" clId="{3FFC2CF7-6E26-4061-B748-BED5BF89E430}" dt="2024-01-30T10:56:52.358" v="15"/>
          <ac:picMkLst>
            <pc:docMk/>
            <pc:sldMk cId="857070151" sldId="332"/>
            <ac:picMk id="32" creationId="{C8AD70EF-9B0B-E62A-3569-E591F5F57CD5}"/>
          </ac:picMkLst>
        </pc:picChg>
      </pc:sldChg>
      <pc:sldChg chg="addSp delSp modSp mod">
        <pc:chgData name="Vykydal David" userId="e4976436-9ac8-4ad5-8996-e320ac3e439d" providerId="ADAL" clId="{3FFC2CF7-6E26-4061-B748-BED5BF89E430}" dt="2024-01-30T11:17:34.937" v="195"/>
        <pc:sldMkLst>
          <pc:docMk/>
          <pc:sldMk cId="4189988327" sldId="333"/>
        </pc:sldMkLst>
        <pc:spChg chg="add mod">
          <ac:chgData name="Vykydal David" userId="e4976436-9ac8-4ad5-8996-e320ac3e439d" providerId="ADAL" clId="{3FFC2CF7-6E26-4061-B748-BED5BF89E430}" dt="2024-01-30T11:01:31.108" v="70"/>
          <ac:spMkLst>
            <pc:docMk/>
            <pc:sldMk cId="4189988327" sldId="333"/>
            <ac:spMk id="2" creationId="{150E570E-EC38-4F39-4C6D-DF79C293C66F}"/>
          </ac:spMkLst>
        </pc:spChg>
        <pc:spChg chg="del">
          <ac:chgData name="Vykydal David" userId="e4976436-9ac8-4ad5-8996-e320ac3e439d" providerId="ADAL" clId="{3FFC2CF7-6E26-4061-B748-BED5BF89E430}" dt="2024-01-30T11:01:30.638" v="69" actId="478"/>
          <ac:spMkLst>
            <pc:docMk/>
            <pc:sldMk cId="4189988327" sldId="333"/>
            <ac:spMk id="8" creationId="{22CE6741-B1EA-2D3B-64B8-1139C86609B6}"/>
          </ac:spMkLst>
        </pc:spChg>
        <pc:spChg chg="mod">
          <ac:chgData name="Vykydal David" userId="e4976436-9ac8-4ad5-8996-e320ac3e439d" providerId="ADAL" clId="{3FFC2CF7-6E26-4061-B748-BED5BF89E430}" dt="2024-01-30T11:15:29.090" v="185"/>
          <ac:spMkLst>
            <pc:docMk/>
            <pc:sldMk cId="4189988327" sldId="333"/>
            <ac:spMk id="66" creationId="{6F2BC8DA-C57F-EC9B-8F25-C24C8888D852}"/>
          </ac:spMkLst>
        </pc:spChg>
        <pc:spChg chg="mod">
          <ac:chgData name="Vykydal David" userId="e4976436-9ac8-4ad5-8996-e320ac3e439d" providerId="ADAL" clId="{3FFC2CF7-6E26-4061-B748-BED5BF89E430}" dt="2024-01-30T11:15:51.907" v="186"/>
          <ac:spMkLst>
            <pc:docMk/>
            <pc:sldMk cId="4189988327" sldId="333"/>
            <ac:spMk id="67" creationId="{E6367B84-A2DA-7EA6-3F37-67ED32CD327C}"/>
          </ac:spMkLst>
        </pc:spChg>
        <pc:spChg chg="mod">
          <ac:chgData name="Vykydal David" userId="e4976436-9ac8-4ad5-8996-e320ac3e439d" providerId="ADAL" clId="{3FFC2CF7-6E26-4061-B748-BED5BF89E430}" dt="2024-01-30T11:16:16.797" v="188" actId="14100"/>
          <ac:spMkLst>
            <pc:docMk/>
            <pc:sldMk cId="4189988327" sldId="333"/>
            <ac:spMk id="68" creationId="{F3CCBCBD-344E-457F-676C-4969A23C85C4}"/>
          </ac:spMkLst>
        </pc:spChg>
        <pc:spChg chg="mod">
          <ac:chgData name="Vykydal David" userId="e4976436-9ac8-4ad5-8996-e320ac3e439d" providerId="ADAL" clId="{3FFC2CF7-6E26-4061-B748-BED5BF89E430}" dt="2024-01-30T11:16:42.257" v="190" actId="14100"/>
          <ac:spMkLst>
            <pc:docMk/>
            <pc:sldMk cId="4189988327" sldId="333"/>
            <ac:spMk id="69" creationId="{6E897DF9-E5A8-5256-5F2C-0A9CBCDF65A4}"/>
          </ac:spMkLst>
        </pc:spChg>
        <pc:spChg chg="mod">
          <ac:chgData name="Vykydal David" userId="e4976436-9ac8-4ad5-8996-e320ac3e439d" providerId="ADAL" clId="{3FFC2CF7-6E26-4061-B748-BED5BF89E430}" dt="2024-01-30T11:16:56.817" v="191"/>
          <ac:spMkLst>
            <pc:docMk/>
            <pc:sldMk cId="4189988327" sldId="333"/>
            <ac:spMk id="70" creationId="{0CFA2C16-D01E-05A3-2211-1CA15CB7211D}"/>
          </ac:spMkLst>
        </pc:spChg>
        <pc:spChg chg="mod">
          <ac:chgData name="Vykydal David" userId="e4976436-9ac8-4ad5-8996-e320ac3e439d" providerId="ADAL" clId="{3FFC2CF7-6E26-4061-B748-BED5BF89E430}" dt="2024-01-30T11:17:10.957" v="192"/>
          <ac:spMkLst>
            <pc:docMk/>
            <pc:sldMk cId="4189988327" sldId="333"/>
            <ac:spMk id="71" creationId="{DE549B0C-A78D-C44F-3D03-D3781912039B}"/>
          </ac:spMkLst>
        </pc:spChg>
        <pc:spChg chg="mod">
          <ac:chgData name="Vykydal David" userId="e4976436-9ac8-4ad5-8996-e320ac3e439d" providerId="ADAL" clId="{3FFC2CF7-6E26-4061-B748-BED5BF89E430}" dt="2024-01-30T11:17:34.937" v="195"/>
          <ac:spMkLst>
            <pc:docMk/>
            <pc:sldMk cId="4189988327" sldId="333"/>
            <ac:spMk id="74" creationId="{49BECD2D-5B7C-F3FF-8815-5A50F670BCC6}"/>
          </ac:spMkLst>
        </pc:spChg>
        <pc:picChg chg="del">
          <ac:chgData name="Vykydal David" userId="e4976436-9ac8-4ad5-8996-e320ac3e439d" providerId="ADAL" clId="{3FFC2CF7-6E26-4061-B748-BED5BF89E430}" dt="2024-01-30T10:57:01.408" v="20" actId="478"/>
          <ac:picMkLst>
            <pc:docMk/>
            <pc:sldMk cId="4189988327" sldId="333"/>
            <ac:picMk id="2" creationId="{F30CD453-959D-58BE-B570-BE07B76D10BE}"/>
          </ac:picMkLst>
        </pc:picChg>
        <pc:picChg chg="add del mod">
          <ac:chgData name="Vykydal David" userId="e4976436-9ac8-4ad5-8996-e320ac3e439d" providerId="ADAL" clId="{3FFC2CF7-6E26-4061-B748-BED5BF89E430}" dt="2024-01-30T10:57:06.488" v="22" actId="478"/>
          <ac:picMkLst>
            <pc:docMk/>
            <pc:sldMk cId="4189988327" sldId="333"/>
            <ac:picMk id="76" creationId="{A655428C-B72F-42BB-C8E1-0837C85BC389}"/>
          </ac:picMkLst>
        </pc:picChg>
        <pc:picChg chg="add mod">
          <ac:chgData name="Vykydal David" userId="e4976436-9ac8-4ad5-8996-e320ac3e439d" providerId="ADAL" clId="{3FFC2CF7-6E26-4061-B748-BED5BF89E430}" dt="2024-01-30T10:57:07.858" v="23"/>
          <ac:picMkLst>
            <pc:docMk/>
            <pc:sldMk cId="4189988327" sldId="333"/>
            <ac:picMk id="77" creationId="{863809DC-86C5-A0BB-7247-117D0BC30A55}"/>
          </ac:picMkLst>
        </pc:picChg>
      </pc:sldChg>
      <pc:sldChg chg="addSp delSp modSp mod">
        <pc:chgData name="Vykydal David" userId="e4976436-9ac8-4ad5-8996-e320ac3e439d" providerId="ADAL" clId="{3FFC2CF7-6E26-4061-B748-BED5BF89E430}" dt="2024-01-30T11:19:49.437" v="248" actId="6549"/>
        <pc:sldMkLst>
          <pc:docMk/>
          <pc:sldMk cId="2329809575" sldId="334"/>
        </pc:sldMkLst>
        <pc:spChg chg="add mod">
          <ac:chgData name="Vykydal David" userId="e4976436-9ac8-4ad5-8996-e320ac3e439d" providerId="ADAL" clId="{3FFC2CF7-6E26-4061-B748-BED5BF89E430}" dt="2024-01-30T11:01:39.428" v="74"/>
          <ac:spMkLst>
            <pc:docMk/>
            <pc:sldMk cId="2329809575" sldId="334"/>
            <ac:spMk id="2" creationId="{D9BD3056-2692-14CB-C0A9-E3F73FDC78AC}"/>
          </ac:spMkLst>
        </pc:spChg>
        <pc:spChg chg="mod">
          <ac:chgData name="Vykydal David" userId="e4976436-9ac8-4ad5-8996-e320ac3e439d" providerId="ADAL" clId="{3FFC2CF7-6E26-4061-B748-BED5BF89E430}" dt="2024-01-30T11:19:49.437" v="248" actId="6549"/>
          <ac:spMkLst>
            <pc:docMk/>
            <pc:sldMk cId="2329809575" sldId="334"/>
            <ac:spMk id="3" creationId="{D15F1049-E319-E9FA-53A4-DC7135DD31AF}"/>
          </ac:spMkLst>
        </pc:spChg>
        <pc:spChg chg="mod">
          <ac:chgData name="Vykydal David" userId="e4976436-9ac8-4ad5-8996-e320ac3e439d" providerId="ADAL" clId="{3FFC2CF7-6E26-4061-B748-BED5BF89E430}" dt="2024-01-30T11:18:56.117" v="200"/>
          <ac:spMkLst>
            <pc:docMk/>
            <pc:sldMk cId="2329809575" sldId="334"/>
            <ac:spMk id="6" creationId="{7655A70B-28EF-A05A-FF0B-DB3DA619362D}"/>
          </ac:spMkLst>
        </pc:spChg>
        <pc:spChg chg="del">
          <ac:chgData name="Vykydal David" userId="e4976436-9ac8-4ad5-8996-e320ac3e439d" providerId="ADAL" clId="{3FFC2CF7-6E26-4061-B748-BED5BF89E430}" dt="2024-01-30T11:01:38.928" v="73" actId="478"/>
          <ac:spMkLst>
            <pc:docMk/>
            <pc:sldMk cId="2329809575" sldId="334"/>
            <ac:spMk id="8" creationId="{22CE6741-B1EA-2D3B-64B8-1139C86609B6}"/>
          </ac:spMkLst>
        </pc:spChg>
        <pc:picChg chg="del">
          <ac:chgData name="Vykydal David" userId="e4976436-9ac8-4ad5-8996-e320ac3e439d" providerId="ADAL" clId="{3FFC2CF7-6E26-4061-B748-BED5BF89E430}" dt="2024-01-30T10:57:16.384" v="26" actId="478"/>
          <ac:picMkLst>
            <pc:docMk/>
            <pc:sldMk cId="2329809575" sldId="334"/>
            <ac:picMk id="2" creationId="{F30CD453-959D-58BE-B570-BE07B76D10BE}"/>
          </ac:picMkLst>
        </pc:picChg>
        <pc:picChg chg="add mod">
          <ac:chgData name="Vykydal David" userId="e4976436-9ac8-4ad5-8996-e320ac3e439d" providerId="ADAL" clId="{3FFC2CF7-6E26-4061-B748-BED5BF89E430}" dt="2024-01-30T10:57:16.868" v="27"/>
          <ac:picMkLst>
            <pc:docMk/>
            <pc:sldMk cId="2329809575" sldId="334"/>
            <ac:picMk id="5" creationId="{1A34551C-6B45-7684-C7AB-047E86BC700B}"/>
          </ac:picMkLst>
        </pc:picChg>
      </pc:sldChg>
      <pc:sldChg chg="addSp delSp modSp mod">
        <pc:chgData name="Vykydal David" userId="e4976436-9ac8-4ad5-8996-e320ac3e439d" providerId="ADAL" clId="{3FFC2CF7-6E26-4061-B748-BED5BF89E430}" dt="2024-01-30T11:21:23.665" v="301" actId="20577"/>
        <pc:sldMkLst>
          <pc:docMk/>
          <pc:sldMk cId="1789003832" sldId="335"/>
        </pc:sldMkLst>
        <pc:spChg chg="add mod">
          <ac:chgData name="Vykydal David" userId="e4976436-9ac8-4ad5-8996-e320ac3e439d" providerId="ADAL" clId="{3FFC2CF7-6E26-4061-B748-BED5BF89E430}" dt="2024-01-30T11:01:43.548" v="76"/>
          <ac:spMkLst>
            <pc:docMk/>
            <pc:sldMk cId="1789003832" sldId="335"/>
            <ac:spMk id="2" creationId="{D78A3CEA-ECCF-D441-C7AE-93CC2518DD71}"/>
          </ac:spMkLst>
        </pc:spChg>
        <pc:spChg chg="del">
          <ac:chgData name="Vykydal David" userId="e4976436-9ac8-4ad5-8996-e320ac3e439d" providerId="ADAL" clId="{3FFC2CF7-6E26-4061-B748-BED5BF89E430}" dt="2024-01-30T11:01:43.103" v="75" actId="478"/>
          <ac:spMkLst>
            <pc:docMk/>
            <pc:sldMk cId="1789003832" sldId="335"/>
            <ac:spMk id="8" creationId="{22CE6741-B1EA-2D3B-64B8-1139C86609B6}"/>
          </ac:spMkLst>
        </pc:spChg>
        <pc:spChg chg="mod">
          <ac:chgData name="Vykydal David" userId="e4976436-9ac8-4ad5-8996-e320ac3e439d" providerId="ADAL" clId="{3FFC2CF7-6E26-4061-B748-BED5BF89E430}" dt="2024-01-30T11:21:18.428" v="299" actId="1035"/>
          <ac:spMkLst>
            <pc:docMk/>
            <pc:sldMk cId="1789003832" sldId="335"/>
            <ac:spMk id="11" creationId="{B59077B1-7889-0F57-4C1F-6E5357BB1470}"/>
          </ac:spMkLst>
        </pc:spChg>
        <pc:spChg chg="mod">
          <ac:chgData name="Vykydal David" userId="e4976436-9ac8-4ad5-8996-e320ac3e439d" providerId="ADAL" clId="{3FFC2CF7-6E26-4061-B748-BED5BF89E430}" dt="2024-01-30T11:21:23.665" v="301" actId="20577"/>
          <ac:spMkLst>
            <pc:docMk/>
            <pc:sldMk cId="1789003832" sldId="335"/>
            <ac:spMk id="13" creationId="{25FFC6E0-F77C-4A97-BD40-B71D81C0EEDB}"/>
          </ac:spMkLst>
        </pc:spChg>
        <pc:picChg chg="del">
          <ac:chgData name="Vykydal David" userId="e4976436-9ac8-4ad5-8996-e320ac3e439d" providerId="ADAL" clId="{3FFC2CF7-6E26-4061-B748-BED5BF89E430}" dt="2024-01-30T10:57:20.008" v="28" actId="478"/>
          <ac:picMkLst>
            <pc:docMk/>
            <pc:sldMk cId="1789003832" sldId="335"/>
            <ac:picMk id="2" creationId="{F30CD453-959D-58BE-B570-BE07B76D10BE}"/>
          </ac:picMkLst>
        </pc:picChg>
        <pc:picChg chg="add mod">
          <ac:chgData name="Vykydal David" userId="e4976436-9ac8-4ad5-8996-e320ac3e439d" providerId="ADAL" clId="{3FFC2CF7-6E26-4061-B748-BED5BF89E430}" dt="2024-01-30T10:57:21.258" v="29"/>
          <ac:picMkLst>
            <pc:docMk/>
            <pc:sldMk cId="1789003832" sldId="335"/>
            <ac:picMk id="1026" creationId="{AB4CE122-0ECC-9647-1CCF-11805900336B}"/>
          </ac:picMkLst>
        </pc:picChg>
      </pc:sldChg>
      <pc:sldChg chg="addSp delSp modSp mod">
        <pc:chgData name="Vykydal David" userId="e4976436-9ac8-4ad5-8996-e320ac3e439d" providerId="ADAL" clId="{3FFC2CF7-6E26-4061-B748-BED5BF89E430}" dt="2024-01-30T11:23:27.152" v="348"/>
        <pc:sldMkLst>
          <pc:docMk/>
          <pc:sldMk cId="1981751203" sldId="336"/>
        </pc:sldMkLst>
        <pc:spChg chg="add mod">
          <ac:chgData name="Vykydal David" userId="e4976436-9ac8-4ad5-8996-e320ac3e439d" providerId="ADAL" clId="{3FFC2CF7-6E26-4061-B748-BED5BF89E430}" dt="2024-01-30T11:01:47.948" v="78"/>
          <ac:spMkLst>
            <pc:docMk/>
            <pc:sldMk cId="1981751203" sldId="336"/>
            <ac:spMk id="2" creationId="{1D625EA2-6520-697A-0DE1-A9A9A0477F2C}"/>
          </ac:spMkLst>
        </pc:spChg>
        <pc:spChg chg="mod">
          <ac:chgData name="Vykydal David" userId="e4976436-9ac8-4ad5-8996-e320ac3e439d" providerId="ADAL" clId="{3FFC2CF7-6E26-4061-B748-BED5BF89E430}" dt="2024-01-30T11:23:27.152" v="348"/>
          <ac:spMkLst>
            <pc:docMk/>
            <pc:sldMk cId="1981751203" sldId="336"/>
            <ac:spMk id="3" creationId="{FFC63E67-5974-179C-78F1-0A741FE67EA2}"/>
          </ac:spMkLst>
        </pc:spChg>
        <pc:spChg chg="del">
          <ac:chgData name="Vykydal David" userId="e4976436-9ac8-4ad5-8996-e320ac3e439d" providerId="ADAL" clId="{3FFC2CF7-6E26-4061-B748-BED5BF89E430}" dt="2024-01-30T11:01:47.468" v="77" actId="478"/>
          <ac:spMkLst>
            <pc:docMk/>
            <pc:sldMk cId="1981751203" sldId="336"/>
            <ac:spMk id="8" creationId="{22CE6741-B1EA-2D3B-64B8-1139C86609B6}"/>
          </ac:spMkLst>
        </pc:spChg>
        <pc:spChg chg="mod">
          <ac:chgData name="Vykydal David" userId="e4976436-9ac8-4ad5-8996-e320ac3e439d" providerId="ADAL" clId="{3FFC2CF7-6E26-4061-B748-BED5BF89E430}" dt="2024-01-30T11:21:39.687" v="302"/>
          <ac:spMkLst>
            <pc:docMk/>
            <pc:sldMk cId="1981751203" sldId="336"/>
            <ac:spMk id="11" creationId="{B59077B1-7889-0F57-4C1F-6E5357BB1470}"/>
          </ac:spMkLst>
        </pc:spChg>
        <pc:spChg chg="mod">
          <ac:chgData name="Vykydal David" userId="e4976436-9ac8-4ad5-8996-e320ac3e439d" providerId="ADAL" clId="{3FFC2CF7-6E26-4061-B748-BED5BF89E430}" dt="2024-01-30T11:21:53.217" v="306" actId="6549"/>
          <ac:spMkLst>
            <pc:docMk/>
            <pc:sldMk cId="1981751203" sldId="336"/>
            <ac:spMk id="22" creationId="{C19F7B2F-0903-EFEA-838A-156BB541EE6A}"/>
          </ac:spMkLst>
        </pc:spChg>
        <pc:spChg chg="mod">
          <ac:chgData name="Vykydal David" userId="e4976436-9ac8-4ad5-8996-e320ac3e439d" providerId="ADAL" clId="{3FFC2CF7-6E26-4061-B748-BED5BF89E430}" dt="2024-01-30T11:23:13.937" v="347" actId="20577"/>
          <ac:spMkLst>
            <pc:docMk/>
            <pc:sldMk cId="1981751203" sldId="336"/>
            <ac:spMk id="23" creationId="{CA2F9856-E636-E92C-42A5-FD300B350E06}"/>
          </ac:spMkLst>
        </pc:spChg>
        <pc:spChg chg="mod">
          <ac:chgData name="Vykydal David" userId="e4976436-9ac8-4ad5-8996-e320ac3e439d" providerId="ADAL" clId="{3FFC2CF7-6E26-4061-B748-BED5BF89E430}" dt="2024-01-30T11:22:13.616" v="313" actId="20577"/>
          <ac:spMkLst>
            <pc:docMk/>
            <pc:sldMk cId="1981751203" sldId="336"/>
            <ac:spMk id="24" creationId="{51C1B725-D070-4C34-41DD-FBE1F20F1B29}"/>
          </ac:spMkLst>
        </pc:spChg>
        <pc:spChg chg="mod">
          <ac:chgData name="Vykydal David" userId="e4976436-9ac8-4ad5-8996-e320ac3e439d" providerId="ADAL" clId="{3FFC2CF7-6E26-4061-B748-BED5BF89E430}" dt="2024-01-30T11:22:32.177" v="319" actId="20577"/>
          <ac:spMkLst>
            <pc:docMk/>
            <pc:sldMk cId="1981751203" sldId="336"/>
            <ac:spMk id="25" creationId="{0F40BA4E-1F00-8A36-9466-7CF9B3FA73FC}"/>
          </ac:spMkLst>
        </pc:spChg>
        <pc:picChg chg="del">
          <ac:chgData name="Vykydal David" userId="e4976436-9ac8-4ad5-8996-e320ac3e439d" providerId="ADAL" clId="{3FFC2CF7-6E26-4061-B748-BED5BF89E430}" dt="2024-01-30T10:57:24.508" v="30" actId="478"/>
          <ac:picMkLst>
            <pc:docMk/>
            <pc:sldMk cId="1981751203" sldId="336"/>
            <ac:picMk id="2" creationId="{F30CD453-959D-58BE-B570-BE07B76D10BE}"/>
          </ac:picMkLst>
        </pc:picChg>
        <pc:picChg chg="add mod">
          <ac:chgData name="Vykydal David" userId="e4976436-9ac8-4ad5-8996-e320ac3e439d" providerId="ADAL" clId="{3FFC2CF7-6E26-4061-B748-BED5BF89E430}" dt="2024-01-30T10:57:25.118" v="31"/>
          <ac:picMkLst>
            <pc:docMk/>
            <pc:sldMk cId="1981751203" sldId="336"/>
            <ac:picMk id="35" creationId="{A5A4979C-4681-5363-A87C-FD4630B627FB}"/>
          </ac:picMkLst>
        </pc:picChg>
      </pc:sldChg>
      <pc:sldChg chg="addSp delSp modSp mod">
        <pc:chgData name="Vykydal David" userId="e4976436-9ac8-4ad5-8996-e320ac3e439d" providerId="ADAL" clId="{3FFC2CF7-6E26-4061-B748-BED5BF89E430}" dt="2024-01-30T11:14:26.007" v="175" actId="20577"/>
        <pc:sldMkLst>
          <pc:docMk/>
          <pc:sldMk cId="2202276991" sldId="337"/>
        </pc:sldMkLst>
        <pc:spChg chg="add mod">
          <ac:chgData name="Vykydal David" userId="e4976436-9ac8-4ad5-8996-e320ac3e439d" providerId="ADAL" clId="{3FFC2CF7-6E26-4061-B748-BED5BF89E430}" dt="2024-01-30T11:01:22.738" v="66"/>
          <ac:spMkLst>
            <pc:docMk/>
            <pc:sldMk cId="2202276991" sldId="337"/>
            <ac:spMk id="2" creationId="{7A61E151-618C-9AFB-2362-099F1FFD7359}"/>
          </ac:spMkLst>
        </pc:spChg>
        <pc:spChg chg="del">
          <ac:chgData name="Vykydal David" userId="e4976436-9ac8-4ad5-8996-e320ac3e439d" providerId="ADAL" clId="{3FFC2CF7-6E26-4061-B748-BED5BF89E430}" dt="2024-01-30T11:01:22.278" v="65" actId="478"/>
          <ac:spMkLst>
            <pc:docMk/>
            <pc:sldMk cId="2202276991" sldId="337"/>
            <ac:spMk id="8" creationId="{22CE6741-B1EA-2D3B-64B8-1139C86609B6}"/>
          </ac:spMkLst>
        </pc:spChg>
        <pc:spChg chg="mod">
          <ac:chgData name="Vykydal David" userId="e4976436-9ac8-4ad5-8996-e320ac3e439d" providerId="ADAL" clId="{3FFC2CF7-6E26-4061-B748-BED5BF89E430}" dt="2024-01-30T11:14:06.167" v="172"/>
          <ac:spMkLst>
            <pc:docMk/>
            <pc:sldMk cId="2202276991" sldId="337"/>
            <ac:spMk id="11" creationId="{B59077B1-7889-0F57-4C1F-6E5357BB1470}"/>
          </ac:spMkLst>
        </pc:spChg>
        <pc:spChg chg="mod">
          <ac:chgData name="Vykydal David" userId="e4976436-9ac8-4ad5-8996-e320ac3e439d" providerId="ADAL" clId="{3FFC2CF7-6E26-4061-B748-BED5BF89E430}" dt="2024-01-30T11:14:26.007" v="175" actId="20577"/>
          <ac:spMkLst>
            <pc:docMk/>
            <pc:sldMk cId="2202276991" sldId="337"/>
            <ac:spMk id="13" creationId="{25FFC6E0-F77C-4A97-BD40-B71D81C0EEDB}"/>
          </ac:spMkLst>
        </pc:spChg>
        <pc:picChg chg="del">
          <ac:chgData name="Vykydal David" userId="e4976436-9ac8-4ad5-8996-e320ac3e439d" providerId="ADAL" clId="{3FFC2CF7-6E26-4061-B748-BED5BF89E430}" dt="2024-01-30T10:56:55.078" v="16" actId="478"/>
          <ac:picMkLst>
            <pc:docMk/>
            <pc:sldMk cId="2202276991" sldId="337"/>
            <ac:picMk id="2" creationId="{F30CD453-959D-58BE-B570-BE07B76D10BE}"/>
          </ac:picMkLst>
        </pc:picChg>
        <pc:picChg chg="add mod">
          <ac:chgData name="Vykydal David" userId="e4976436-9ac8-4ad5-8996-e320ac3e439d" providerId="ADAL" clId="{3FFC2CF7-6E26-4061-B748-BED5BF89E430}" dt="2024-01-30T10:56:55.518" v="17"/>
          <ac:picMkLst>
            <pc:docMk/>
            <pc:sldMk cId="2202276991" sldId="337"/>
            <ac:picMk id="3" creationId="{002E1650-E2D6-E973-1A13-4199C6E5F1F2}"/>
          </ac:picMkLst>
        </pc:picChg>
      </pc:sldChg>
      <pc:sldChg chg="addSp delSp modSp mod">
        <pc:chgData name="Vykydal David" userId="e4976436-9ac8-4ad5-8996-e320ac3e439d" providerId="ADAL" clId="{3FFC2CF7-6E26-4061-B748-BED5BF89E430}" dt="2024-01-30T11:15:01.027" v="184"/>
        <pc:sldMkLst>
          <pc:docMk/>
          <pc:sldMk cId="1622478026" sldId="338"/>
        </pc:sldMkLst>
        <pc:spChg chg="add mod">
          <ac:chgData name="Vykydal David" userId="e4976436-9ac8-4ad5-8996-e320ac3e439d" providerId="ADAL" clId="{3FFC2CF7-6E26-4061-B748-BED5BF89E430}" dt="2024-01-30T11:01:26.658" v="68"/>
          <ac:spMkLst>
            <pc:docMk/>
            <pc:sldMk cId="1622478026" sldId="338"/>
            <ac:spMk id="2" creationId="{25B64BD2-2AD1-1C12-D60A-BE64DB3DEFDE}"/>
          </ac:spMkLst>
        </pc:spChg>
        <pc:spChg chg="add del mod">
          <ac:chgData name="Vykydal David" userId="e4976436-9ac8-4ad5-8996-e320ac3e439d" providerId="ADAL" clId="{3FFC2CF7-6E26-4061-B748-BED5BF89E430}" dt="2024-01-30T11:15:00.167" v="183" actId="478"/>
          <ac:spMkLst>
            <pc:docMk/>
            <pc:sldMk cId="1622478026" sldId="338"/>
            <ac:spMk id="6" creationId="{BC4F21D4-86E3-EF98-8993-ECE1D47C01E0}"/>
          </ac:spMkLst>
        </pc:spChg>
        <pc:spChg chg="add del mod">
          <ac:chgData name="Vykydal David" userId="e4976436-9ac8-4ad5-8996-e320ac3e439d" providerId="ADAL" clId="{3FFC2CF7-6E26-4061-B748-BED5BF89E430}" dt="2024-01-30T11:14:57.022" v="182"/>
          <ac:spMkLst>
            <pc:docMk/>
            <pc:sldMk cId="1622478026" sldId="338"/>
            <ac:spMk id="7" creationId="{673E43E8-F2D5-4A70-B95B-4ECEF0A57342}"/>
          </ac:spMkLst>
        </pc:spChg>
        <pc:spChg chg="del">
          <ac:chgData name="Vykydal David" userId="e4976436-9ac8-4ad5-8996-e320ac3e439d" providerId="ADAL" clId="{3FFC2CF7-6E26-4061-B748-BED5BF89E430}" dt="2024-01-30T11:01:26.218" v="67" actId="478"/>
          <ac:spMkLst>
            <pc:docMk/>
            <pc:sldMk cId="1622478026" sldId="338"/>
            <ac:spMk id="8" creationId="{22CE6741-B1EA-2D3B-64B8-1139C86609B6}"/>
          </ac:spMkLst>
        </pc:spChg>
        <pc:spChg chg="add mod">
          <ac:chgData name="Vykydal David" userId="e4976436-9ac8-4ad5-8996-e320ac3e439d" providerId="ADAL" clId="{3FFC2CF7-6E26-4061-B748-BED5BF89E430}" dt="2024-01-30T11:15:01.027" v="184"/>
          <ac:spMkLst>
            <pc:docMk/>
            <pc:sldMk cId="1622478026" sldId="338"/>
            <ac:spMk id="10" creationId="{3C0F5B63-C66B-0068-7178-A440CF67CB8D}"/>
          </ac:spMkLst>
        </pc:spChg>
        <pc:spChg chg="del">
          <ac:chgData name="Vykydal David" userId="e4976436-9ac8-4ad5-8996-e320ac3e439d" providerId="ADAL" clId="{3FFC2CF7-6E26-4061-B748-BED5BF89E430}" dt="2024-01-30T11:14:54.327" v="180" actId="478"/>
          <ac:spMkLst>
            <pc:docMk/>
            <pc:sldMk cId="1622478026" sldId="338"/>
            <ac:spMk id="11" creationId="{B59077B1-7889-0F57-4C1F-6E5357BB1470}"/>
          </ac:spMkLst>
        </pc:spChg>
        <pc:spChg chg="mod">
          <ac:chgData name="Vykydal David" userId="e4976436-9ac8-4ad5-8996-e320ac3e439d" providerId="ADAL" clId="{3FFC2CF7-6E26-4061-B748-BED5BF89E430}" dt="2024-01-30T11:14:43.957" v="179" actId="20577"/>
          <ac:spMkLst>
            <pc:docMk/>
            <pc:sldMk cId="1622478026" sldId="338"/>
            <ac:spMk id="13" creationId="{25FFC6E0-F77C-4A97-BD40-B71D81C0EEDB}"/>
          </ac:spMkLst>
        </pc:spChg>
        <pc:picChg chg="del">
          <ac:chgData name="Vykydal David" userId="e4976436-9ac8-4ad5-8996-e320ac3e439d" providerId="ADAL" clId="{3FFC2CF7-6E26-4061-B748-BED5BF89E430}" dt="2024-01-30T10:56:58.138" v="18" actId="478"/>
          <ac:picMkLst>
            <pc:docMk/>
            <pc:sldMk cId="1622478026" sldId="338"/>
            <ac:picMk id="2" creationId="{F30CD453-959D-58BE-B570-BE07B76D10BE}"/>
          </ac:picMkLst>
        </pc:picChg>
        <pc:picChg chg="add mod">
          <ac:chgData name="Vykydal David" userId="e4976436-9ac8-4ad5-8996-e320ac3e439d" providerId="ADAL" clId="{3FFC2CF7-6E26-4061-B748-BED5BF89E430}" dt="2024-01-30T10:56:58.598" v="19"/>
          <ac:picMkLst>
            <pc:docMk/>
            <pc:sldMk cId="1622478026" sldId="338"/>
            <ac:picMk id="3" creationId="{BD02DCA9-1DDD-730A-A2C7-7026FBC60A56}"/>
          </ac:picMkLst>
        </pc:picChg>
      </pc:sldChg>
      <pc:sldChg chg="addSp delSp modSp mod">
        <pc:chgData name="Vykydal David" userId="e4976436-9ac8-4ad5-8996-e320ac3e439d" providerId="ADAL" clId="{3FFC2CF7-6E26-4061-B748-BED5BF89E430}" dt="2024-01-30T11:24:14.429" v="352"/>
        <pc:sldMkLst>
          <pc:docMk/>
          <pc:sldMk cId="2355673282" sldId="339"/>
        </pc:sldMkLst>
        <pc:spChg chg="add mod">
          <ac:chgData name="Vykydal David" userId="e4976436-9ac8-4ad5-8996-e320ac3e439d" providerId="ADAL" clId="{3FFC2CF7-6E26-4061-B748-BED5BF89E430}" dt="2024-01-30T11:01:52.428" v="80"/>
          <ac:spMkLst>
            <pc:docMk/>
            <pc:sldMk cId="2355673282" sldId="339"/>
            <ac:spMk id="2" creationId="{686AF350-2825-5A7A-605C-8B48208A059B}"/>
          </ac:spMkLst>
        </pc:spChg>
        <pc:spChg chg="del">
          <ac:chgData name="Vykydal David" userId="e4976436-9ac8-4ad5-8996-e320ac3e439d" providerId="ADAL" clId="{3FFC2CF7-6E26-4061-B748-BED5BF89E430}" dt="2024-01-30T11:01:51.868" v="79" actId="478"/>
          <ac:spMkLst>
            <pc:docMk/>
            <pc:sldMk cId="2355673282" sldId="339"/>
            <ac:spMk id="8" creationId="{22CE6741-B1EA-2D3B-64B8-1139C86609B6}"/>
          </ac:spMkLst>
        </pc:spChg>
        <pc:spChg chg="mod">
          <ac:chgData name="Vykydal David" userId="e4976436-9ac8-4ad5-8996-e320ac3e439d" providerId="ADAL" clId="{3FFC2CF7-6E26-4061-B748-BED5BF89E430}" dt="2024-01-30T11:24:01.640" v="351" actId="6549"/>
          <ac:spMkLst>
            <pc:docMk/>
            <pc:sldMk cId="2355673282" sldId="339"/>
            <ac:spMk id="11" creationId="{B59077B1-7889-0F57-4C1F-6E5357BB1470}"/>
          </ac:spMkLst>
        </pc:spChg>
        <pc:spChg chg="mod">
          <ac:chgData name="Vykydal David" userId="e4976436-9ac8-4ad5-8996-e320ac3e439d" providerId="ADAL" clId="{3FFC2CF7-6E26-4061-B748-BED5BF89E430}" dt="2024-01-30T11:24:14.429" v="352"/>
          <ac:spMkLst>
            <pc:docMk/>
            <pc:sldMk cId="2355673282" sldId="339"/>
            <ac:spMk id="13" creationId="{25FFC6E0-F77C-4A97-BD40-B71D81C0EEDB}"/>
          </ac:spMkLst>
        </pc:spChg>
        <pc:picChg chg="del">
          <ac:chgData name="Vykydal David" userId="e4976436-9ac8-4ad5-8996-e320ac3e439d" providerId="ADAL" clId="{3FFC2CF7-6E26-4061-B748-BED5BF89E430}" dt="2024-01-30T10:57:28.558" v="32" actId="478"/>
          <ac:picMkLst>
            <pc:docMk/>
            <pc:sldMk cId="2355673282" sldId="339"/>
            <ac:picMk id="2" creationId="{F30CD453-959D-58BE-B570-BE07B76D10BE}"/>
          </ac:picMkLst>
        </pc:picChg>
        <pc:picChg chg="add mod">
          <ac:chgData name="Vykydal David" userId="e4976436-9ac8-4ad5-8996-e320ac3e439d" providerId="ADAL" clId="{3FFC2CF7-6E26-4061-B748-BED5BF89E430}" dt="2024-01-30T10:57:29.018" v="33"/>
          <ac:picMkLst>
            <pc:docMk/>
            <pc:sldMk cId="2355673282" sldId="339"/>
            <ac:picMk id="3" creationId="{EB9243B2-CBAA-2905-400A-E683574717CD}"/>
          </ac:picMkLst>
        </pc:picChg>
      </pc:sldChg>
      <pc:sldChg chg="addSp delSp modSp mod">
        <pc:chgData name="Vykydal David" userId="e4976436-9ac8-4ad5-8996-e320ac3e439d" providerId="ADAL" clId="{3FFC2CF7-6E26-4061-B748-BED5BF89E430}" dt="2024-01-30T11:27:59.101" v="365" actId="14734"/>
        <pc:sldMkLst>
          <pc:docMk/>
          <pc:sldMk cId="2078085499" sldId="340"/>
        </pc:sldMkLst>
        <pc:spChg chg="add mod">
          <ac:chgData name="Vykydal David" userId="e4976436-9ac8-4ad5-8996-e320ac3e439d" providerId="ADAL" clId="{3FFC2CF7-6E26-4061-B748-BED5BF89E430}" dt="2024-01-30T11:01:56.398" v="82"/>
          <ac:spMkLst>
            <pc:docMk/>
            <pc:sldMk cId="2078085499" sldId="340"/>
            <ac:spMk id="2" creationId="{6D0470B5-EC37-0F95-B24B-44CAD63AB6F3}"/>
          </ac:spMkLst>
        </pc:spChg>
        <pc:spChg chg="del">
          <ac:chgData name="Vykydal David" userId="e4976436-9ac8-4ad5-8996-e320ac3e439d" providerId="ADAL" clId="{3FFC2CF7-6E26-4061-B748-BED5BF89E430}" dt="2024-01-30T11:01:55.908" v="81" actId="478"/>
          <ac:spMkLst>
            <pc:docMk/>
            <pc:sldMk cId="2078085499" sldId="340"/>
            <ac:spMk id="8" creationId="{22CE6741-B1EA-2D3B-64B8-1139C86609B6}"/>
          </ac:spMkLst>
        </pc:spChg>
        <pc:spChg chg="mod">
          <ac:chgData name="Vykydal David" userId="e4976436-9ac8-4ad5-8996-e320ac3e439d" providerId="ADAL" clId="{3FFC2CF7-6E26-4061-B748-BED5BF89E430}" dt="2024-01-30T11:24:36.146" v="353"/>
          <ac:spMkLst>
            <pc:docMk/>
            <pc:sldMk cId="2078085499" sldId="340"/>
            <ac:spMk id="11" creationId="{B59077B1-7889-0F57-4C1F-6E5357BB1470}"/>
          </ac:spMkLst>
        </pc:spChg>
        <pc:graphicFrameChg chg="mod modGraphic">
          <ac:chgData name="Vykydal David" userId="e4976436-9ac8-4ad5-8996-e320ac3e439d" providerId="ADAL" clId="{3FFC2CF7-6E26-4061-B748-BED5BF89E430}" dt="2024-01-30T11:27:59.101" v="365" actId="14734"/>
          <ac:graphicFrameMkLst>
            <pc:docMk/>
            <pc:sldMk cId="2078085499" sldId="340"/>
            <ac:graphicFrameMk id="3" creationId="{D5C53166-449B-739E-B00F-CF3C257A2AF4}"/>
          </ac:graphicFrameMkLst>
        </pc:graphicFrameChg>
        <pc:picChg chg="del">
          <ac:chgData name="Vykydal David" userId="e4976436-9ac8-4ad5-8996-e320ac3e439d" providerId="ADAL" clId="{3FFC2CF7-6E26-4061-B748-BED5BF89E430}" dt="2024-01-30T10:57:32.578" v="34" actId="478"/>
          <ac:picMkLst>
            <pc:docMk/>
            <pc:sldMk cId="2078085499" sldId="340"/>
            <ac:picMk id="2" creationId="{F30CD453-959D-58BE-B570-BE07B76D10BE}"/>
          </ac:picMkLst>
        </pc:picChg>
        <pc:picChg chg="add mod">
          <ac:chgData name="Vykydal David" userId="e4976436-9ac8-4ad5-8996-e320ac3e439d" providerId="ADAL" clId="{3FFC2CF7-6E26-4061-B748-BED5BF89E430}" dt="2024-01-30T10:57:33.438" v="35"/>
          <ac:picMkLst>
            <pc:docMk/>
            <pc:sldMk cId="2078085499" sldId="340"/>
            <ac:picMk id="5" creationId="{420E8A6E-2FD4-A48A-CB7F-245718DBDA5B}"/>
          </ac:picMkLst>
        </pc:picChg>
      </pc:sldChg>
      <pc:sldChg chg="addSp delSp modSp mod">
        <pc:chgData name="Vykydal David" userId="e4976436-9ac8-4ad5-8996-e320ac3e439d" providerId="ADAL" clId="{3FFC2CF7-6E26-4061-B748-BED5BF89E430}" dt="2024-01-30T11:31:16.176" v="394"/>
        <pc:sldMkLst>
          <pc:docMk/>
          <pc:sldMk cId="3132718876" sldId="341"/>
        </pc:sldMkLst>
        <pc:spChg chg="add mod">
          <ac:chgData name="Vykydal David" userId="e4976436-9ac8-4ad5-8996-e320ac3e439d" providerId="ADAL" clId="{3FFC2CF7-6E26-4061-B748-BED5BF89E430}" dt="2024-01-30T11:02:03.028" v="84"/>
          <ac:spMkLst>
            <pc:docMk/>
            <pc:sldMk cId="3132718876" sldId="341"/>
            <ac:spMk id="2" creationId="{063B8C9E-8F9D-573D-6A86-3DC8D3E90FA1}"/>
          </ac:spMkLst>
        </pc:spChg>
        <pc:spChg chg="del">
          <ac:chgData name="Vykydal David" userId="e4976436-9ac8-4ad5-8996-e320ac3e439d" providerId="ADAL" clId="{3FFC2CF7-6E26-4061-B748-BED5BF89E430}" dt="2024-01-30T11:02:00.198" v="83" actId="478"/>
          <ac:spMkLst>
            <pc:docMk/>
            <pc:sldMk cId="3132718876" sldId="341"/>
            <ac:spMk id="8" creationId="{22CE6741-B1EA-2D3B-64B8-1139C86609B6}"/>
          </ac:spMkLst>
        </pc:spChg>
        <pc:spChg chg="mod">
          <ac:chgData name="Vykydal David" userId="e4976436-9ac8-4ad5-8996-e320ac3e439d" providerId="ADAL" clId="{3FFC2CF7-6E26-4061-B748-BED5BF89E430}" dt="2024-01-30T11:28:14.196" v="366"/>
          <ac:spMkLst>
            <pc:docMk/>
            <pc:sldMk cId="3132718876" sldId="341"/>
            <ac:spMk id="11" creationId="{B59077B1-7889-0F57-4C1F-6E5357BB1470}"/>
          </ac:spMkLst>
        </pc:spChg>
        <pc:graphicFrameChg chg="mod modGraphic">
          <ac:chgData name="Vykydal David" userId="e4976436-9ac8-4ad5-8996-e320ac3e439d" providerId="ADAL" clId="{3FFC2CF7-6E26-4061-B748-BED5BF89E430}" dt="2024-01-30T11:31:16.176" v="394"/>
          <ac:graphicFrameMkLst>
            <pc:docMk/>
            <pc:sldMk cId="3132718876" sldId="341"/>
            <ac:graphicFrameMk id="3" creationId="{D5C53166-449B-739E-B00F-CF3C257A2AF4}"/>
          </ac:graphicFrameMkLst>
        </pc:graphicFrameChg>
        <pc:picChg chg="del">
          <ac:chgData name="Vykydal David" userId="e4976436-9ac8-4ad5-8996-e320ac3e439d" providerId="ADAL" clId="{3FFC2CF7-6E26-4061-B748-BED5BF89E430}" dt="2024-01-30T10:57:36.908" v="36" actId="478"/>
          <ac:picMkLst>
            <pc:docMk/>
            <pc:sldMk cId="3132718876" sldId="341"/>
            <ac:picMk id="2" creationId="{F30CD453-959D-58BE-B570-BE07B76D10BE}"/>
          </ac:picMkLst>
        </pc:picChg>
        <pc:picChg chg="add mod">
          <ac:chgData name="Vykydal David" userId="e4976436-9ac8-4ad5-8996-e320ac3e439d" providerId="ADAL" clId="{3FFC2CF7-6E26-4061-B748-BED5BF89E430}" dt="2024-01-30T10:57:37.438" v="37"/>
          <ac:picMkLst>
            <pc:docMk/>
            <pc:sldMk cId="3132718876" sldId="341"/>
            <ac:picMk id="5" creationId="{94B15017-37A9-17D6-5B36-27C8FD13E135}"/>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a:extLst>
              <a:ext uri="{FF2B5EF4-FFF2-40B4-BE49-F238E27FC236}">
                <a16:creationId xmlns:a16="http://schemas.microsoft.com/office/drawing/2014/main" id="{A7E84B11-8086-A046-B6B7-F7A9DB5EAD8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cs-CZ" dirty="0"/>
          </a:p>
        </p:txBody>
      </p:sp>
      <p:sp>
        <p:nvSpPr>
          <p:cNvPr id="3" name="Zástupný symbol pro datum 2">
            <a:extLst>
              <a:ext uri="{FF2B5EF4-FFF2-40B4-BE49-F238E27FC236}">
                <a16:creationId xmlns:a16="http://schemas.microsoft.com/office/drawing/2014/main" id="{AE5F8304-EF8E-7A48-A3EC-256BB4EB244F}"/>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70746FA-9F78-5A43-BFD1-03D27A7F3C92}" type="datetimeFigureOut">
              <a:rPr lang="cs-CZ" smtClean="0"/>
              <a:t>31.07.2024</a:t>
            </a:fld>
            <a:endParaRPr lang="cs-CZ" dirty="0"/>
          </a:p>
        </p:txBody>
      </p:sp>
      <p:sp>
        <p:nvSpPr>
          <p:cNvPr id="4" name="Zástupný symbol pro zápatí 3">
            <a:extLst>
              <a:ext uri="{FF2B5EF4-FFF2-40B4-BE49-F238E27FC236}">
                <a16:creationId xmlns:a16="http://schemas.microsoft.com/office/drawing/2014/main" id="{FCE85A97-9D2F-A74D-874B-B462CB8C6364}"/>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cs-CZ" dirty="0"/>
          </a:p>
        </p:txBody>
      </p:sp>
      <p:sp>
        <p:nvSpPr>
          <p:cNvPr id="5" name="Zástupný symbol pro číslo snímku 4">
            <a:extLst>
              <a:ext uri="{FF2B5EF4-FFF2-40B4-BE49-F238E27FC236}">
                <a16:creationId xmlns:a16="http://schemas.microsoft.com/office/drawing/2014/main" id="{CB02496D-CD03-4446-AD06-43B91E168840}"/>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AECC9C5-FF55-F544-A6D3-2B14C7549CF4}" type="slidenum">
              <a:rPr lang="cs-CZ" smtClean="0"/>
              <a:t>‹#›</a:t>
            </a:fld>
            <a:endParaRPr lang="cs-CZ" dirty="0"/>
          </a:p>
        </p:txBody>
      </p:sp>
    </p:spTree>
    <p:extLst>
      <p:ext uri="{BB962C8B-B14F-4D97-AF65-F5344CB8AC3E}">
        <p14:creationId xmlns:p14="http://schemas.microsoft.com/office/powerpoint/2010/main" val="43421827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cs-CZ" dirty="0"/>
          </a:p>
        </p:txBody>
      </p:sp>
      <p:sp>
        <p:nvSpPr>
          <p:cNvPr id="3" name="Zástupný symbol pro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092D10F-BC7E-0545-A8D3-D708044527A6}" type="datetimeFigureOut">
              <a:rPr lang="cs-CZ" smtClean="0"/>
              <a:t>31.07.2024</a:t>
            </a:fld>
            <a:endParaRPr lang="cs-CZ" dirty="0"/>
          </a:p>
        </p:txBody>
      </p:sp>
      <p:sp>
        <p:nvSpPr>
          <p:cNvPr id="4" name="Zástupný symbol pro obrázek snímku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cs-CZ" dirty="0"/>
          </a:p>
        </p:txBody>
      </p:sp>
      <p:sp>
        <p:nvSpPr>
          <p:cNvPr id="5" name="Zástupný symbol pro poznámky 4"/>
          <p:cNvSpPr>
            <a:spLocks noGrp="1"/>
          </p:cNvSpPr>
          <p:nvPr>
            <p:ph type="body" sz="quarter" idx="3"/>
          </p:nvPr>
        </p:nvSpPr>
        <p:spPr>
          <a:xfrm>
            <a:off x="685800" y="4400550"/>
            <a:ext cx="5486400" cy="3600450"/>
          </a:xfrm>
          <a:prstGeom prst="rect">
            <a:avLst/>
          </a:prstGeom>
        </p:spPr>
        <p:txBody>
          <a:bodyPr vert="horz" lIns="91440" tIns="45720" rIns="91440" bIns="45720" rtlCol="0"/>
          <a:lstStyle/>
          <a:p>
            <a:r>
              <a:rPr lang="cs-CZ"/>
              <a:t>Upravte styly předlohy textu.
Druhá úroveň
Třetí úroveň
Čtvrtá úroveň
Pátá úroveň</a:t>
            </a:r>
          </a:p>
        </p:txBody>
      </p:sp>
      <p:sp>
        <p:nvSpPr>
          <p:cNvPr id="6" name="Zástupný symbol pro zápatí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cs-CZ" dirty="0"/>
          </a:p>
        </p:txBody>
      </p:sp>
      <p:sp>
        <p:nvSpPr>
          <p:cNvPr id="7" name="Zástupný symbol pro číslo snímk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4477E90-4C3A-1A40-BB34-28A95E688A19}" type="slidenum">
              <a:rPr lang="cs-CZ" smtClean="0"/>
              <a:t>‹#›</a:t>
            </a:fld>
            <a:endParaRPr lang="cs-CZ" dirty="0"/>
          </a:p>
        </p:txBody>
      </p:sp>
    </p:spTree>
    <p:extLst>
      <p:ext uri="{BB962C8B-B14F-4D97-AF65-F5344CB8AC3E}">
        <p14:creationId xmlns:p14="http://schemas.microsoft.com/office/powerpoint/2010/main" val="1350242133"/>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5"/>
          </p:nvPr>
        </p:nvSpPr>
        <p:spPr/>
        <p:txBody>
          <a:bodyPr/>
          <a:lstStyle/>
          <a:p>
            <a:fld id="{74477E90-4C3A-1A40-BB34-28A95E688A19}" type="slidenum">
              <a:rPr lang="cs-CZ" smtClean="0"/>
              <a:t>15</a:t>
            </a:fld>
            <a:endParaRPr lang="cs-CZ" dirty="0"/>
          </a:p>
        </p:txBody>
      </p:sp>
    </p:spTree>
    <p:extLst>
      <p:ext uri="{BB962C8B-B14F-4D97-AF65-F5344CB8AC3E}">
        <p14:creationId xmlns:p14="http://schemas.microsoft.com/office/powerpoint/2010/main" val="10960246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613F77-2CE9-7D49-9458-1ACF72B588E7}"/>
              </a:ext>
            </a:extLst>
          </p:cNvPr>
          <p:cNvSpPr>
            <a:spLocks noGrp="1"/>
          </p:cNvSpPr>
          <p:nvPr>
            <p:ph type="ctrTitle"/>
          </p:nvPr>
        </p:nvSpPr>
        <p:spPr>
          <a:xfrm>
            <a:off x="192088" y="1989138"/>
            <a:ext cx="11798620" cy="1172352"/>
          </a:xfrm>
          <a:prstGeom prst="rect">
            <a:avLst/>
          </a:prstGeom>
        </p:spPr>
        <p:txBody>
          <a:bodyPr anchor="b">
            <a:normAutofit/>
          </a:bodyPr>
          <a:lstStyle>
            <a:lvl1pPr algn="ctr">
              <a:defRPr sz="4000"/>
            </a:lvl1pPr>
          </a:lstStyle>
          <a:p>
            <a:r>
              <a:rPr lang="cs-CZ"/>
              <a:t>Kliknutím lze upravit styl.</a:t>
            </a:r>
            <a:endParaRPr lang="cs-CZ" dirty="0"/>
          </a:p>
        </p:txBody>
      </p:sp>
      <p:sp>
        <p:nvSpPr>
          <p:cNvPr id="3" name="Subtitle 2">
            <a:extLst>
              <a:ext uri="{FF2B5EF4-FFF2-40B4-BE49-F238E27FC236}">
                <a16:creationId xmlns:a16="http://schemas.microsoft.com/office/drawing/2014/main" id="{F481DA3B-0F22-3848-B468-C8422D799B06}"/>
              </a:ext>
            </a:extLst>
          </p:cNvPr>
          <p:cNvSpPr>
            <a:spLocks noGrp="1"/>
          </p:cNvSpPr>
          <p:nvPr>
            <p:ph type="subTitle" idx="1"/>
          </p:nvPr>
        </p:nvSpPr>
        <p:spPr>
          <a:xfrm>
            <a:off x="192087" y="3602038"/>
            <a:ext cx="11798619"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cs-CZ"/>
              <a:t>Kliknutím můžete upravit styl předlohy.</a:t>
            </a:r>
            <a:endParaRPr lang="cs-CZ" dirty="0"/>
          </a:p>
        </p:txBody>
      </p:sp>
      <p:sp>
        <p:nvSpPr>
          <p:cNvPr id="6" name="Slide Number Placeholder 5">
            <a:extLst>
              <a:ext uri="{FF2B5EF4-FFF2-40B4-BE49-F238E27FC236}">
                <a16:creationId xmlns:a16="http://schemas.microsoft.com/office/drawing/2014/main" id="{32B2D269-4D51-D242-8BC5-F310E732E27D}"/>
              </a:ext>
            </a:extLst>
          </p:cNvPr>
          <p:cNvSpPr>
            <a:spLocks noGrp="1"/>
          </p:cNvSpPr>
          <p:nvPr>
            <p:ph type="sldNum" sz="quarter" idx="12"/>
          </p:nvPr>
        </p:nvSpPr>
        <p:spPr/>
        <p:txBody>
          <a:bodyPr/>
          <a:lstStyle/>
          <a:p>
            <a:fld id="{E57EA1BE-92D9-9E4F-B3B9-F1A717F85676}" type="slidenum">
              <a:rPr lang="cs-CZ" smtClean="0"/>
              <a:t>‹#›</a:t>
            </a:fld>
            <a:endParaRPr lang="cs-CZ" dirty="0"/>
          </a:p>
        </p:txBody>
      </p:sp>
    </p:spTree>
    <p:extLst>
      <p:ext uri="{BB962C8B-B14F-4D97-AF65-F5344CB8AC3E}">
        <p14:creationId xmlns:p14="http://schemas.microsoft.com/office/powerpoint/2010/main" val="8727569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FC4CAD3-2491-3045-91F4-95BA28879846}"/>
              </a:ext>
            </a:extLst>
          </p:cNvPr>
          <p:cNvSpPr>
            <a:spLocks noGrp="1"/>
          </p:cNvSpPr>
          <p:nvPr>
            <p:ph type="dt" sz="half" idx="10"/>
          </p:nvPr>
        </p:nvSpPr>
        <p:spPr>
          <a:xfrm>
            <a:off x="216468" y="6356349"/>
            <a:ext cx="947170" cy="302347"/>
          </a:xfrm>
          <a:prstGeom prst="rect">
            <a:avLst/>
          </a:prstGeom>
        </p:spPr>
        <p:txBody>
          <a:bodyPr/>
          <a:lstStyle/>
          <a:p>
            <a:r>
              <a:rPr lang="cs-CZ" dirty="0"/>
              <a:t>11/04/2019</a:t>
            </a:r>
          </a:p>
        </p:txBody>
      </p:sp>
      <p:sp>
        <p:nvSpPr>
          <p:cNvPr id="3" name="Footer Placeholder 2">
            <a:extLst>
              <a:ext uri="{FF2B5EF4-FFF2-40B4-BE49-F238E27FC236}">
                <a16:creationId xmlns:a16="http://schemas.microsoft.com/office/drawing/2014/main" id="{E78D3671-8D78-AB47-8428-FB2C74A753D0}"/>
              </a:ext>
            </a:extLst>
          </p:cNvPr>
          <p:cNvSpPr>
            <a:spLocks noGrp="1"/>
          </p:cNvSpPr>
          <p:nvPr>
            <p:ph type="ftr" sz="quarter" idx="11"/>
          </p:nvPr>
        </p:nvSpPr>
        <p:spPr>
          <a:xfrm>
            <a:off x="1303505" y="6356351"/>
            <a:ext cx="10145949" cy="312738"/>
          </a:xfrm>
          <a:prstGeom prst="rect">
            <a:avLst/>
          </a:prstGeom>
        </p:spPr>
        <p:txBody>
          <a:bodyPr/>
          <a:lstStyle/>
          <a:p>
            <a:r>
              <a:rPr lang="cs-CZ" dirty="0"/>
              <a:t>Název prezentace </a:t>
            </a:r>
          </a:p>
        </p:txBody>
      </p:sp>
      <p:sp>
        <p:nvSpPr>
          <p:cNvPr id="4" name="Slide Number Placeholder 3">
            <a:extLst>
              <a:ext uri="{FF2B5EF4-FFF2-40B4-BE49-F238E27FC236}">
                <a16:creationId xmlns:a16="http://schemas.microsoft.com/office/drawing/2014/main" id="{27253978-B0A2-9346-AEA0-9BBC0215B6FE}"/>
              </a:ext>
            </a:extLst>
          </p:cNvPr>
          <p:cNvSpPr>
            <a:spLocks noGrp="1"/>
          </p:cNvSpPr>
          <p:nvPr>
            <p:ph type="sldNum" sz="quarter" idx="12"/>
          </p:nvPr>
        </p:nvSpPr>
        <p:spPr/>
        <p:txBody>
          <a:bodyPr/>
          <a:lstStyle/>
          <a:p>
            <a:fld id="{E57EA1BE-92D9-9E4F-B3B9-F1A717F85676}" type="slidenum">
              <a:rPr lang="cs-CZ" smtClean="0"/>
              <a:t>‹#›</a:t>
            </a:fld>
            <a:endParaRPr lang="cs-CZ" dirty="0"/>
          </a:p>
        </p:txBody>
      </p:sp>
    </p:spTree>
    <p:extLst>
      <p:ext uri="{BB962C8B-B14F-4D97-AF65-F5344CB8AC3E}">
        <p14:creationId xmlns:p14="http://schemas.microsoft.com/office/powerpoint/2010/main" val="13030076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C3B380-B0ED-AA4C-9846-18497E75DABA}"/>
              </a:ext>
            </a:extLst>
          </p:cNvPr>
          <p:cNvSpPr>
            <a:spLocks noGrp="1"/>
          </p:cNvSpPr>
          <p:nvPr>
            <p:ph type="title"/>
          </p:nvPr>
        </p:nvSpPr>
        <p:spPr>
          <a:xfrm>
            <a:off x="200181" y="1089025"/>
            <a:ext cx="4563908" cy="719138"/>
          </a:xfrm>
          <a:prstGeom prst="rect">
            <a:avLst/>
          </a:prstGeom>
        </p:spPr>
        <p:txBody>
          <a:bodyPr anchor="t">
            <a:normAutofit/>
          </a:bodyPr>
          <a:lstStyle>
            <a:lvl1pPr>
              <a:defRPr sz="2800"/>
            </a:lvl1pPr>
          </a:lstStyle>
          <a:p>
            <a:r>
              <a:rPr lang="cs-CZ"/>
              <a:t>Kliknutím lze upravit styl.</a:t>
            </a:r>
            <a:endParaRPr lang="cs-CZ" dirty="0"/>
          </a:p>
        </p:txBody>
      </p:sp>
      <p:sp>
        <p:nvSpPr>
          <p:cNvPr id="3" name="Content Placeholder 2">
            <a:extLst>
              <a:ext uri="{FF2B5EF4-FFF2-40B4-BE49-F238E27FC236}">
                <a16:creationId xmlns:a16="http://schemas.microsoft.com/office/drawing/2014/main" id="{595C539D-BE42-5E44-9649-A43967320D0F}"/>
              </a:ext>
            </a:extLst>
          </p:cNvPr>
          <p:cNvSpPr>
            <a:spLocks noGrp="1"/>
          </p:cNvSpPr>
          <p:nvPr>
            <p:ph idx="1"/>
          </p:nvPr>
        </p:nvSpPr>
        <p:spPr>
          <a:xfrm>
            <a:off x="4924243" y="1089025"/>
            <a:ext cx="7075670" cy="5111749"/>
          </a:xfrm>
        </p:spPr>
        <p:txBody>
          <a:bodyPr/>
          <a:lstStyle>
            <a:lvl1pPr>
              <a:defRPr sz="2200"/>
            </a:lvl1pPr>
            <a:lvl2pPr>
              <a:defRPr sz="1800"/>
            </a:lvl2pPr>
            <a:lvl3pPr>
              <a:defRPr sz="1600"/>
            </a:lvl3pPr>
            <a:lvl4pPr>
              <a:defRPr sz="1400"/>
            </a:lvl4pPr>
            <a:lvl5pPr>
              <a:defRPr sz="2000"/>
            </a:lvl5pPr>
            <a:lvl6pPr>
              <a:defRPr sz="2000"/>
            </a:lvl6pPr>
            <a:lvl7pPr>
              <a:defRPr sz="2000"/>
            </a:lvl7pPr>
            <a:lvl8pPr>
              <a:defRPr sz="2000"/>
            </a:lvl8pPr>
            <a:lvl9pPr>
              <a:defRPr sz="2000"/>
            </a:lvl9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p:txBody>
      </p:sp>
      <p:sp>
        <p:nvSpPr>
          <p:cNvPr id="4" name="Text Placeholder 3">
            <a:extLst>
              <a:ext uri="{FF2B5EF4-FFF2-40B4-BE49-F238E27FC236}">
                <a16:creationId xmlns:a16="http://schemas.microsoft.com/office/drawing/2014/main" id="{F2709BA3-2099-E943-B907-9054F9DEA636}"/>
              </a:ext>
            </a:extLst>
          </p:cNvPr>
          <p:cNvSpPr>
            <a:spLocks noGrp="1"/>
          </p:cNvSpPr>
          <p:nvPr>
            <p:ph type="body" sz="half" idx="2"/>
          </p:nvPr>
        </p:nvSpPr>
        <p:spPr>
          <a:xfrm>
            <a:off x="200181" y="1989137"/>
            <a:ext cx="4563908" cy="4211637"/>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Po kliknutí můžete upravovat styly textu v předloze.</a:t>
            </a:r>
          </a:p>
        </p:txBody>
      </p:sp>
      <p:sp>
        <p:nvSpPr>
          <p:cNvPr id="5" name="Date Placeholder 4">
            <a:extLst>
              <a:ext uri="{FF2B5EF4-FFF2-40B4-BE49-F238E27FC236}">
                <a16:creationId xmlns:a16="http://schemas.microsoft.com/office/drawing/2014/main" id="{A93F984A-10C0-FA4B-993D-0030D8FC2D8C}"/>
              </a:ext>
            </a:extLst>
          </p:cNvPr>
          <p:cNvSpPr>
            <a:spLocks noGrp="1"/>
          </p:cNvSpPr>
          <p:nvPr>
            <p:ph type="dt" sz="half" idx="10"/>
          </p:nvPr>
        </p:nvSpPr>
        <p:spPr>
          <a:xfrm>
            <a:off x="216468" y="6356349"/>
            <a:ext cx="947170" cy="302347"/>
          </a:xfrm>
          <a:prstGeom prst="rect">
            <a:avLst/>
          </a:prstGeom>
        </p:spPr>
        <p:txBody>
          <a:bodyPr/>
          <a:lstStyle/>
          <a:p>
            <a:r>
              <a:rPr lang="cs-CZ" dirty="0"/>
              <a:t>11/04/2019</a:t>
            </a:r>
          </a:p>
        </p:txBody>
      </p:sp>
      <p:sp>
        <p:nvSpPr>
          <p:cNvPr id="6" name="Footer Placeholder 5">
            <a:extLst>
              <a:ext uri="{FF2B5EF4-FFF2-40B4-BE49-F238E27FC236}">
                <a16:creationId xmlns:a16="http://schemas.microsoft.com/office/drawing/2014/main" id="{6E11D101-3D6C-364A-81B6-1FCFE8703A1D}"/>
              </a:ext>
            </a:extLst>
          </p:cNvPr>
          <p:cNvSpPr>
            <a:spLocks noGrp="1"/>
          </p:cNvSpPr>
          <p:nvPr>
            <p:ph type="ftr" sz="quarter" idx="11"/>
          </p:nvPr>
        </p:nvSpPr>
        <p:spPr>
          <a:xfrm>
            <a:off x="1303505" y="6356351"/>
            <a:ext cx="10145949" cy="312738"/>
          </a:xfrm>
          <a:prstGeom prst="rect">
            <a:avLst/>
          </a:prstGeom>
        </p:spPr>
        <p:txBody>
          <a:bodyPr/>
          <a:lstStyle/>
          <a:p>
            <a:r>
              <a:rPr lang="cs-CZ" dirty="0"/>
              <a:t>Název prezentace </a:t>
            </a:r>
          </a:p>
        </p:txBody>
      </p:sp>
      <p:sp>
        <p:nvSpPr>
          <p:cNvPr id="7" name="Slide Number Placeholder 6">
            <a:extLst>
              <a:ext uri="{FF2B5EF4-FFF2-40B4-BE49-F238E27FC236}">
                <a16:creationId xmlns:a16="http://schemas.microsoft.com/office/drawing/2014/main" id="{5F8CA1EE-A952-AB4C-AD12-9C7801BE42D8}"/>
              </a:ext>
            </a:extLst>
          </p:cNvPr>
          <p:cNvSpPr>
            <a:spLocks noGrp="1"/>
          </p:cNvSpPr>
          <p:nvPr>
            <p:ph type="sldNum" sz="quarter" idx="12"/>
          </p:nvPr>
        </p:nvSpPr>
        <p:spPr/>
        <p:txBody>
          <a:bodyPr/>
          <a:lstStyle/>
          <a:p>
            <a:fld id="{E57EA1BE-92D9-9E4F-B3B9-F1A717F85676}" type="slidenum">
              <a:rPr lang="cs-CZ" smtClean="0"/>
              <a:t>‹#›</a:t>
            </a:fld>
            <a:endParaRPr lang="cs-CZ" dirty="0"/>
          </a:p>
        </p:txBody>
      </p:sp>
    </p:spTree>
    <p:extLst>
      <p:ext uri="{BB962C8B-B14F-4D97-AF65-F5344CB8AC3E}">
        <p14:creationId xmlns:p14="http://schemas.microsoft.com/office/powerpoint/2010/main" val="344576233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4D38C2-A537-A048-9C5D-EC1FA9710DDA}"/>
              </a:ext>
            </a:extLst>
          </p:cNvPr>
          <p:cNvSpPr>
            <a:spLocks noGrp="1"/>
          </p:cNvSpPr>
          <p:nvPr>
            <p:ph type="title"/>
          </p:nvPr>
        </p:nvSpPr>
        <p:spPr>
          <a:xfrm>
            <a:off x="200555" y="1089025"/>
            <a:ext cx="4563533" cy="719138"/>
          </a:xfrm>
          <a:prstGeom prst="rect">
            <a:avLst/>
          </a:prstGeom>
        </p:spPr>
        <p:txBody>
          <a:bodyPr anchor="t">
            <a:normAutofit/>
          </a:bodyPr>
          <a:lstStyle>
            <a:lvl1pPr>
              <a:defRPr sz="2800"/>
            </a:lvl1pPr>
          </a:lstStyle>
          <a:p>
            <a:r>
              <a:rPr lang="cs-CZ"/>
              <a:t>Kliknutím lze upravit styl.</a:t>
            </a:r>
            <a:endParaRPr lang="cs-CZ" dirty="0"/>
          </a:p>
        </p:txBody>
      </p:sp>
      <p:sp>
        <p:nvSpPr>
          <p:cNvPr id="3" name="Picture Placeholder 2">
            <a:extLst>
              <a:ext uri="{FF2B5EF4-FFF2-40B4-BE49-F238E27FC236}">
                <a16:creationId xmlns:a16="http://schemas.microsoft.com/office/drawing/2014/main" id="{44F60598-20E7-F042-89BA-C6678DD94E04}"/>
              </a:ext>
            </a:extLst>
          </p:cNvPr>
          <p:cNvSpPr>
            <a:spLocks noGrp="1"/>
          </p:cNvSpPr>
          <p:nvPr>
            <p:ph type="pic" idx="1" hasCustomPrompt="1"/>
          </p:nvPr>
        </p:nvSpPr>
        <p:spPr>
          <a:xfrm>
            <a:off x="4908549" y="1089025"/>
            <a:ext cx="7091363" cy="5111750"/>
          </a:xfrm>
        </p:spPr>
        <p:txBody>
          <a:bodyPr>
            <a:normAutofit/>
          </a:bodyPr>
          <a:lstStyle>
            <a:lvl1pPr marL="0" indent="0">
              <a:buNone/>
              <a:defRPr sz="16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cs-CZ" sz="1600" dirty="0"/>
              <a:t>Picture</a:t>
            </a:r>
            <a:endParaRPr lang="cs-CZ" dirty="0"/>
          </a:p>
        </p:txBody>
      </p:sp>
      <p:sp>
        <p:nvSpPr>
          <p:cNvPr id="4" name="Text Placeholder 3">
            <a:extLst>
              <a:ext uri="{FF2B5EF4-FFF2-40B4-BE49-F238E27FC236}">
                <a16:creationId xmlns:a16="http://schemas.microsoft.com/office/drawing/2014/main" id="{84BA6C57-B059-7548-8C2E-30FE726D9B20}"/>
              </a:ext>
            </a:extLst>
          </p:cNvPr>
          <p:cNvSpPr>
            <a:spLocks noGrp="1"/>
          </p:cNvSpPr>
          <p:nvPr>
            <p:ph type="body" sz="half" idx="2"/>
          </p:nvPr>
        </p:nvSpPr>
        <p:spPr>
          <a:xfrm>
            <a:off x="200555" y="1989137"/>
            <a:ext cx="4563533" cy="4211637"/>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Po kliknutí můžete upravovat styly textu v předloze.</a:t>
            </a:r>
          </a:p>
        </p:txBody>
      </p:sp>
      <p:sp>
        <p:nvSpPr>
          <p:cNvPr id="5" name="Date Placeholder 4">
            <a:extLst>
              <a:ext uri="{FF2B5EF4-FFF2-40B4-BE49-F238E27FC236}">
                <a16:creationId xmlns:a16="http://schemas.microsoft.com/office/drawing/2014/main" id="{5A1513B4-C6DE-674E-99C4-2B60E0B3CF92}"/>
              </a:ext>
            </a:extLst>
          </p:cNvPr>
          <p:cNvSpPr>
            <a:spLocks noGrp="1"/>
          </p:cNvSpPr>
          <p:nvPr>
            <p:ph type="dt" sz="half" idx="10"/>
          </p:nvPr>
        </p:nvSpPr>
        <p:spPr>
          <a:xfrm>
            <a:off x="216468" y="6356349"/>
            <a:ext cx="947170" cy="302347"/>
          </a:xfrm>
          <a:prstGeom prst="rect">
            <a:avLst/>
          </a:prstGeom>
        </p:spPr>
        <p:txBody>
          <a:bodyPr/>
          <a:lstStyle/>
          <a:p>
            <a:r>
              <a:rPr lang="cs-CZ" dirty="0"/>
              <a:t>11/04/2019</a:t>
            </a:r>
          </a:p>
        </p:txBody>
      </p:sp>
      <p:sp>
        <p:nvSpPr>
          <p:cNvPr id="6" name="Footer Placeholder 5">
            <a:extLst>
              <a:ext uri="{FF2B5EF4-FFF2-40B4-BE49-F238E27FC236}">
                <a16:creationId xmlns:a16="http://schemas.microsoft.com/office/drawing/2014/main" id="{1D8753AB-B7F1-204E-AFB9-F65DEBC66B13}"/>
              </a:ext>
            </a:extLst>
          </p:cNvPr>
          <p:cNvSpPr>
            <a:spLocks noGrp="1"/>
          </p:cNvSpPr>
          <p:nvPr>
            <p:ph type="ftr" sz="quarter" idx="11"/>
          </p:nvPr>
        </p:nvSpPr>
        <p:spPr>
          <a:xfrm>
            <a:off x="1303505" y="6356351"/>
            <a:ext cx="10145949" cy="312738"/>
          </a:xfrm>
          <a:prstGeom prst="rect">
            <a:avLst/>
          </a:prstGeom>
        </p:spPr>
        <p:txBody>
          <a:bodyPr/>
          <a:lstStyle/>
          <a:p>
            <a:r>
              <a:rPr lang="cs-CZ" dirty="0"/>
              <a:t>Název prezentace </a:t>
            </a:r>
          </a:p>
        </p:txBody>
      </p:sp>
      <p:sp>
        <p:nvSpPr>
          <p:cNvPr id="7" name="Slide Number Placeholder 6">
            <a:extLst>
              <a:ext uri="{FF2B5EF4-FFF2-40B4-BE49-F238E27FC236}">
                <a16:creationId xmlns:a16="http://schemas.microsoft.com/office/drawing/2014/main" id="{9B5C4982-79FD-9346-AC3D-B384016DEA74}"/>
              </a:ext>
            </a:extLst>
          </p:cNvPr>
          <p:cNvSpPr>
            <a:spLocks noGrp="1"/>
          </p:cNvSpPr>
          <p:nvPr>
            <p:ph type="sldNum" sz="quarter" idx="12"/>
          </p:nvPr>
        </p:nvSpPr>
        <p:spPr/>
        <p:txBody>
          <a:bodyPr/>
          <a:lstStyle/>
          <a:p>
            <a:fld id="{E57EA1BE-92D9-9E4F-B3B9-F1A717F85676}" type="slidenum">
              <a:rPr lang="cs-CZ" smtClean="0"/>
              <a:t>‹#›</a:t>
            </a:fld>
            <a:endParaRPr lang="cs-CZ" dirty="0"/>
          </a:p>
        </p:txBody>
      </p:sp>
    </p:spTree>
    <p:extLst>
      <p:ext uri="{BB962C8B-B14F-4D97-AF65-F5344CB8AC3E}">
        <p14:creationId xmlns:p14="http://schemas.microsoft.com/office/powerpoint/2010/main" val="54046757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Prázdný">
    <p:spTree>
      <p:nvGrpSpPr>
        <p:cNvPr id="1" name=""/>
        <p:cNvGrpSpPr/>
        <p:nvPr/>
      </p:nvGrpSpPr>
      <p:grpSpPr>
        <a:xfrm>
          <a:off x="0" y="0"/>
          <a:ext cx="0" cy="0"/>
          <a:chOff x="0" y="0"/>
          <a:chExt cx="0" cy="0"/>
        </a:xfrm>
      </p:grpSpPr>
      <p:sp>
        <p:nvSpPr>
          <p:cNvPr id="2" name="Zástupný symbol pro datum 1">
            <a:extLst>
              <a:ext uri="{FF2B5EF4-FFF2-40B4-BE49-F238E27FC236}">
                <a16:creationId xmlns:a16="http://schemas.microsoft.com/office/drawing/2014/main" id="{7414C914-950A-7942-B0E9-3FEB6F7F39C1}"/>
              </a:ext>
            </a:extLst>
          </p:cNvPr>
          <p:cNvSpPr>
            <a:spLocks noGrp="1"/>
          </p:cNvSpPr>
          <p:nvPr>
            <p:ph type="dt" sz="half" idx="10"/>
          </p:nvPr>
        </p:nvSpPr>
        <p:spPr>
          <a:xfrm>
            <a:off x="216468" y="6356349"/>
            <a:ext cx="947170" cy="302347"/>
          </a:xfrm>
          <a:prstGeom prst="rect">
            <a:avLst/>
          </a:prstGeom>
        </p:spPr>
        <p:txBody>
          <a:bodyPr/>
          <a:lstStyle/>
          <a:p>
            <a:r>
              <a:rPr lang="cs-CZ" dirty="0"/>
              <a:t>11/04/2019</a:t>
            </a:r>
          </a:p>
        </p:txBody>
      </p:sp>
      <p:sp>
        <p:nvSpPr>
          <p:cNvPr id="3" name="Zástupný symbol pro zápatí 2">
            <a:extLst>
              <a:ext uri="{FF2B5EF4-FFF2-40B4-BE49-F238E27FC236}">
                <a16:creationId xmlns:a16="http://schemas.microsoft.com/office/drawing/2014/main" id="{0DCF0096-0579-6045-8D0F-A71D64397B89}"/>
              </a:ext>
            </a:extLst>
          </p:cNvPr>
          <p:cNvSpPr>
            <a:spLocks noGrp="1"/>
          </p:cNvSpPr>
          <p:nvPr>
            <p:ph type="ftr" sz="quarter" idx="11"/>
          </p:nvPr>
        </p:nvSpPr>
        <p:spPr>
          <a:xfrm>
            <a:off x="1235075" y="6356349"/>
            <a:ext cx="9937749" cy="309266"/>
          </a:xfrm>
          <a:prstGeom prst="rect">
            <a:avLst/>
          </a:prstGeom>
        </p:spPr>
        <p:txBody>
          <a:bodyPr/>
          <a:lstStyle/>
          <a:p>
            <a:r>
              <a:rPr lang="cs-CZ" dirty="0"/>
              <a:t>Název prezentace </a:t>
            </a:r>
          </a:p>
        </p:txBody>
      </p:sp>
      <p:sp>
        <p:nvSpPr>
          <p:cNvPr id="4" name="Zástupný symbol pro číslo snímku 3">
            <a:extLst>
              <a:ext uri="{FF2B5EF4-FFF2-40B4-BE49-F238E27FC236}">
                <a16:creationId xmlns:a16="http://schemas.microsoft.com/office/drawing/2014/main" id="{0E670FDF-F365-974E-B39A-0DEC9CD46AE4}"/>
              </a:ext>
            </a:extLst>
          </p:cNvPr>
          <p:cNvSpPr>
            <a:spLocks noGrp="1"/>
          </p:cNvSpPr>
          <p:nvPr>
            <p:ph type="sldNum" sz="quarter" idx="12"/>
          </p:nvPr>
        </p:nvSpPr>
        <p:spPr>
          <a:xfrm>
            <a:off x="11352213" y="6356349"/>
            <a:ext cx="612775" cy="312739"/>
          </a:xfrm>
          <a:prstGeom prst="rect">
            <a:avLst/>
          </a:prstGeom>
        </p:spPr>
        <p:txBody>
          <a:bodyPr/>
          <a:lstStyle/>
          <a:p>
            <a:fld id="{1EA44BAA-1A06-B141-8215-9D88CF6A7203}" type="slidenum">
              <a:rPr lang="cs-CZ" smtClean="0"/>
              <a:t>‹#›</a:t>
            </a:fld>
            <a:endParaRPr lang="cs-CZ" dirty="0"/>
          </a:p>
        </p:txBody>
      </p:sp>
      <p:sp>
        <p:nvSpPr>
          <p:cNvPr id="6" name="Text Placeholder 5">
            <a:extLst>
              <a:ext uri="{FF2B5EF4-FFF2-40B4-BE49-F238E27FC236}">
                <a16:creationId xmlns:a16="http://schemas.microsoft.com/office/drawing/2014/main" id="{0FFD4CE4-1DDE-1747-9474-B500B04E5D3D}"/>
              </a:ext>
            </a:extLst>
          </p:cNvPr>
          <p:cNvSpPr>
            <a:spLocks noGrp="1"/>
          </p:cNvSpPr>
          <p:nvPr>
            <p:ph type="body" idx="13"/>
          </p:nvPr>
        </p:nvSpPr>
        <p:spPr>
          <a:xfrm>
            <a:off x="203497" y="1089025"/>
            <a:ext cx="11796415" cy="5111749"/>
          </a:xfrm>
        </p:spPr>
        <p:txBody>
          <a:bodyPr/>
          <a:lstStyle>
            <a:lvl1pPr>
              <a:defRPr sz="2000"/>
            </a:lvl1pPr>
            <a:lvl2pPr>
              <a:defRPr sz="1800">
                <a:solidFill>
                  <a:schemeClr val="tx1"/>
                </a:solidFill>
              </a:defRPr>
            </a:lvl2pPr>
            <a:lvl3pPr>
              <a:defRPr sz="1600">
                <a:solidFill>
                  <a:schemeClr val="tx1"/>
                </a:solidFill>
              </a:defRPr>
            </a:lvl3pPr>
            <a:lvl4pPr>
              <a:defRPr sz="1400">
                <a:solidFill>
                  <a:schemeClr val="tx1"/>
                </a:solidFill>
              </a:defRPr>
            </a:lvl4pPr>
            <a:lvl5pPr>
              <a:defRPr sz="1200">
                <a:solidFill>
                  <a:schemeClr val="tx1"/>
                </a:solidFill>
              </a:defRPr>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Tree>
    <p:extLst>
      <p:ext uri="{BB962C8B-B14F-4D97-AF65-F5344CB8AC3E}">
        <p14:creationId xmlns:p14="http://schemas.microsoft.com/office/powerpoint/2010/main" val="16357994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613F77-2CE9-7D49-9458-1ACF72B588E7}"/>
              </a:ext>
            </a:extLst>
          </p:cNvPr>
          <p:cNvSpPr>
            <a:spLocks noGrp="1"/>
          </p:cNvSpPr>
          <p:nvPr>
            <p:ph type="ctrTitle"/>
          </p:nvPr>
        </p:nvSpPr>
        <p:spPr>
          <a:xfrm>
            <a:off x="192088" y="1989138"/>
            <a:ext cx="11798620" cy="1172352"/>
          </a:xfrm>
          <a:prstGeom prst="rect">
            <a:avLst/>
          </a:prstGeom>
        </p:spPr>
        <p:txBody>
          <a:bodyPr anchor="b">
            <a:normAutofit/>
          </a:bodyPr>
          <a:lstStyle>
            <a:lvl1pPr algn="l">
              <a:defRPr sz="4000"/>
            </a:lvl1pPr>
          </a:lstStyle>
          <a:p>
            <a:r>
              <a:rPr lang="cs-CZ"/>
              <a:t>Kliknutím lze upravit styl.</a:t>
            </a:r>
            <a:endParaRPr lang="cs-CZ" dirty="0"/>
          </a:p>
        </p:txBody>
      </p:sp>
      <p:sp>
        <p:nvSpPr>
          <p:cNvPr id="3" name="Subtitle 2">
            <a:extLst>
              <a:ext uri="{FF2B5EF4-FFF2-40B4-BE49-F238E27FC236}">
                <a16:creationId xmlns:a16="http://schemas.microsoft.com/office/drawing/2014/main" id="{F481DA3B-0F22-3848-B468-C8422D799B06}"/>
              </a:ext>
            </a:extLst>
          </p:cNvPr>
          <p:cNvSpPr>
            <a:spLocks noGrp="1"/>
          </p:cNvSpPr>
          <p:nvPr>
            <p:ph type="subTitle" idx="1"/>
          </p:nvPr>
        </p:nvSpPr>
        <p:spPr>
          <a:xfrm>
            <a:off x="192087" y="3602038"/>
            <a:ext cx="11798619"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cs-CZ"/>
              <a:t>Kliknutím můžete upravit styl předlohy.</a:t>
            </a:r>
            <a:endParaRPr lang="cs-CZ" dirty="0"/>
          </a:p>
        </p:txBody>
      </p:sp>
      <p:sp>
        <p:nvSpPr>
          <p:cNvPr id="6" name="Slide Number Placeholder 5">
            <a:extLst>
              <a:ext uri="{FF2B5EF4-FFF2-40B4-BE49-F238E27FC236}">
                <a16:creationId xmlns:a16="http://schemas.microsoft.com/office/drawing/2014/main" id="{32B2D269-4D51-D242-8BC5-F310E732E27D}"/>
              </a:ext>
            </a:extLst>
          </p:cNvPr>
          <p:cNvSpPr>
            <a:spLocks noGrp="1"/>
          </p:cNvSpPr>
          <p:nvPr>
            <p:ph type="sldNum" sz="quarter" idx="12"/>
          </p:nvPr>
        </p:nvSpPr>
        <p:spPr/>
        <p:txBody>
          <a:bodyPr/>
          <a:lstStyle/>
          <a:p>
            <a:fld id="{E57EA1BE-92D9-9E4F-B3B9-F1A717F85676}" type="slidenum">
              <a:rPr lang="cs-CZ" smtClean="0"/>
              <a:t>‹#›</a:t>
            </a:fld>
            <a:endParaRPr lang="cs-CZ" dirty="0"/>
          </a:p>
        </p:txBody>
      </p:sp>
    </p:spTree>
    <p:extLst>
      <p:ext uri="{BB962C8B-B14F-4D97-AF65-F5344CB8AC3E}">
        <p14:creationId xmlns:p14="http://schemas.microsoft.com/office/powerpoint/2010/main" val="22955489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118AEB-B644-5942-AD1E-621B53CF1684}"/>
              </a:ext>
            </a:extLst>
          </p:cNvPr>
          <p:cNvSpPr>
            <a:spLocks noGrp="1"/>
          </p:cNvSpPr>
          <p:nvPr>
            <p:ph type="title"/>
          </p:nvPr>
        </p:nvSpPr>
        <p:spPr>
          <a:xfrm>
            <a:off x="200179" y="1089025"/>
            <a:ext cx="11807825" cy="719138"/>
          </a:xfrm>
          <a:prstGeom prst="rect">
            <a:avLst/>
          </a:prstGeom>
        </p:spPr>
        <p:txBody>
          <a:bodyPr anchor="b"/>
          <a:lstStyle>
            <a:lvl1pPr>
              <a:defRPr>
                <a:solidFill>
                  <a:srgbClr val="00A499"/>
                </a:solidFill>
              </a:defRPr>
            </a:lvl1pPr>
          </a:lstStyle>
          <a:p>
            <a:r>
              <a:rPr lang="cs-CZ" dirty="0"/>
              <a:t>Kliknutím lze upravit styl.</a:t>
            </a:r>
          </a:p>
        </p:txBody>
      </p:sp>
      <p:sp>
        <p:nvSpPr>
          <p:cNvPr id="3" name="Content Placeholder 2">
            <a:extLst>
              <a:ext uri="{FF2B5EF4-FFF2-40B4-BE49-F238E27FC236}">
                <a16:creationId xmlns:a16="http://schemas.microsoft.com/office/drawing/2014/main" id="{AA300131-EA4E-F247-BD08-565629F59BAD}"/>
              </a:ext>
            </a:extLst>
          </p:cNvPr>
          <p:cNvSpPr>
            <a:spLocks noGrp="1"/>
          </p:cNvSpPr>
          <p:nvPr>
            <p:ph idx="1"/>
          </p:nvPr>
        </p:nvSpPr>
        <p:spPr>
          <a:xfrm>
            <a:off x="192087" y="1989138"/>
            <a:ext cx="11807825" cy="4211637"/>
          </a:xfrm>
        </p:spPr>
        <p:txBody>
          <a:bodyPr/>
          <a:lstStyle>
            <a:lvl1pPr>
              <a:defRPr sz="2000"/>
            </a:lvl1pPr>
            <a:lvl2pPr>
              <a:defRPr sz="1800"/>
            </a:lvl2pPr>
            <a:lvl3pPr>
              <a:defRPr sz="1600"/>
            </a:lvl3pPr>
            <a:lvl4pPr>
              <a:defRPr sz="1400"/>
            </a:lvl4pPr>
            <a:lvl5pPr>
              <a:defRPr sz="14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6" name="Slide Number Placeholder 5">
            <a:extLst>
              <a:ext uri="{FF2B5EF4-FFF2-40B4-BE49-F238E27FC236}">
                <a16:creationId xmlns:a16="http://schemas.microsoft.com/office/drawing/2014/main" id="{AF0B98FB-D470-F24C-9040-6BA593DF795C}"/>
              </a:ext>
            </a:extLst>
          </p:cNvPr>
          <p:cNvSpPr>
            <a:spLocks noGrp="1"/>
          </p:cNvSpPr>
          <p:nvPr>
            <p:ph type="sldNum" sz="quarter" idx="12"/>
          </p:nvPr>
        </p:nvSpPr>
        <p:spPr/>
        <p:txBody>
          <a:bodyPr/>
          <a:lstStyle>
            <a:lvl1pPr>
              <a:defRPr>
                <a:solidFill>
                  <a:srgbClr val="00A499"/>
                </a:solidFill>
              </a:defRPr>
            </a:lvl1pPr>
          </a:lstStyle>
          <a:p>
            <a:fld id="{E57EA1BE-92D9-9E4F-B3B9-F1A717F85676}" type="slidenum">
              <a:rPr lang="cs-CZ" smtClean="0"/>
              <a:pPr/>
              <a:t>‹#›</a:t>
            </a:fld>
            <a:endParaRPr lang="cs-CZ" dirty="0"/>
          </a:p>
        </p:txBody>
      </p:sp>
    </p:spTree>
    <p:extLst>
      <p:ext uri="{BB962C8B-B14F-4D97-AF65-F5344CB8AC3E}">
        <p14:creationId xmlns:p14="http://schemas.microsoft.com/office/powerpoint/2010/main" val="28535143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Záhlaví oddílu">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0FECE6-7A7D-664C-A646-0577ABD54F7F}"/>
              </a:ext>
            </a:extLst>
          </p:cNvPr>
          <p:cNvSpPr>
            <a:spLocks noGrp="1"/>
          </p:cNvSpPr>
          <p:nvPr>
            <p:ph type="title"/>
          </p:nvPr>
        </p:nvSpPr>
        <p:spPr>
          <a:xfrm>
            <a:off x="200179" y="1102836"/>
            <a:ext cx="11799733" cy="705327"/>
          </a:xfrm>
          <a:prstGeom prst="rect">
            <a:avLst/>
          </a:prstGeom>
        </p:spPr>
        <p:txBody>
          <a:bodyPr anchor="b">
            <a:normAutofit/>
          </a:bodyPr>
          <a:lstStyle>
            <a:lvl1pPr>
              <a:defRPr sz="4000"/>
            </a:lvl1pPr>
          </a:lstStyle>
          <a:p>
            <a:r>
              <a:rPr lang="cs-CZ"/>
              <a:t>Kliknutím lze upravit styl.</a:t>
            </a:r>
            <a:endParaRPr lang="cs-CZ" dirty="0"/>
          </a:p>
        </p:txBody>
      </p:sp>
      <p:sp>
        <p:nvSpPr>
          <p:cNvPr id="3" name="Text Placeholder 2">
            <a:extLst>
              <a:ext uri="{FF2B5EF4-FFF2-40B4-BE49-F238E27FC236}">
                <a16:creationId xmlns:a16="http://schemas.microsoft.com/office/drawing/2014/main" id="{480D8159-490F-9D44-8DE1-C95E4198218C}"/>
              </a:ext>
            </a:extLst>
          </p:cNvPr>
          <p:cNvSpPr>
            <a:spLocks noGrp="1"/>
          </p:cNvSpPr>
          <p:nvPr>
            <p:ph type="body" idx="1"/>
          </p:nvPr>
        </p:nvSpPr>
        <p:spPr>
          <a:xfrm>
            <a:off x="192087" y="1989138"/>
            <a:ext cx="11807825" cy="4211637"/>
          </a:xfrm>
        </p:spPr>
        <p:txBody>
          <a:bodyPr>
            <a:normAutofit/>
          </a:bodyPr>
          <a:lstStyle>
            <a:lvl1pPr marL="0" indent="0">
              <a:buNone/>
              <a:defRPr sz="22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cs-CZ"/>
              <a:t>Po kliknutí můžete upravovat styly textu v předloze.</a:t>
            </a:r>
          </a:p>
        </p:txBody>
      </p:sp>
      <p:sp>
        <p:nvSpPr>
          <p:cNvPr id="6" name="Slide Number Placeholder 5">
            <a:extLst>
              <a:ext uri="{FF2B5EF4-FFF2-40B4-BE49-F238E27FC236}">
                <a16:creationId xmlns:a16="http://schemas.microsoft.com/office/drawing/2014/main" id="{93F4EA89-1BE2-0F40-B054-7AB8ACBF8F7D}"/>
              </a:ext>
            </a:extLst>
          </p:cNvPr>
          <p:cNvSpPr>
            <a:spLocks noGrp="1"/>
          </p:cNvSpPr>
          <p:nvPr>
            <p:ph type="sldNum" sz="quarter" idx="12"/>
          </p:nvPr>
        </p:nvSpPr>
        <p:spPr/>
        <p:txBody>
          <a:bodyPr/>
          <a:lstStyle/>
          <a:p>
            <a:fld id="{E57EA1BE-92D9-9E4F-B3B9-F1A717F85676}" type="slidenum">
              <a:rPr lang="cs-CZ" smtClean="0"/>
              <a:t>‹#›</a:t>
            </a:fld>
            <a:endParaRPr lang="cs-CZ" dirty="0"/>
          </a:p>
        </p:txBody>
      </p:sp>
    </p:spTree>
    <p:extLst>
      <p:ext uri="{BB962C8B-B14F-4D97-AF65-F5344CB8AC3E}">
        <p14:creationId xmlns:p14="http://schemas.microsoft.com/office/powerpoint/2010/main" val="31410423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D16C57-B154-3447-8B55-54316475EA13}"/>
              </a:ext>
            </a:extLst>
          </p:cNvPr>
          <p:cNvSpPr>
            <a:spLocks noGrp="1"/>
          </p:cNvSpPr>
          <p:nvPr>
            <p:ph type="title"/>
          </p:nvPr>
        </p:nvSpPr>
        <p:spPr>
          <a:xfrm>
            <a:off x="200180" y="1089026"/>
            <a:ext cx="11798620" cy="719138"/>
          </a:xfrm>
          <a:prstGeom prst="rect">
            <a:avLst/>
          </a:prstGeom>
        </p:spPr>
        <p:txBody>
          <a:bodyPr anchor="b"/>
          <a:lstStyle>
            <a:lvl1pPr algn="l">
              <a:defRPr/>
            </a:lvl1pPr>
          </a:lstStyle>
          <a:p>
            <a:r>
              <a:rPr lang="cs-CZ"/>
              <a:t>Kliknutím lze upravit styl.</a:t>
            </a:r>
            <a:endParaRPr lang="cs-CZ" dirty="0"/>
          </a:p>
        </p:txBody>
      </p:sp>
      <p:sp>
        <p:nvSpPr>
          <p:cNvPr id="3" name="Content Placeholder 2">
            <a:extLst>
              <a:ext uri="{FF2B5EF4-FFF2-40B4-BE49-F238E27FC236}">
                <a16:creationId xmlns:a16="http://schemas.microsoft.com/office/drawing/2014/main" id="{5878488A-550B-FD44-870D-6B5F0CA0C2CF}"/>
              </a:ext>
            </a:extLst>
          </p:cNvPr>
          <p:cNvSpPr>
            <a:spLocks noGrp="1"/>
          </p:cNvSpPr>
          <p:nvPr>
            <p:ph sz="half" idx="1"/>
          </p:nvPr>
        </p:nvSpPr>
        <p:spPr>
          <a:xfrm>
            <a:off x="200180" y="1987551"/>
            <a:ext cx="5819620" cy="4213687"/>
          </a:xfrm>
        </p:spPr>
        <p:txBody>
          <a:bodyPr/>
          <a:lstStyle>
            <a:lvl1pPr>
              <a:defRPr sz="2000"/>
            </a:lvl1pPr>
            <a:lvl2pPr>
              <a:defRPr sz="1800"/>
            </a:lvl2pPr>
            <a:lvl3pPr>
              <a:defRPr sz="1600"/>
            </a:lvl3pPr>
            <a:lvl4pPr>
              <a:defRPr sz="1400"/>
            </a:lvl4pPr>
            <a:lvl5pPr>
              <a:defRPr sz="12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4" name="Content Placeholder 3">
            <a:extLst>
              <a:ext uri="{FF2B5EF4-FFF2-40B4-BE49-F238E27FC236}">
                <a16:creationId xmlns:a16="http://schemas.microsoft.com/office/drawing/2014/main" id="{7D3EBD61-1D0E-8247-8181-00E7B3992FDF}"/>
              </a:ext>
            </a:extLst>
          </p:cNvPr>
          <p:cNvSpPr>
            <a:spLocks noGrp="1"/>
          </p:cNvSpPr>
          <p:nvPr>
            <p:ph sz="half" idx="2"/>
          </p:nvPr>
        </p:nvSpPr>
        <p:spPr>
          <a:xfrm>
            <a:off x="6172199" y="1987551"/>
            <a:ext cx="5827713" cy="4189412"/>
          </a:xfrm>
        </p:spPr>
        <p:txBody>
          <a:bodyPr/>
          <a:lstStyle>
            <a:lvl1pPr>
              <a:defRPr sz="2000"/>
            </a:lvl1pPr>
            <a:lvl2pPr>
              <a:defRPr sz="1800"/>
            </a:lvl2pPr>
            <a:lvl3pPr>
              <a:defRPr sz="1600"/>
            </a:lvl3pPr>
            <a:lvl4pPr>
              <a:defRPr sz="1400"/>
            </a:lvl4pPr>
            <a:lvl5pPr>
              <a:defRPr sz="12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7" name="Slide Number Placeholder 6">
            <a:extLst>
              <a:ext uri="{FF2B5EF4-FFF2-40B4-BE49-F238E27FC236}">
                <a16:creationId xmlns:a16="http://schemas.microsoft.com/office/drawing/2014/main" id="{EEE8AC9C-BE73-C946-A793-2A1ADEE0ED67}"/>
              </a:ext>
            </a:extLst>
          </p:cNvPr>
          <p:cNvSpPr>
            <a:spLocks noGrp="1"/>
          </p:cNvSpPr>
          <p:nvPr>
            <p:ph type="sldNum" sz="quarter" idx="12"/>
          </p:nvPr>
        </p:nvSpPr>
        <p:spPr/>
        <p:txBody>
          <a:bodyPr/>
          <a:lstStyle/>
          <a:p>
            <a:fld id="{E57EA1BE-92D9-9E4F-B3B9-F1A717F85676}" type="slidenum">
              <a:rPr lang="cs-CZ" smtClean="0"/>
              <a:t>‹#›</a:t>
            </a:fld>
            <a:endParaRPr lang="cs-CZ" dirty="0"/>
          </a:p>
        </p:txBody>
      </p:sp>
    </p:spTree>
    <p:extLst>
      <p:ext uri="{BB962C8B-B14F-4D97-AF65-F5344CB8AC3E}">
        <p14:creationId xmlns:p14="http://schemas.microsoft.com/office/powerpoint/2010/main" val="11448095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92AD35-4396-B543-B0B1-246F45FE7063}"/>
              </a:ext>
            </a:extLst>
          </p:cNvPr>
          <p:cNvSpPr>
            <a:spLocks noGrp="1"/>
          </p:cNvSpPr>
          <p:nvPr>
            <p:ph type="title"/>
          </p:nvPr>
        </p:nvSpPr>
        <p:spPr>
          <a:xfrm>
            <a:off x="200179" y="1089025"/>
            <a:ext cx="11807825" cy="719138"/>
          </a:xfrm>
          <a:prstGeom prst="rect">
            <a:avLst/>
          </a:prstGeom>
        </p:spPr>
        <p:txBody>
          <a:bodyPr anchor="b"/>
          <a:lstStyle/>
          <a:p>
            <a:r>
              <a:rPr lang="cs-CZ"/>
              <a:t>Kliknutím lze upravit styl.</a:t>
            </a:r>
            <a:endParaRPr lang="cs-CZ" dirty="0"/>
          </a:p>
        </p:txBody>
      </p:sp>
      <p:sp>
        <p:nvSpPr>
          <p:cNvPr id="3" name="Text Placeholder 2">
            <a:extLst>
              <a:ext uri="{FF2B5EF4-FFF2-40B4-BE49-F238E27FC236}">
                <a16:creationId xmlns:a16="http://schemas.microsoft.com/office/drawing/2014/main" id="{9D630D54-B0DF-0349-A08A-AB9BE6DB564D}"/>
              </a:ext>
            </a:extLst>
          </p:cNvPr>
          <p:cNvSpPr>
            <a:spLocks noGrp="1"/>
          </p:cNvSpPr>
          <p:nvPr>
            <p:ph type="body" idx="1"/>
          </p:nvPr>
        </p:nvSpPr>
        <p:spPr>
          <a:xfrm>
            <a:off x="192087" y="1989137"/>
            <a:ext cx="5832475" cy="236173"/>
          </a:xfrm>
        </p:spPr>
        <p:txBody>
          <a:bodyPr anchor="ctr">
            <a:noAutofit/>
          </a:bodyPr>
          <a:lstStyle>
            <a:lvl1pPr marL="0" indent="0">
              <a:buNone/>
              <a:defRPr sz="20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4" name="Content Placeholder 3">
            <a:extLst>
              <a:ext uri="{FF2B5EF4-FFF2-40B4-BE49-F238E27FC236}">
                <a16:creationId xmlns:a16="http://schemas.microsoft.com/office/drawing/2014/main" id="{E7AD8BE5-6CB3-8345-924C-A1DD2DD0ADF3}"/>
              </a:ext>
            </a:extLst>
          </p:cNvPr>
          <p:cNvSpPr>
            <a:spLocks noGrp="1"/>
          </p:cNvSpPr>
          <p:nvPr>
            <p:ph sz="half" idx="2"/>
          </p:nvPr>
        </p:nvSpPr>
        <p:spPr>
          <a:xfrm>
            <a:off x="192088" y="2314322"/>
            <a:ext cx="5832476" cy="3875341"/>
          </a:xfrm>
        </p:spPr>
        <p:txBody>
          <a:bodyPr/>
          <a:lstStyle>
            <a:lvl1pPr>
              <a:defRPr sz="2000"/>
            </a:lvl1pPr>
            <a:lvl2pPr>
              <a:defRPr sz="1800"/>
            </a:lvl2pPr>
            <a:lvl3pPr>
              <a:defRPr sz="1600"/>
            </a:lvl3pPr>
            <a:lvl4pPr>
              <a:defRPr sz="1400"/>
            </a:lvl4pPr>
            <a:lvl5pPr>
              <a:defRPr sz="12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5" name="Text Placeholder 4">
            <a:extLst>
              <a:ext uri="{FF2B5EF4-FFF2-40B4-BE49-F238E27FC236}">
                <a16:creationId xmlns:a16="http://schemas.microsoft.com/office/drawing/2014/main" id="{2AE5EA90-3B54-D74E-BE42-B5E34C21720D}"/>
              </a:ext>
            </a:extLst>
          </p:cNvPr>
          <p:cNvSpPr>
            <a:spLocks noGrp="1"/>
          </p:cNvSpPr>
          <p:nvPr>
            <p:ph type="body" sz="quarter" idx="3"/>
          </p:nvPr>
        </p:nvSpPr>
        <p:spPr>
          <a:xfrm>
            <a:off x="6172199" y="1989137"/>
            <a:ext cx="5827713" cy="236173"/>
          </a:xfrm>
        </p:spPr>
        <p:txBody>
          <a:bodyPr anchor="ctr">
            <a:noAutofit/>
          </a:bodyPr>
          <a:lstStyle>
            <a:lvl1pPr marL="0" indent="0">
              <a:buNone/>
              <a:defRPr sz="20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6" name="Content Placeholder 5">
            <a:extLst>
              <a:ext uri="{FF2B5EF4-FFF2-40B4-BE49-F238E27FC236}">
                <a16:creationId xmlns:a16="http://schemas.microsoft.com/office/drawing/2014/main" id="{7C4D7D3D-11B1-CB4C-A33F-C8BC62E3758E}"/>
              </a:ext>
            </a:extLst>
          </p:cNvPr>
          <p:cNvSpPr>
            <a:spLocks noGrp="1"/>
          </p:cNvSpPr>
          <p:nvPr>
            <p:ph sz="quarter" idx="4"/>
          </p:nvPr>
        </p:nvSpPr>
        <p:spPr>
          <a:xfrm>
            <a:off x="6172199" y="2314322"/>
            <a:ext cx="5827713" cy="3875341"/>
          </a:xfrm>
        </p:spPr>
        <p:txBody>
          <a:bodyPr/>
          <a:lstStyle>
            <a:lvl1pPr>
              <a:defRPr sz="2000"/>
            </a:lvl1pPr>
            <a:lvl2pPr>
              <a:defRPr sz="1800"/>
            </a:lvl2pPr>
            <a:lvl3pPr>
              <a:defRPr sz="1600"/>
            </a:lvl3pPr>
            <a:lvl4pPr>
              <a:defRPr sz="1400"/>
            </a:lvl4pPr>
            <a:lvl5pPr>
              <a:defRPr sz="12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9" name="Slide Number Placeholder 8">
            <a:extLst>
              <a:ext uri="{FF2B5EF4-FFF2-40B4-BE49-F238E27FC236}">
                <a16:creationId xmlns:a16="http://schemas.microsoft.com/office/drawing/2014/main" id="{27BD582F-44EF-524C-AC03-6D30051AC955}"/>
              </a:ext>
            </a:extLst>
          </p:cNvPr>
          <p:cNvSpPr>
            <a:spLocks noGrp="1"/>
          </p:cNvSpPr>
          <p:nvPr>
            <p:ph type="sldNum" sz="quarter" idx="12"/>
          </p:nvPr>
        </p:nvSpPr>
        <p:spPr/>
        <p:txBody>
          <a:bodyPr/>
          <a:lstStyle/>
          <a:p>
            <a:fld id="{E57EA1BE-92D9-9E4F-B3B9-F1A717F85676}" type="slidenum">
              <a:rPr lang="cs-CZ" smtClean="0"/>
              <a:t>‹#›</a:t>
            </a:fld>
            <a:endParaRPr lang="cs-CZ" dirty="0"/>
          </a:p>
        </p:txBody>
      </p:sp>
    </p:spTree>
    <p:extLst>
      <p:ext uri="{BB962C8B-B14F-4D97-AF65-F5344CB8AC3E}">
        <p14:creationId xmlns:p14="http://schemas.microsoft.com/office/powerpoint/2010/main" val="31350965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92AD35-4396-B543-B0B1-246F45FE7063}"/>
              </a:ext>
            </a:extLst>
          </p:cNvPr>
          <p:cNvSpPr>
            <a:spLocks noGrp="1"/>
          </p:cNvSpPr>
          <p:nvPr>
            <p:ph type="title"/>
          </p:nvPr>
        </p:nvSpPr>
        <p:spPr>
          <a:xfrm>
            <a:off x="200179" y="1089025"/>
            <a:ext cx="11807825" cy="719138"/>
          </a:xfrm>
          <a:prstGeom prst="rect">
            <a:avLst/>
          </a:prstGeom>
        </p:spPr>
        <p:txBody>
          <a:bodyPr anchor="b"/>
          <a:lstStyle/>
          <a:p>
            <a:r>
              <a:rPr lang="cs-CZ"/>
              <a:t>Kliknutím lze upravit styl.</a:t>
            </a:r>
            <a:endParaRPr lang="cs-CZ" dirty="0"/>
          </a:p>
        </p:txBody>
      </p:sp>
      <p:sp>
        <p:nvSpPr>
          <p:cNvPr id="3" name="Text Placeholder 2">
            <a:extLst>
              <a:ext uri="{FF2B5EF4-FFF2-40B4-BE49-F238E27FC236}">
                <a16:creationId xmlns:a16="http://schemas.microsoft.com/office/drawing/2014/main" id="{9D630D54-B0DF-0349-A08A-AB9BE6DB564D}"/>
              </a:ext>
            </a:extLst>
          </p:cNvPr>
          <p:cNvSpPr>
            <a:spLocks noGrp="1"/>
          </p:cNvSpPr>
          <p:nvPr>
            <p:ph type="body" idx="1"/>
          </p:nvPr>
        </p:nvSpPr>
        <p:spPr>
          <a:xfrm>
            <a:off x="192087" y="1989137"/>
            <a:ext cx="5832475" cy="236173"/>
          </a:xfrm>
        </p:spPr>
        <p:txBody>
          <a:bodyPr anchor="ctr">
            <a:noAutofit/>
          </a:bodyPr>
          <a:lstStyle>
            <a:lvl1pPr marL="0" indent="0">
              <a:buNone/>
              <a:defRPr sz="20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4" name="Content Placeholder 3">
            <a:extLst>
              <a:ext uri="{FF2B5EF4-FFF2-40B4-BE49-F238E27FC236}">
                <a16:creationId xmlns:a16="http://schemas.microsoft.com/office/drawing/2014/main" id="{E7AD8BE5-6CB3-8345-924C-A1DD2DD0ADF3}"/>
              </a:ext>
            </a:extLst>
          </p:cNvPr>
          <p:cNvSpPr>
            <a:spLocks noGrp="1"/>
          </p:cNvSpPr>
          <p:nvPr>
            <p:ph sz="half" idx="2"/>
          </p:nvPr>
        </p:nvSpPr>
        <p:spPr>
          <a:xfrm>
            <a:off x="192088" y="2314322"/>
            <a:ext cx="5832476" cy="2031101"/>
          </a:xfrm>
        </p:spPr>
        <p:txBody>
          <a:bodyPr/>
          <a:lstStyle>
            <a:lvl1pPr>
              <a:defRPr sz="2000"/>
            </a:lvl1pPr>
            <a:lvl2pPr>
              <a:defRPr sz="1800"/>
            </a:lvl2pPr>
            <a:lvl3pPr>
              <a:defRPr sz="1600"/>
            </a:lvl3pPr>
            <a:lvl4pPr>
              <a:defRPr sz="1400"/>
            </a:lvl4pPr>
            <a:lvl5pPr>
              <a:defRPr sz="12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5" name="Text Placeholder 4">
            <a:extLst>
              <a:ext uri="{FF2B5EF4-FFF2-40B4-BE49-F238E27FC236}">
                <a16:creationId xmlns:a16="http://schemas.microsoft.com/office/drawing/2014/main" id="{2AE5EA90-3B54-D74E-BE42-B5E34C21720D}"/>
              </a:ext>
            </a:extLst>
          </p:cNvPr>
          <p:cNvSpPr>
            <a:spLocks noGrp="1"/>
          </p:cNvSpPr>
          <p:nvPr>
            <p:ph type="body" sz="quarter" idx="3"/>
          </p:nvPr>
        </p:nvSpPr>
        <p:spPr>
          <a:xfrm>
            <a:off x="6172199" y="1989137"/>
            <a:ext cx="5827713" cy="236173"/>
          </a:xfrm>
        </p:spPr>
        <p:txBody>
          <a:bodyPr anchor="ctr">
            <a:noAutofit/>
          </a:bodyPr>
          <a:lstStyle>
            <a:lvl1pPr marL="0" indent="0">
              <a:buNone/>
              <a:defRPr sz="20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6" name="Content Placeholder 5">
            <a:extLst>
              <a:ext uri="{FF2B5EF4-FFF2-40B4-BE49-F238E27FC236}">
                <a16:creationId xmlns:a16="http://schemas.microsoft.com/office/drawing/2014/main" id="{7C4D7D3D-11B1-CB4C-A33F-C8BC62E3758E}"/>
              </a:ext>
            </a:extLst>
          </p:cNvPr>
          <p:cNvSpPr>
            <a:spLocks noGrp="1"/>
          </p:cNvSpPr>
          <p:nvPr>
            <p:ph sz="quarter" idx="4"/>
          </p:nvPr>
        </p:nvSpPr>
        <p:spPr>
          <a:xfrm>
            <a:off x="6172199" y="2314322"/>
            <a:ext cx="5827713" cy="2031101"/>
          </a:xfrm>
        </p:spPr>
        <p:txBody>
          <a:bodyPr/>
          <a:lstStyle>
            <a:lvl1pPr>
              <a:defRPr sz="2000"/>
            </a:lvl1pPr>
            <a:lvl2pPr>
              <a:defRPr sz="1800"/>
            </a:lvl2pPr>
            <a:lvl3pPr>
              <a:defRPr sz="1600"/>
            </a:lvl3pPr>
            <a:lvl4pPr>
              <a:defRPr sz="1400"/>
            </a:lvl4pPr>
            <a:lvl5pPr>
              <a:defRPr sz="12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9" name="Slide Number Placeholder 8">
            <a:extLst>
              <a:ext uri="{FF2B5EF4-FFF2-40B4-BE49-F238E27FC236}">
                <a16:creationId xmlns:a16="http://schemas.microsoft.com/office/drawing/2014/main" id="{27BD582F-44EF-524C-AC03-6D30051AC955}"/>
              </a:ext>
            </a:extLst>
          </p:cNvPr>
          <p:cNvSpPr>
            <a:spLocks noGrp="1"/>
          </p:cNvSpPr>
          <p:nvPr>
            <p:ph type="sldNum" sz="quarter" idx="12"/>
          </p:nvPr>
        </p:nvSpPr>
        <p:spPr/>
        <p:txBody>
          <a:bodyPr/>
          <a:lstStyle/>
          <a:p>
            <a:fld id="{E57EA1BE-92D9-9E4F-B3B9-F1A717F85676}" type="slidenum">
              <a:rPr lang="cs-CZ" smtClean="0"/>
              <a:t>‹#›</a:t>
            </a:fld>
            <a:endParaRPr lang="cs-CZ" dirty="0"/>
          </a:p>
        </p:txBody>
      </p:sp>
      <p:sp>
        <p:nvSpPr>
          <p:cNvPr id="11" name="Text Placeholder 2">
            <a:extLst>
              <a:ext uri="{FF2B5EF4-FFF2-40B4-BE49-F238E27FC236}">
                <a16:creationId xmlns:a16="http://schemas.microsoft.com/office/drawing/2014/main" id="{CBAF2A61-8083-714B-B6EA-A2C9374A767B}"/>
              </a:ext>
            </a:extLst>
          </p:cNvPr>
          <p:cNvSpPr>
            <a:spLocks noGrp="1"/>
          </p:cNvSpPr>
          <p:nvPr>
            <p:ph type="body" idx="13"/>
          </p:nvPr>
        </p:nvSpPr>
        <p:spPr>
          <a:xfrm>
            <a:off x="200179" y="4418252"/>
            <a:ext cx="5832475" cy="159668"/>
          </a:xfrm>
        </p:spPr>
        <p:txBody>
          <a:bodyPr anchor="ctr">
            <a:noAutofit/>
          </a:bodyPr>
          <a:lstStyle>
            <a:lvl1pPr marL="0" indent="0">
              <a:buNone/>
              <a:defRPr sz="12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12" name="Text Placeholder 2">
            <a:extLst>
              <a:ext uri="{FF2B5EF4-FFF2-40B4-BE49-F238E27FC236}">
                <a16:creationId xmlns:a16="http://schemas.microsoft.com/office/drawing/2014/main" id="{A9A49810-6CDC-1940-ABA4-D189C0035A0C}"/>
              </a:ext>
            </a:extLst>
          </p:cNvPr>
          <p:cNvSpPr>
            <a:spLocks noGrp="1"/>
          </p:cNvSpPr>
          <p:nvPr>
            <p:ph type="body" idx="14"/>
          </p:nvPr>
        </p:nvSpPr>
        <p:spPr>
          <a:xfrm>
            <a:off x="200178" y="4650749"/>
            <a:ext cx="5832475" cy="1550026"/>
          </a:xfrm>
        </p:spPr>
        <p:txBody>
          <a:bodyPr anchor="t">
            <a:noAutofit/>
          </a:bodyPr>
          <a:lstStyle>
            <a:lvl1pPr marL="0" indent="0">
              <a:buNone/>
              <a:defRPr sz="14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13" name="Text Placeholder 2">
            <a:extLst>
              <a:ext uri="{FF2B5EF4-FFF2-40B4-BE49-F238E27FC236}">
                <a16:creationId xmlns:a16="http://schemas.microsoft.com/office/drawing/2014/main" id="{D3E3FB61-C1CC-E949-B02F-C230B61EC8C8}"/>
              </a:ext>
            </a:extLst>
          </p:cNvPr>
          <p:cNvSpPr>
            <a:spLocks noGrp="1"/>
          </p:cNvSpPr>
          <p:nvPr>
            <p:ph type="body" idx="15"/>
          </p:nvPr>
        </p:nvSpPr>
        <p:spPr>
          <a:xfrm>
            <a:off x="6172101" y="4410160"/>
            <a:ext cx="5832475" cy="159668"/>
          </a:xfrm>
        </p:spPr>
        <p:txBody>
          <a:bodyPr anchor="ctr">
            <a:noAutofit/>
          </a:bodyPr>
          <a:lstStyle>
            <a:lvl1pPr marL="0" indent="0">
              <a:buNone/>
              <a:defRPr sz="12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14" name="Text Placeholder 2">
            <a:extLst>
              <a:ext uri="{FF2B5EF4-FFF2-40B4-BE49-F238E27FC236}">
                <a16:creationId xmlns:a16="http://schemas.microsoft.com/office/drawing/2014/main" id="{DEEC9536-D82E-1D48-A1FD-3B14AAF76BEA}"/>
              </a:ext>
            </a:extLst>
          </p:cNvPr>
          <p:cNvSpPr>
            <a:spLocks noGrp="1"/>
          </p:cNvSpPr>
          <p:nvPr>
            <p:ph type="body" idx="16"/>
          </p:nvPr>
        </p:nvSpPr>
        <p:spPr>
          <a:xfrm>
            <a:off x="6172100" y="4642657"/>
            <a:ext cx="5832475" cy="1550026"/>
          </a:xfrm>
        </p:spPr>
        <p:txBody>
          <a:bodyPr anchor="t">
            <a:noAutofit/>
          </a:bodyPr>
          <a:lstStyle>
            <a:lvl1pPr marL="0" indent="0">
              <a:buNone/>
              <a:defRPr sz="14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Tree>
    <p:extLst>
      <p:ext uri="{BB962C8B-B14F-4D97-AF65-F5344CB8AC3E}">
        <p14:creationId xmlns:p14="http://schemas.microsoft.com/office/powerpoint/2010/main" val="35703977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92AD35-4396-B543-B0B1-246F45FE7063}"/>
              </a:ext>
            </a:extLst>
          </p:cNvPr>
          <p:cNvSpPr>
            <a:spLocks noGrp="1"/>
          </p:cNvSpPr>
          <p:nvPr>
            <p:ph type="title"/>
          </p:nvPr>
        </p:nvSpPr>
        <p:spPr>
          <a:xfrm>
            <a:off x="200179" y="1089025"/>
            <a:ext cx="11807825" cy="719138"/>
          </a:xfrm>
          <a:prstGeom prst="rect">
            <a:avLst/>
          </a:prstGeom>
        </p:spPr>
        <p:txBody>
          <a:bodyPr anchor="b"/>
          <a:lstStyle/>
          <a:p>
            <a:r>
              <a:rPr lang="cs-CZ"/>
              <a:t>Kliknutím lze upravit styl.</a:t>
            </a:r>
            <a:endParaRPr lang="cs-CZ" dirty="0"/>
          </a:p>
        </p:txBody>
      </p:sp>
      <p:sp>
        <p:nvSpPr>
          <p:cNvPr id="3" name="Text Placeholder 2">
            <a:extLst>
              <a:ext uri="{FF2B5EF4-FFF2-40B4-BE49-F238E27FC236}">
                <a16:creationId xmlns:a16="http://schemas.microsoft.com/office/drawing/2014/main" id="{9D630D54-B0DF-0349-A08A-AB9BE6DB564D}"/>
              </a:ext>
            </a:extLst>
          </p:cNvPr>
          <p:cNvSpPr>
            <a:spLocks noGrp="1"/>
          </p:cNvSpPr>
          <p:nvPr>
            <p:ph type="body" idx="1"/>
          </p:nvPr>
        </p:nvSpPr>
        <p:spPr>
          <a:xfrm>
            <a:off x="200177" y="1989137"/>
            <a:ext cx="3735319" cy="236173"/>
          </a:xfrm>
        </p:spPr>
        <p:txBody>
          <a:bodyPr anchor="ctr">
            <a:noAutofit/>
          </a:bodyPr>
          <a:lstStyle>
            <a:lvl1pPr marL="0" indent="0">
              <a:buNone/>
              <a:defRPr sz="20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4" name="Content Placeholder 3">
            <a:extLst>
              <a:ext uri="{FF2B5EF4-FFF2-40B4-BE49-F238E27FC236}">
                <a16:creationId xmlns:a16="http://schemas.microsoft.com/office/drawing/2014/main" id="{E7AD8BE5-6CB3-8345-924C-A1DD2DD0ADF3}"/>
              </a:ext>
            </a:extLst>
          </p:cNvPr>
          <p:cNvSpPr>
            <a:spLocks noGrp="1"/>
          </p:cNvSpPr>
          <p:nvPr>
            <p:ph sz="half" idx="2"/>
          </p:nvPr>
        </p:nvSpPr>
        <p:spPr>
          <a:xfrm>
            <a:off x="200554" y="2314322"/>
            <a:ext cx="3734137" cy="2031101"/>
          </a:xfrm>
        </p:spPr>
        <p:txBody>
          <a:bodyPr/>
          <a:lstStyle>
            <a:lvl1pPr>
              <a:defRPr sz="2000"/>
            </a:lvl1pPr>
            <a:lvl2pPr>
              <a:defRPr sz="1800"/>
            </a:lvl2pPr>
            <a:lvl3pPr>
              <a:defRPr sz="1600"/>
            </a:lvl3pPr>
            <a:lvl4pPr>
              <a:defRPr sz="1400"/>
            </a:lvl4pPr>
            <a:lvl5pPr>
              <a:defRPr sz="12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p:txBody>
      </p:sp>
      <p:sp>
        <p:nvSpPr>
          <p:cNvPr id="7" name="Date Placeholder 6">
            <a:extLst>
              <a:ext uri="{FF2B5EF4-FFF2-40B4-BE49-F238E27FC236}">
                <a16:creationId xmlns:a16="http://schemas.microsoft.com/office/drawing/2014/main" id="{1E13094F-F128-7744-9134-944E79FE8460}"/>
              </a:ext>
            </a:extLst>
          </p:cNvPr>
          <p:cNvSpPr>
            <a:spLocks noGrp="1"/>
          </p:cNvSpPr>
          <p:nvPr>
            <p:ph type="dt" sz="half" idx="10"/>
          </p:nvPr>
        </p:nvSpPr>
        <p:spPr>
          <a:xfrm>
            <a:off x="216468" y="6356349"/>
            <a:ext cx="947170" cy="302347"/>
          </a:xfrm>
          <a:prstGeom prst="rect">
            <a:avLst/>
          </a:prstGeom>
        </p:spPr>
        <p:txBody>
          <a:bodyPr/>
          <a:lstStyle/>
          <a:p>
            <a:r>
              <a:rPr lang="cs-CZ" dirty="0"/>
              <a:t>11/04/2019</a:t>
            </a:r>
          </a:p>
        </p:txBody>
      </p:sp>
      <p:sp>
        <p:nvSpPr>
          <p:cNvPr id="8" name="Footer Placeholder 7">
            <a:extLst>
              <a:ext uri="{FF2B5EF4-FFF2-40B4-BE49-F238E27FC236}">
                <a16:creationId xmlns:a16="http://schemas.microsoft.com/office/drawing/2014/main" id="{F3F60339-0274-CD47-9C2C-2DBB6A0BCF12}"/>
              </a:ext>
            </a:extLst>
          </p:cNvPr>
          <p:cNvSpPr>
            <a:spLocks noGrp="1"/>
          </p:cNvSpPr>
          <p:nvPr>
            <p:ph type="ftr" sz="quarter" idx="11"/>
          </p:nvPr>
        </p:nvSpPr>
        <p:spPr>
          <a:xfrm>
            <a:off x="1303505" y="6356351"/>
            <a:ext cx="10145949" cy="312738"/>
          </a:xfrm>
          <a:prstGeom prst="rect">
            <a:avLst/>
          </a:prstGeom>
        </p:spPr>
        <p:txBody>
          <a:bodyPr/>
          <a:lstStyle/>
          <a:p>
            <a:r>
              <a:rPr lang="cs-CZ" dirty="0"/>
              <a:t>Název prezentace </a:t>
            </a:r>
          </a:p>
        </p:txBody>
      </p:sp>
      <p:sp>
        <p:nvSpPr>
          <p:cNvPr id="9" name="Slide Number Placeholder 8">
            <a:extLst>
              <a:ext uri="{FF2B5EF4-FFF2-40B4-BE49-F238E27FC236}">
                <a16:creationId xmlns:a16="http://schemas.microsoft.com/office/drawing/2014/main" id="{27BD582F-44EF-524C-AC03-6D30051AC955}"/>
              </a:ext>
            </a:extLst>
          </p:cNvPr>
          <p:cNvSpPr>
            <a:spLocks noGrp="1"/>
          </p:cNvSpPr>
          <p:nvPr>
            <p:ph type="sldNum" sz="quarter" idx="12"/>
          </p:nvPr>
        </p:nvSpPr>
        <p:spPr/>
        <p:txBody>
          <a:bodyPr/>
          <a:lstStyle/>
          <a:p>
            <a:fld id="{E57EA1BE-92D9-9E4F-B3B9-F1A717F85676}" type="slidenum">
              <a:rPr lang="cs-CZ" smtClean="0"/>
              <a:t>‹#›</a:t>
            </a:fld>
            <a:endParaRPr lang="cs-CZ" dirty="0"/>
          </a:p>
        </p:txBody>
      </p:sp>
      <p:sp>
        <p:nvSpPr>
          <p:cNvPr id="11" name="Text Placeholder 2">
            <a:extLst>
              <a:ext uri="{FF2B5EF4-FFF2-40B4-BE49-F238E27FC236}">
                <a16:creationId xmlns:a16="http://schemas.microsoft.com/office/drawing/2014/main" id="{CBAF2A61-8083-714B-B6EA-A2C9374A767B}"/>
              </a:ext>
            </a:extLst>
          </p:cNvPr>
          <p:cNvSpPr>
            <a:spLocks noGrp="1"/>
          </p:cNvSpPr>
          <p:nvPr>
            <p:ph type="body" idx="13"/>
          </p:nvPr>
        </p:nvSpPr>
        <p:spPr>
          <a:xfrm>
            <a:off x="200178" y="4418252"/>
            <a:ext cx="3734137" cy="159668"/>
          </a:xfrm>
        </p:spPr>
        <p:txBody>
          <a:bodyPr anchor="ctr">
            <a:noAutofit/>
          </a:bodyPr>
          <a:lstStyle>
            <a:lvl1pPr marL="0" indent="0">
              <a:buNone/>
              <a:defRPr sz="12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12" name="Text Placeholder 2">
            <a:extLst>
              <a:ext uri="{FF2B5EF4-FFF2-40B4-BE49-F238E27FC236}">
                <a16:creationId xmlns:a16="http://schemas.microsoft.com/office/drawing/2014/main" id="{A9A49810-6CDC-1940-ABA4-D189C0035A0C}"/>
              </a:ext>
            </a:extLst>
          </p:cNvPr>
          <p:cNvSpPr>
            <a:spLocks noGrp="1"/>
          </p:cNvSpPr>
          <p:nvPr>
            <p:ph type="body" idx="14"/>
          </p:nvPr>
        </p:nvSpPr>
        <p:spPr>
          <a:xfrm>
            <a:off x="200178" y="4650749"/>
            <a:ext cx="3734562" cy="1550026"/>
          </a:xfrm>
        </p:spPr>
        <p:txBody>
          <a:bodyPr anchor="t">
            <a:noAutofit/>
          </a:bodyPr>
          <a:lstStyle>
            <a:lvl1pPr marL="0" indent="0">
              <a:buNone/>
              <a:defRPr sz="14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35" name="Text Placeholder 2">
            <a:extLst>
              <a:ext uri="{FF2B5EF4-FFF2-40B4-BE49-F238E27FC236}">
                <a16:creationId xmlns:a16="http://schemas.microsoft.com/office/drawing/2014/main" id="{3D705129-1E26-D543-92A1-EFAF8E911FCC}"/>
              </a:ext>
            </a:extLst>
          </p:cNvPr>
          <p:cNvSpPr>
            <a:spLocks noGrp="1"/>
          </p:cNvSpPr>
          <p:nvPr>
            <p:ph type="body" idx="15"/>
          </p:nvPr>
        </p:nvSpPr>
        <p:spPr>
          <a:xfrm>
            <a:off x="4236469" y="1989138"/>
            <a:ext cx="3734137" cy="236173"/>
          </a:xfrm>
        </p:spPr>
        <p:txBody>
          <a:bodyPr anchor="ctr">
            <a:noAutofit/>
          </a:bodyPr>
          <a:lstStyle>
            <a:lvl1pPr marL="0" indent="0">
              <a:buNone/>
              <a:defRPr sz="20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36" name="Content Placeholder 3">
            <a:extLst>
              <a:ext uri="{FF2B5EF4-FFF2-40B4-BE49-F238E27FC236}">
                <a16:creationId xmlns:a16="http://schemas.microsoft.com/office/drawing/2014/main" id="{0CA5CD9C-5511-DA4E-8F95-0917EC4C4D02}"/>
              </a:ext>
            </a:extLst>
          </p:cNvPr>
          <p:cNvSpPr>
            <a:spLocks noGrp="1"/>
          </p:cNvSpPr>
          <p:nvPr>
            <p:ph sz="half" idx="16"/>
          </p:nvPr>
        </p:nvSpPr>
        <p:spPr>
          <a:xfrm>
            <a:off x="4236846" y="2314323"/>
            <a:ext cx="3734137" cy="2031101"/>
          </a:xfrm>
        </p:spPr>
        <p:txBody>
          <a:bodyPr/>
          <a:lstStyle>
            <a:lvl1pPr>
              <a:defRPr sz="2000"/>
            </a:lvl1pPr>
            <a:lvl2pPr>
              <a:defRPr sz="1800"/>
            </a:lvl2pPr>
            <a:lvl3pPr>
              <a:defRPr sz="1600"/>
            </a:lvl3pPr>
            <a:lvl4pPr>
              <a:defRPr sz="1400"/>
            </a:lvl4pPr>
            <a:lvl5pPr>
              <a:defRPr sz="12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p:txBody>
      </p:sp>
      <p:sp>
        <p:nvSpPr>
          <p:cNvPr id="37" name="Text Placeholder 2">
            <a:extLst>
              <a:ext uri="{FF2B5EF4-FFF2-40B4-BE49-F238E27FC236}">
                <a16:creationId xmlns:a16="http://schemas.microsoft.com/office/drawing/2014/main" id="{52D26FB4-A694-EA42-9284-28128210565B}"/>
              </a:ext>
            </a:extLst>
          </p:cNvPr>
          <p:cNvSpPr>
            <a:spLocks noGrp="1"/>
          </p:cNvSpPr>
          <p:nvPr>
            <p:ph type="body" idx="17"/>
          </p:nvPr>
        </p:nvSpPr>
        <p:spPr>
          <a:xfrm>
            <a:off x="4236470" y="4418253"/>
            <a:ext cx="3734137" cy="159668"/>
          </a:xfrm>
        </p:spPr>
        <p:txBody>
          <a:bodyPr anchor="ctr">
            <a:noAutofit/>
          </a:bodyPr>
          <a:lstStyle>
            <a:lvl1pPr marL="0" indent="0">
              <a:buNone/>
              <a:defRPr sz="12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38" name="Text Placeholder 2">
            <a:extLst>
              <a:ext uri="{FF2B5EF4-FFF2-40B4-BE49-F238E27FC236}">
                <a16:creationId xmlns:a16="http://schemas.microsoft.com/office/drawing/2014/main" id="{82F72328-61B5-6F45-A95F-1C82C2078F29}"/>
              </a:ext>
            </a:extLst>
          </p:cNvPr>
          <p:cNvSpPr>
            <a:spLocks noGrp="1"/>
          </p:cNvSpPr>
          <p:nvPr>
            <p:ph type="body" idx="18"/>
          </p:nvPr>
        </p:nvSpPr>
        <p:spPr>
          <a:xfrm>
            <a:off x="4236470" y="4650750"/>
            <a:ext cx="3734136" cy="1550026"/>
          </a:xfrm>
        </p:spPr>
        <p:txBody>
          <a:bodyPr anchor="t">
            <a:noAutofit/>
          </a:bodyPr>
          <a:lstStyle>
            <a:lvl1pPr marL="0" indent="0">
              <a:buNone/>
              <a:defRPr sz="14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39" name="Text Placeholder 2">
            <a:extLst>
              <a:ext uri="{FF2B5EF4-FFF2-40B4-BE49-F238E27FC236}">
                <a16:creationId xmlns:a16="http://schemas.microsoft.com/office/drawing/2014/main" id="{0F990E76-7FE9-CE42-A7A1-42B9EA1875D7}"/>
              </a:ext>
            </a:extLst>
          </p:cNvPr>
          <p:cNvSpPr>
            <a:spLocks noGrp="1"/>
          </p:cNvSpPr>
          <p:nvPr>
            <p:ph type="body" idx="19"/>
          </p:nvPr>
        </p:nvSpPr>
        <p:spPr>
          <a:xfrm>
            <a:off x="8263521" y="1989139"/>
            <a:ext cx="3734137" cy="236173"/>
          </a:xfrm>
        </p:spPr>
        <p:txBody>
          <a:bodyPr anchor="ctr">
            <a:noAutofit/>
          </a:bodyPr>
          <a:lstStyle>
            <a:lvl1pPr marL="0" indent="0">
              <a:buNone/>
              <a:defRPr sz="20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40" name="Content Placeholder 3">
            <a:extLst>
              <a:ext uri="{FF2B5EF4-FFF2-40B4-BE49-F238E27FC236}">
                <a16:creationId xmlns:a16="http://schemas.microsoft.com/office/drawing/2014/main" id="{70A49019-5474-AF4C-8165-4F90E84BC2B0}"/>
              </a:ext>
            </a:extLst>
          </p:cNvPr>
          <p:cNvSpPr>
            <a:spLocks noGrp="1"/>
          </p:cNvSpPr>
          <p:nvPr>
            <p:ph sz="half" idx="20"/>
          </p:nvPr>
        </p:nvSpPr>
        <p:spPr>
          <a:xfrm>
            <a:off x="8263898" y="2314324"/>
            <a:ext cx="3734137" cy="2031101"/>
          </a:xfrm>
        </p:spPr>
        <p:txBody>
          <a:bodyPr/>
          <a:lstStyle>
            <a:lvl1pPr>
              <a:defRPr sz="2000"/>
            </a:lvl1pPr>
            <a:lvl2pPr>
              <a:defRPr sz="1800"/>
            </a:lvl2pPr>
            <a:lvl3pPr>
              <a:defRPr sz="1600"/>
            </a:lvl3pPr>
            <a:lvl4pPr>
              <a:defRPr sz="1400"/>
            </a:lvl4pPr>
            <a:lvl5pPr>
              <a:defRPr sz="12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p:txBody>
      </p:sp>
      <p:sp>
        <p:nvSpPr>
          <p:cNvPr id="41" name="Text Placeholder 2">
            <a:extLst>
              <a:ext uri="{FF2B5EF4-FFF2-40B4-BE49-F238E27FC236}">
                <a16:creationId xmlns:a16="http://schemas.microsoft.com/office/drawing/2014/main" id="{C29B511B-4BFB-E44D-B631-01E01AC67196}"/>
              </a:ext>
            </a:extLst>
          </p:cNvPr>
          <p:cNvSpPr>
            <a:spLocks noGrp="1"/>
          </p:cNvSpPr>
          <p:nvPr>
            <p:ph type="body" idx="21"/>
          </p:nvPr>
        </p:nvSpPr>
        <p:spPr>
          <a:xfrm>
            <a:off x="8263522" y="4418254"/>
            <a:ext cx="3734137" cy="159668"/>
          </a:xfrm>
        </p:spPr>
        <p:txBody>
          <a:bodyPr anchor="ctr">
            <a:noAutofit/>
          </a:bodyPr>
          <a:lstStyle>
            <a:lvl1pPr marL="0" indent="0">
              <a:buNone/>
              <a:defRPr sz="12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42" name="Text Placeholder 2">
            <a:extLst>
              <a:ext uri="{FF2B5EF4-FFF2-40B4-BE49-F238E27FC236}">
                <a16:creationId xmlns:a16="http://schemas.microsoft.com/office/drawing/2014/main" id="{C2B29021-5CC6-F44B-BEBD-C14F14FA8A1C}"/>
              </a:ext>
            </a:extLst>
          </p:cNvPr>
          <p:cNvSpPr>
            <a:spLocks noGrp="1"/>
          </p:cNvSpPr>
          <p:nvPr>
            <p:ph type="body" idx="22"/>
          </p:nvPr>
        </p:nvSpPr>
        <p:spPr>
          <a:xfrm>
            <a:off x="8263522" y="4650751"/>
            <a:ext cx="3734136" cy="1550026"/>
          </a:xfrm>
        </p:spPr>
        <p:txBody>
          <a:bodyPr anchor="t">
            <a:noAutofit/>
          </a:bodyPr>
          <a:lstStyle>
            <a:lvl1pPr marL="0" indent="0">
              <a:buNone/>
              <a:defRPr sz="14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Tree>
    <p:extLst>
      <p:ext uri="{BB962C8B-B14F-4D97-AF65-F5344CB8AC3E}">
        <p14:creationId xmlns:p14="http://schemas.microsoft.com/office/powerpoint/2010/main" val="9495013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Jenom nadpi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A38144-9A3F-AC4B-ACA3-2C05BA3FB460}"/>
              </a:ext>
            </a:extLst>
          </p:cNvPr>
          <p:cNvSpPr>
            <a:spLocks noGrp="1"/>
          </p:cNvSpPr>
          <p:nvPr>
            <p:ph type="title"/>
          </p:nvPr>
        </p:nvSpPr>
        <p:spPr>
          <a:xfrm>
            <a:off x="201293" y="1089025"/>
            <a:ext cx="11798620" cy="719138"/>
          </a:xfrm>
          <a:prstGeom prst="rect">
            <a:avLst/>
          </a:prstGeom>
        </p:spPr>
        <p:txBody>
          <a:bodyPr anchor="b">
            <a:normAutofit/>
          </a:bodyPr>
          <a:lstStyle>
            <a:lvl1pPr>
              <a:defRPr sz="3200"/>
            </a:lvl1pPr>
          </a:lstStyle>
          <a:p>
            <a:r>
              <a:rPr lang="cs-CZ"/>
              <a:t>Kliknutím lze upravit styl.</a:t>
            </a:r>
            <a:endParaRPr lang="cs-CZ" dirty="0"/>
          </a:p>
        </p:txBody>
      </p:sp>
      <p:sp>
        <p:nvSpPr>
          <p:cNvPr id="3" name="Date Placeholder 2">
            <a:extLst>
              <a:ext uri="{FF2B5EF4-FFF2-40B4-BE49-F238E27FC236}">
                <a16:creationId xmlns:a16="http://schemas.microsoft.com/office/drawing/2014/main" id="{34D583CD-F360-AA49-A6B4-38560C665EF3}"/>
              </a:ext>
            </a:extLst>
          </p:cNvPr>
          <p:cNvSpPr>
            <a:spLocks noGrp="1"/>
          </p:cNvSpPr>
          <p:nvPr>
            <p:ph type="dt" sz="half" idx="10"/>
          </p:nvPr>
        </p:nvSpPr>
        <p:spPr>
          <a:xfrm>
            <a:off x="216468" y="6356349"/>
            <a:ext cx="947170" cy="302347"/>
          </a:xfrm>
          <a:prstGeom prst="rect">
            <a:avLst/>
          </a:prstGeom>
        </p:spPr>
        <p:txBody>
          <a:bodyPr/>
          <a:lstStyle/>
          <a:p>
            <a:r>
              <a:rPr lang="cs-CZ" dirty="0"/>
              <a:t>11/04/2019</a:t>
            </a:r>
          </a:p>
        </p:txBody>
      </p:sp>
      <p:sp>
        <p:nvSpPr>
          <p:cNvPr id="4" name="Footer Placeholder 3">
            <a:extLst>
              <a:ext uri="{FF2B5EF4-FFF2-40B4-BE49-F238E27FC236}">
                <a16:creationId xmlns:a16="http://schemas.microsoft.com/office/drawing/2014/main" id="{68AC4A53-7C48-3846-9C4E-47C297C7A5EB}"/>
              </a:ext>
            </a:extLst>
          </p:cNvPr>
          <p:cNvSpPr>
            <a:spLocks noGrp="1"/>
          </p:cNvSpPr>
          <p:nvPr>
            <p:ph type="ftr" sz="quarter" idx="11"/>
          </p:nvPr>
        </p:nvSpPr>
        <p:spPr>
          <a:xfrm>
            <a:off x="1303505" y="6356351"/>
            <a:ext cx="10145949" cy="312738"/>
          </a:xfrm>
          <a:prstGeom prst="rect">
            <a:avLst/>
          </a:prstGeom>
        </p:spPr>
        <p:txBody>
          <a:bodyPr/>
          <a:lstStyle/>
          <a:p>
            <a:r>
              <a:rPr lang="cs-CZ" dirty="0"/>
              <a:t>Název prezentace </a:t>
            </a:r>
          </a:p>
        </p:txBody>
      </p:sp>
      <p:sp>
        <p:nvSpPr>
          <p:cNvPr id="5" name="Slide Number Placeholder 4">
            <a:extLst>
              <a:ext uri="{FF2B5EF4-FFF2-40B4-BE49-F238E27FC236}">
                <a16:creationId xmlns:a16="http://schemas.microsoft.com/office/drawing/2014/main" id="{37345C61-F597-874B-8F86-E60219628CA1}"/>
              </a:ext>
            </a:extLst>
          </p:cNvPr>
          <p:cNvSpPr>
            <a:spLocks noGrp="1"/>
          </p:cNvSpPr>
          <p:nvPr>
            <p:ph type="sldNum" sz="quarter" idx="12"/>
          </p:nvPr>
        </p:nvSpPr>
        <p:spPr/>
        <p:txBody>
          <a:bodyPr/>
          <a:lstStyle/>
          <a:p>
            <a:fld id="{E57EA1BE-92D9-9E4F-B3B9-F1A717F85676}" type="slidenum">
              <a:rPr lang="cs-CZ" smtClean="0"/>
              <a:t>‹#›</a:t>
            </a:fld>
            <a:endParaRPr lang="cs-CZ" dirty="0"/>
          </a:p>
        </p:txBody>
      </p:sp>
    </p:spTree>
    <p:extLst>
      <p:ext uri="{BB962C8B-B14F-4D97-AF65-F5344CB8AC3E}">
        <p14:creationId xmlns:p14="http://schemas.microsoft.com/office/powerpoint/2010/main" val="2539061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38E16DB-0F0F-994D-A403-C9AB95C3DFC4}"/>
              </a:ext>
            </a:extLst>
          </p:cNvPr>
          <p:cNvSpPr>
            <a:spLocks noGrp="1"/>
          </p:cNvSpPr>
          <p:nvPr>
            <p:ph type="title"/>
          </p:nvPr>
        </p:nvSpPr>
        <p:spPr>
          <a:xfrm>
            <a:off x="192088" y="1104756"/>
            <a:ext cx="11798620" cy="703407"/>
          </a:xfrm>
          <a:prstGeom prst="rect">
            <a:avLst/>
          </a:prstGeom>
        </p:spPr>
        <p:txBody>
          <a:bodyPr vert="horz" lIns="91440" tIns="45720" rIns="91440" bIns="45720" rtlCol="0" anchor="b">
            <a:normAutofit/>
          </a:bodyPr>
          <a:lstStyle/>
          <a:p>
            <a:pPr marL="0" indent="0">
              <a:tabLst>
                <a:tab pos="525463" algn="l"/>
              </a:tabLst>
            </a:pPr>
            <a:r>
              <a:rPr lang="cs-CZ" dirty="0"/>
              <a:t>Kliknutím lze upravit styl.</a:t>
            </a:r>
          </a:p>
        </p:txBody>
      </p:sp>
      <p:sp>
        <p:nvSpPr>
          <p:cNvPr id="3" name="Text Placeholder 2">
            <a:extLst>
              <a:ext uri="{FF2B5EF4-FFF2-40B4-BE49-F238E27FC236}">
                <a16:creationId xmlns:a16="http://schemas.microsoft.com/office/drawing/2014/main" id="{1D309CB4-F383-0740-80DE-33C5455CE3FB}"/>
              </a:ext>
            </a:extLst>
          </p:cNvPr>
          <p:cNvSpPr>
            <a:spLocks noGrp="1"/>
          </p:cNvSpPr>
          <p:nvPr>
            <p:ph type="body" idx="1"/>
          </p:nvPr>
        </p:nvSpPr>
        <p:spPr>
          <a:xfrm>
            <a:off x="192088" y="1994170"/>
            <a:ext cx="11798620" cy="4182793"/>
          </a:xfrm>
          <a:prstGeom prst="rect">
            <a:avLst/>
          </a:prstGeom>
        </p:spPr>
        <p:txBody>
          <a:bodyPr vert="horz" lIns="91440" tIns="45720" rIns="91440" bIns="45720" rtlCol="0">
            <a:normAutofit/>
          </a:bodyPr>
          <a:lstStyle/>
          <a:p>
            <a:r>
              <a:rPr lang="en-US" dirty="0"/>
              <a:t>Click to edit Master subtitle style</a:t>
            </a:r>
            <a:endParaRPr lang="cs-CZ" dirty="0"/>
          </a:p>
        </p:txBody>
      </p:sp>
      <p:sp>
        <p:nvSpPr>
          <p:cNvPr id="6" name="Slide Number Placeholder 5">
            <a:extLst>
              <a:ext uri="{FF2B5EF4-FFF2-40B4-BE49-F238E27FC236}">
                <a16:creationId xmlns:a16="http://schemas.microsoft.com/office/drawing/2014/main" id="{13E14753-7DC6-624B-84C7-488F2ABE6176}"/>
              </a:ext>
            </a:extLst>
          </p:cNvPr>
          <p:cNvSpPr>
            <a:spLocks noGrp="1"/>
          </p:cNvSpPr>
          <p:nvPr>
            <p:ph type="sldNum" sz="quarter" idx="4"/>
          </p:nvPr>
        </p:nvSpPr>
        <p:spPr>
          <a:xfrm>
            <a:off x="11588926" y="6356350"/>
            <a:ext cx="401782" cy="312740"/>
          </a:xfrm>
          <a:prstGeom prst="rect">
            <a:avLst/>
          </a:prstGeom>
        </p:spPr>
        <p:txBody>
          <a:bodyPr vert="horz" lIns="91440" tIns="45720" rIns="91440" bIns="45720" rtlCol="0" anchor="ctr"/>
          <a:lstStyle>
            <a:lvl1pPr algn="r">
              <a:defRPr sz="1200">
                <a:solidFill>
                  <a:srgbClr val="00A499"/>
                </a:solidFill>
              </a:defRPr>
            </a:lvl1pPr>
          </a:lstStyle>
          <a:p>
            <a:fld id="{E57EA1BE-92D9-9E4F-B3B9-F1A717F85676}" type="slidenum">
              <a:rPr lang="cs-CZ" smtClean="0"/>
              <a:pPr/>
              <a:t>‹#›</a:t>
            </a:fld>
            <a:endParaRPr lang="cs-CZ" dirty="0"/>
          </a:p>
        </p:txBody>
      </p:sp>
    </p:spTree>
    <p:extLst>
      <p:ext uri="{BB962C8B-B14F-4D97-AF65-F5344CB8AC3E}">
        <p14:creationId xmlns:p14="http://schemas.microsoft.com/office/powerpoint/2010/main" val="762267253"/>
      </p:ext>
    </p:extLst>
  </p:cSld>
  <p:clrMap bg1="lt1" tx1="dk1" bg2="lt2" tx2="dk2" accent1="accent1" accent2="accent2" accent3="accent3" accent4="accent4" accent5="accent5" accent6="accent6" hlink="hlink" folHlink="folHlink"/>
  <p:sldLayoutIdLst>
    <p:sldLayoutId id="2147483668" r:id="rId1"/>
    <p:sldLayoutId id="2147483679" r:id="rId2"/>
    <p:sldLayoutId id="2147483669" r:id="rId3"/>
    <p:sldLayoutId id="2147483670" r:id="rId4"/>
    <p:sldLayoutId id="2147483671" r:id="rId5"/>
    <p:sldLayoutId id="2147483672" r:id="rId6"/>
    <p:sldLayoutId id="2147483683" r:id="rId7"/>
    <p:sldLayoutId id="2147483685" r:id="rId8"/>
    <p:sldLayoutId id="2147483673" r:id="rId9"/>
    <p:sldLayoutId id="2147483674" r:id="rId10"/>
    <p:sldLayoutId id="2147483675" r:id="rId11"/>
    <p:sldLayoutId id="2147483676" r:id="rId12"/>
    <p:sldLayoutId id="2147483681" r:id="rId13"/>
  </p:sldLayoutIdLst>
  <p:hf sldNum="0" hdr="0" ftr="0" dt="0"/>
  <p:txStyles>
    <p:titleStyle>
      <a:lvl1pPr algn="l" defTabSz="914400" rtl="0" eaLnBrk="1" latinLnBrk="0" hangingPunct="1">
        <a:lnSpc>
          <a:spcPct val="90000"/>
        </a:lnSpc>
        <a:spcBef>
          <a:spcPct val="0"/>
        </a:spcBef>
        <a:buNone/>
        <a:defRPr sz="4000" b="1" i="0" kern="1200">
          <a:solidFill>
            <a:srgbClr val="00A499"/>
          </a:solidFill>
          <a:latin typeface="Calibri" panose="020F0502020204030204" pitchFamily="34" charset="0"/>
          <a:ea typeface="+mj-ea"/>
          <a:cs typeface="Calibri" panose="020F0502020204030204" pitchFamily="34" charset="0"/>
        </a:defRPr>
      </a:lvl1pPr>
    </p:titleStyle>
    <p:bodyStyle>
      <a:lvl1pPr marL="0" indent="0" algn="l" defTabSz="914400" rtl="0" eaLnBrk="1" latinLnBrk="0" hangingPunct="1">
        <a:lnSpc>
          <a:spcPct val="90000"/>
        </a:lnSpc>
        <a:spcBef>
          <a:spcPts val="1000"/>
        </a:spcBef>
        <a:buFontTx/>
        <a:buNone/>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pos="121" userDrawn="1">
          <p15:clr>
            <a:srgbClr val="F26B43"/>
          </p15:clr>
        </p15:guide>
        <p15:guide id="3" pos="7559" userDrawn="1">
          <p15:clr>
            <a:srgbClr val="F26B43"/>
          </p15:clr>
        </p15:guide>
        <p15:guide id="11" orient="horz" pos="4201" userDrawn="1">
          <p15:clr>
            <a:srgbClr val="F26B43"/>
          </p15:clr>
        </p15:guide>
        <p15:guide id="12" orient="horz" pos="119"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3.xml"/><Relationship Id="rId5" Type="http://schemas.openxmlformats.org/officeDocument/2006/relationships/image" Target="../media/image3.png"/><Relationship Id="rId4" Type="http://schemas.openxmlformats.org/officeDocument/2006/relationships/hyperlink" Target="https://creativecommons.org/licenses/by-nc/4.0/?ref=chooser-v1"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0.xml"/><Relationship Id="rId5" Type="http://schemas.openxmlformats.org/officeDocument/2006/relationships/image" Target="../media/image2.png"/><Relationship Id="rId4" Type="http://schemas.openxmlformats.org/officeDocument/2006/relationships/hyperlink" Target="mailto:david.vykydal@vsb.cz"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1CBE805-5438-3B16-91D4-539B82F397DC}"/>
              </a:ext>
            </a:extLst>
          </p:cNvPr>
          <p:cNvSpPr txBox="1"/>
          <p:nvPr/>
        </p:nvSpPr>
        <p:spPr>
          <a:xfrm>
            <a:off x="2122715" y="2182130"/>
            <a:ext cx="7952013" cy="523220"/>
          </a:xfrm>
          <a:prstGeom prst="rect">
            <a:avLst/>
          </a:prstGeom>
          <a:noFill/>
        </p:spPr>
        <p:txBody>
          <a:bodyPr wrap="square" rtlCol="0">
            <a:spAutoFit/>
          </a:bodyPr>
          <a:lstStyle/>
          <a:p>
            <a:pPr algn="ctr"/>
            <a:r>
              <a:rPr lang="cs-CZ" sz="2800" b="1" i="0" u="none" strike="noStrike" dirty="0">
                <a:solidFill>
                  <a:srgbClr val="00A499"/>
                </a:solidFill>
                <a:effectLst/>
                <a:latin typeface="Calibri" panose="020F0502020204030204" pitchFamily="34" charset="0"/>
              </a:rPr>
              <a:t>INTEGRATED MANAGEMENT SYSTEMS</a:t>
            </a:r>
            <a:endParaRPr lang="en-GB" sz="2800" b="1" i="0" u="none" strike="noStrike" dirty="0">
              <a:solidFill>
                <a:srgbClr val="00A499"/>
              </a:solidFill>
              <a:effectLst/>
              <a:latin typeface="Calibri" panose="020F0502020204030204" pitchFamily="34" charset="0"/>
            </a:endParaRPr>
          </a:p>
        </p:txBody>
      </p:sp>
      <p:sp>
        <p:nvSpPr>
          <p:cNvPr id="6" name="TextBox 5">
            <a:extLst>
              <a:ext uri="{FF2B5EF4-FFF2-40B4-BE49-F238E27FC236}">
                <a16:creationId xmlns:a16="http://schemas.microsoft.com/office/drawing/2014/main" id="{E1D4C76D-A2F4-254C-288D-AA077E86A0FC}"/>
              </a:ext>
            </a:extLst>
          </p:cNvPr>
          <p:cNvSpPr txBox="1"/>
          <p:nvPr/>
        </p:nvSpPr>
        <p:spPr>
          <a:xfrm>
            <a:off x="5360082" y="3500552"/>
            <a:ext cx="1488613" cy="646331"/>
          </a:xfrm>
          <a:prstGeom prst="rect">
            <a:avLst/>
          </a:prstGeom>
          <a:noFill/>
        </p:spPr>
        <p:txBody>
          <a:bodyPr wrap="none" rtlCol="0">
            <a:spAutoFit/>
          </a:bodyPr>
          <a:lstStyle/>
          <a:p>
            <a:pPr algn="ctr"/>
            <a:r>
              <a:rPr lang="cs-CZ" dirty="0"/>
              <a:t>David Vykydal</a:t>
            </a:r>
            <a:br>
              <a:rPr lang="cs-CZ" dirty="0"/>
            </a:br>
            <a:r>
              <a:rPr lang="cs-CZ" dirty="0"/>
              <a:t>Eva Tylečková</a:t>
            </a:r>
            <a:endParaRPr lang="en-CZ" dirty="0"/>
          </a:p>
        </p:txBody>
      </p:sp>
      <p:pic>
        <p:nvPicPr>
          <p:cNvPr id="2" name="Obrázek 1" descr="Obsah obrázku text, Písmo, snímek obrazovky, Grafika&#10;&#10;Popis byl vytvořen automaticky">
            <a:extLst>
              <a:ext uri="{FF2B5EF4-FFF2-40B4-BE49-F238E27FC236}">
                <a16:creationId xmlns:a16="http://schemas.microsoft.com/office/drawing/2014/main" id="{203ADCCB-C85A-7995-DB0D-51A1475EEB65}"/>
              </a:ext>
            </a:extLst>
          </p:cNvPr>
          <p:cNvPicPr>
            <a:picLocks noChangeAspect="1"/>
          </p:cNvPicPr>
          <p:nvPr/>
        </p:nvPicPr>
        <p:blipFill>
          <a:blip r:embed="rId2"/>
          <a:stretch>
            <a:fillRect/>
          </a:stretch>
        </p:blipFill>
        <p:spPr>
          <a:xfrm>
            <a:off x="3477006" y="153827"/>
            <a:ext cx="5254763" cy="1383795"/>
          </a:xfrm>
          <a:prstGeom prst="rect">
            <a:avLst/>
          </a:prstGeom>
        </p:spPr>
      </p:pic>
      <p:pic>
        <p:nvPicPr>
          <p:cNvPr id="4" name="Obrázek 3" descr="Obsah obrázku text, Písmo, snímek obrazovky, řada/pruh&#10;&#10;Popis byl vytvořen automaticky">
            <a:extLst>
              <a:ext uri="{FF2B5EF4-FFF2-40B4-BE49-F238E27FC236}">
                <a16:creationId xmlns:a16="http://schemas.microsoft.com/office/drawing/2014/main" id="{2169BC31-6497-C226-F959-BAD0C353865B}"/>
              </a:ext>
            </a:extLst>
          </p:cNvPr>
          <p:cNvPicPr>
            <a:picLocks noChangeAspect="1"/>
          </p:cNvPicPr>
          <p:nvPr/>
        </p:nvPicPr>
        <p:blipFill>
          <a:blip r:embed="rId3"/>
          <a:stretch>
            <a:fillRect/>
          </a:stretch>
        </p:blipFill>
        <p:spPr>
          <a:xfrm>
            <a:off x="3050794" y="4788528"/>
            <a:ext cx="6107185" cy="963170"/>
          </a:xfrm>
          <a:prstGeom prst="rect">
            <a:avLst/>
          </a:prstGeom>
        </p:spPr>
      </p:pic>
      <p:sp>
        <p:nvSpPr>
          <p:cNvPr id="5" name="TextovéPole 4">
            <a:extLst>
              <a:ext uri="{FF2B5EF4-FFF2-40B4-BE49-F238E27FC236}">
                <a16:creationId xmlns:a16="http://schemas.microsoft.com/office/drawing/2014/main" id="{7ADB7515-1963-D7E0-5F8C-8B417AFF16D3}"/>
              </a:ext>
            </a:extLst>
          </p:cNvPr>
          <p:cNvSpPr txBox="1"/>
          <p:nvPr/>
        </p:nvSpPr>
        <p:spPr>
          <a:xfrm>
            <a:off x="-253131" y="6075435"/>
            <a:ext cx="12049569" cy="646331"/>
          </a:xfrm>
          <a:prstGeom prst="rect">
            <a:avLst/>
          </a:prstGeom>
          <a:noFill/>
        </p:spPr>
        <p:txBody>
          <a:bodyPr wrap="square" rtlCol="0">
            <a:spAutoFit/>
          </a:bodyPr>
          <a:lstStyle/>
          <a:p>
            <a:pPr algn="ctr"/>
            <a:r>
              <a:rPr kumimoji="0" lang="en-GB" altLang="cs-CZ" sz="18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cs-CZ" altLang="cs-CZ" sz="1800" b="0" i="0" u="none" strike="noStrike" cap="none" normalizeH="0" baseline="0" dirty="0" err="1">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Integrated</a:t>
            </a:r>
            <a:r>
              <a:rPr kumimoji="0" lang="cs-CZ" altLang="cs-CZ" sz="18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Management Systems</a:t>
            </a:r>
            <a:r>
              <a:rPr kumimoji="0" lang="en-GB" altLang="cs-CZ" sz="18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 2024 by David Vykydal, Eva </a:t>
            </a:r>
            <a:r>
              <a:rPr kumimoji="0" lang="en-GB" altLang="cs-CZ" sz="1800" b="0" i="0" u="none" strike="noStrike" cap="none" normalizeH="0" baseline="0" dirty="0" err="1">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Tylečková</a:t>
            </a:r>
            <a:r>
              <a:rPr kumimoji="0" lang="en-GB" altLang="cs-CZ" sz="18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is licensed under </a:t>
            </a:r>
            <a:r>
              <a:rPr kumimoji="0" lang="en-GB" altLang="cs-CZ" sz="18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hlinkClick r:id="rId4"/>
              </a:rPr>
              <a:t>CC BY-NC 4.0 </a:t>
            </a:r>
            <a:endParaRPr kumimoji="0" lang="cs-CZ" altLang="cs-CZ" sz="18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gn="ctr"/>
            <a:r>
              <a:rPr kumimoji="0" lang="en-GB" altLang="cs-CZ" sz="18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VSB - Technical University of Ostrava</a:t>
            </a:r>
            <a:endParaRPr kumimoji="0" lang="en-GB" altLang="cs-CZ" sz="1800" b="1" i="0" u="none" strike="noStrike" cap="none" normalizeH="0" baseline="0" dirty="0">
              <a:ln>
                <a:noFill/>
              </a:ln>
              <a:solidFill>
                <a:schemeClr val="tx1"/>
              </a:solidFill>
              <a:effectLst/>
              <a:ea typeface="Calibri" panose="020F0502020204030204" pitchFamily="34" charset="0"/>
              <a:cs typeface="Times New Roman" panose="02020603050405020304" pitchFamily="18" charset="0"/>
            </a:endParaRPr>
          </a:p>
        </p:txBody>
      </p:sp>
      <p:pic>
        <p:nvPicPr>
          <p:cNvPr id="7" name="Obrázek 1" descr="Obsah obrázku symbol, Písmo, logo, kruh&#10;&#10;Popis byl vytvořen automaticky">
            <a:extLst>
              <a:ext uri="{FF2B5EF4-FFF2-40B4-BE49-F238E27FC236}">
                <a16:creationId xmlns:a16="http://schemas.microsoft.com/office/drawing/2014/main" id="{8E652868-9B67-757B-48A2-5A17353F0A4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795734" y="6166957"/>
            <a:ext cx="587375" cy="1889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286509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datum 3">
            <a:extLst>
              <a:ext uri="{FF2B5EF4-FFF2-40B4-BE49-F238E27FC236}">
                <a16:creationId xmlns:a16="http://schemas.microsoft.com/office/drawing/2014/main" id="{D0BFBBDB-A24C-0933-AC4C-417CE9AA05D9}"/>
              </a:ext>
            </a:extLst>
          </p:cNvPr>
          <p:cNvSpPr txBox="1">
            <a:spLocks/>
          </p:cNvSpPr>
          <p:nvPr/>
        </p:nvSpPr>
        <p:spPr>
          <a:xfrm>
            <a:off x="212043" y="6390534"/>
            <a:ext cx="926054" cy="312738"/>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8BB769B-EF35-6240-A2A8-465AEF330894}" type="datetime3">
              <a:rPr lang="cs-CZ" sz="1000" smtClean="0"/>
              <a:pPr/>
              <a:t>31/07/24</a:t>
            </a:fld>
            <a:endParaRPr lang="cs-CZ" sz="1000" dirty="0"/>
          </a:p>
        </p:txBody>
      </p:sp>
      <p:sp>
        <p:nvSpPr>
          <p:cNvPr id="9" name="Zástupný symbol pro číslo snímku 5">
            <a:extLst>
              <a:ext uri="{FF2B5EF4-FFF2-40B4-BE49-F238E27FC236}">
                <a16:creationId xmlns:a16="http://schemas.microsoft.com/office/drawing/2014/main" id="{7A9A3CF9-6FDD-4FB5-EBEC-E229058A42C4}"/>
              </a:ext>
            </a:extLst>
          </p:cNvPr>
          <p:cNvSpPr>
            <a:spLocks noGrp="1"/>
          </p:cNvSpPr>
          <p:nvPr>
            <p:ph type="sldNum" sz="quarter" idx="12"/>
          </p:nvPr>
        </p:nvSpPr>
        <p:spPr>
          <a:xfrm>
            <a:off x="11360759" y="6390533"/>
            <a:ext cx="612775" cy="312739"/>
          </a:xfrm>
        </p:spPr>
        <p:txBody>
          <a:bodyPr/>
          <a:lstStyle/>
          <a:p>
            <a:fld id="{1EA44BAA-1A06-B141-8215-9D88CF6A7203}" type="slidenum">
              <a:rPr lang="cs-CZ" sz="1000" smtClean="0"/>
              <a:t>9</a:t>
            </a:fld>
            <a:endParaRPr lang="cs-CZ" sz="1000" dirty="0"/>
          </a:p>
        </p:txBody>
      </p:sp>
      <p:sp>
        <p:nvSpPr>
          <p:cNvPr id="6" name="Nadpis 1">
            <a:extLst>
              <a:ext uri="{FF2B5EF4-FFF2-40B4-BE49-F238E27FC236}">
                <a16:creationId xmlns:a16="http://schemas.microsoft.com/office/drawing/2014/main" id="{7655A70B-28EF-A05A-FF0B-DB3DA619362D}"/>
              </a:ext>
            </a:extLst>
          </p:cNvPr>
          <p:cNvSpPr>
            <a:spLocks noGrp="1"/>
          </p:cNvSpPr>
          <p:nvPr>
            <p:ph type="title"/>
          </p:nvPr>
        </p:nvSpPr>
        <p:spPr>
          <a:xfrm>
            <a:off x="192088" y="1063967"/>
            <a:ext cx="11796416" cy="764834"/>
          </a:xfrm>
        </p:spPr>
        <p:txBody>
          <a:bodyPr anchor="ctr">
            <a:normAutofit/>
          </a:bodyPr>
          <a:lstStyle/>
          <a:p>
            <a:r>
              <a:rPr lang="en-US" sz="3600" dirty="0">
                <a:solidFill>
                  <a:srgbClr val="00A499"/>
                </a:solidFill>
              </a:rPr>
              <a:t>ANNEX SL - Basis of documentation in IMS</a:t>
            </a:r>
            <a:r>
              <a:rPr lang="cs-CZ" sz="3600" dirty="0">
                <a:solidFill>
                  <a:srgbClr val="00A499"/>
                </a:solidFill>
              </a:rPr>
              <a:t> </a:t>
            </a:r>
            <a:endParaRPr lang="cs-CZ" sz="3600" dirty="0"/>
          </a:p>
        </p:txBody>
      </p:sp>
      <p:sp>
        <p:nvSpPr>
          <p:cNvPr id="3" name="Zástupný text 2">
            <a:extLst>
              <a:ext uri="{FF2B5EF4-FFF2-40B4-BE49-F238E27FC236}">
                <a16:creationId xmlns:a16="http://schemas.microsoft.com/office/drawing/2014/main" id="{D15F1049-E319-E9FA-53A4-DC7135DD31AF}"/>
              </a:ext>
            </a:extLst>
          </p:cNvPr>
          <p:cNvSpPr txBox="1">
            <a:spLocks/>
          </p:cNvSpPr>
          <p:nvPr/>
        </p:nvSpPr>
        <p:spPr>
          <a:xfrm>
            <a:off x="596774" y="1935023"/>
            <a:ext cx="10910179" cy="4228710"/>
          </a:xfrm>
          <a:prstGeom prst="rect">
            <a:avLst/>
          </a:prstGeom>
          <a:noFill/>
          <a:ln w="19050">
            <a:noFill/>
          </a:ln>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600" b="0" i="0" kern="1200">
                <a:solidFill>
                  <a:schemeClr val="tx1">
                    <a:tint val="75000"/>
                  </a:schemeClr>
                </a:solidFill>
                <a:latin typeface="Calibri" panose="020F050202020403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spcBef>
                <a:spcPts val="400"/>
              </a:spcBef>
              <a:buClr>
                <a:srgbClr val="00A499"/>
              </a:buClr>
            </a:pPr>
            <a:r>
              <a:rPr lang="en-US" altLang="cs-CZ" sz="2400" b="1" dirty="0">
                <a:solidFill>
                  <a:srgbClr val="C00000"/>
                </a:solidFill>
                <a:latin typeface="+mn-lt"/>
              </a:rPr>
              <a:t>New structure of </a:t>
            </a:r>
            <a:r>
              <a:rPr lang="cs-CZ" altLang="cs-CZ" sz="2400" b="1" dirty="0">
                <a:solidFill>
                  <a:srgbClr val="C00000"/>
                </a:solidFill>
                <a:latin typeface="+mn-lt"/>
              </a:rPr>
              <a:t>management </a:t>
            </a:r>
            <a:r>
              <a:rPr lang="cs-CZ" altLang="cs-CZ" sz="2400" b="1" dirty="0" err="1">
                <a:solidFill>
                  <a:srgbClr val="C00000"/>
                </a:solidFill>
                <a:latin typeface="+mn-lt"/>
              </a:rPr>
              <a:t>systems</a:t>
            </a:r>
            <a:r>
              <a:rPr lang="pl-PL" altLang="cs-CZ" sz="2400" b="1" dirty="0">
                <a:solidFill>
                  <a:srgbClr val="C00000"/>
                </a:solidFill>
                <a:latin typeface="+mn-lt"/>
              </a:rPr>
              <a:t>:</a:t>
            </a:r>
            <a:r>
              <a:rPr lang="cs-CZ" altLang="cs-CZ" sz="2400" dirty="0">
                <a:solidFill>
                  <a:schemeClr val="tx1"/>
                </a:solidFill>
                <a:latin typeface="+mn-lt"/>
              </a:rPr>
              <a:t> </a:t>
            </a:r>
          </a:p>
          <a:p>
            <a:pPr marL="457200" indent="-457200">
              <a:spcBef>
                <a:spcPts val="400"/>
              </a:spcBef>
              <a:buClr>
                <a:srgbClr val="00A499"/>
              </a:buClr>
              <a:buFont typeface="+mj-lt"/>
              <a:buAutoNum type="arabicPeriod"/>
            </a:pPr>
            <a:r>
              <a:rPr lang="en-US" altLang="cs-CZ" sz="2400" dirty="0">
                <a:solidFill>
                  <a:schemeClr val="tx1"/>
                </a:solidFill>
                <a:latin typeface="+mn-lt"/>
              </a:rPr>
              <a:t>Scope</a:t>
            </a:r>
          </a:p>
          <a:p>
            <a:pPr marL="457200" indent="-457200">
              <a:spcBef>
                <a:spcPts val="400"/>
              </a:spcBef>
              <a:buClr>
                <a:srgbClr val="00A499"/>
              </a:buClr>
              <a:buFont typeface="+mj-lt"/>
              <a:buAutoNum type="arabicPeriod"/>
            </a:pPr>
            <a:r>
              <a:rPr lang="en-US" altLang="cs-CZ" sz="2400" dirty="0">
                <a:solidFill>
                  <a:schemeClr val="tx1"/>
                </a:solidFill>
                <a:latin typeface="+mn-lt"/>
              </a:rPr>
              <a:t>Normative references</a:t>
            </a:r>
          </a:p>
          <a:p>
            <a:pPr marL="457200" indent="-457200">
              <a:spcBef>
                <a:spcPts val="400"/>
              </a:spcBef>
              <a:buClr>
                <a:srgbClr val="00A499"/>
              </a:buClr>
              <a:buFont typeface="+mj-lt"/>
              <a:buAutoNum type="arabicPeriod"/>
            </a:pPr>
            <a:r>
              <a:rPr lang="en-US" altLang="cs-CZ" sz="2400" dirty="0">
                <a:solidFill>
                  <a:schemeClr val="tx1"/>
                </a:solidFill>
                <a:latin typeface="+mn-lt"/>
              </a:rPr>
              <a:t>Terms and  definitions</a:t>
            </a:r>
          </a:p>
          <a:p>
            <a:pPr marL="457200" indent="-457200">
              <a:spcBef>
                <a:spcPts val="400"/>
              </a:spcBef>
              <a:buClr>
                <a:srgbClr val="00A499"/>
              </a:buClr>
              <a:buFont typeface="+mj-lt"/>
              <a:buAutoNum type="arabicPeriod"/>
            </a:pPr>
            <a:r>
              <a:rPr lang="en-US" altLang="cs-CZ" sz="2400" dirty="0">
                <a:solidFill>
                  <a:schemeClr val="tx1"/>
                </a:solidFill>
                <a:latin typeface="+mn-lt"/>
              </a:rPr>
              <a:t>Context of the organization</a:t>
            </a:r>
          </a:p>
          <a:p>
            <a:pPr marL="457200" indent="-457200">
              <a:spcBef>
                <a:spcPts val="400"/>
              </a:spcBef>
              <a:buClr>
                <a:srgbClr val="00A499"/>
              </a:buClr>
              <a:buFont typeface="+mj-lt"/>
              <a:buAutoNum type="arabicPeriod"/>
            </a:pPr>
            <a:r>
              <a:rPr lang="en-US" altLang="cs-CZ" sz="2400" dirty="0">
                <a:solidFill>
                  <a:schemeClr val="tx1"/>
                </a:solidFill>
                <a:latin typeface="+mn-lt"/>
              </a:rPr>
              <a:t>Leadership</a:t>
            </a:r>
          </a:p>
          <a:p>
            <a:pPr marL="457200" indent="-457200">
              <a:spcBef>
                <a:spcPts val="400"/>
              </a:spcBef>
              <a:buClr>
                <a:srgbClr val="00A499"/>
              </a:buClr>
              <a:buFont typeface="+mj-lt"/>
              <a:buAutoNum type="arabicPeriod"/>
            </a:pPr>
            <a:r>
              <a:rPr lang="en-US" altLang="cs-CZ" sz="2400" dirty="0">
                <a:solidFill>
                  <a:schemeClr val="tx1"/>
                </a:solidFill>
                <a:latin typeface="+mn-lt"/>
              </a:rPr>
              <a:t>Planning</a:t>
            </a:r>
          </a:p>
          <a:p>
            <a:pPr marL="457200" indent="-457200">
              <a:spcBef>
                <a:spcPts val="400"/>
              </a:spcBef>
              <a:buClr>
                <a:srgbClr val="00A499"/>
              </a:buClr>
              <a:buFont typeface="+mj-lt"/>
              <a:buAutoNum type="arabicPeriod"/>
            </a:pPr>
            <a:r>
              <a:rPr lang="en-US" altLang="cs-CZ" sz="2400" dirty="0">
                <a:solidFill>
                  <a:schemeClr val="tx1"/>
                </a:solidFill>
                <a:latin typeface="+mn-lt"/>
              </a:rPr>
              <a:t>Support</a:t>
            </a:r>
          </a:p>
          <a:p>
            <a:pPr marL="457200" indent="-457200">
              <a:spcBef>
                <a:spcPts val="400"/>
              </a:spcBef>
              <a:buClr>
                <a:srgbClr val="00A499"/>
              </a:buClr>
              <a:buFont typeface="+mj-lt"/>
              <a:buAutoNum type="arabicPeriod"/>
            </a:pPr>
            <a:r>
              <a:rPr lang="en-US" altLang="cs-CZ" sz="2400" dirty="0">
                <a:solidFill>
                  <a:schemeClr val="tx1"/>
                </a:solidFill>
                <a:latin typeface="+mn-lt"/>
              </a:rPr>
              <a:t>Operation</a:t>
            </a:r>
          </a:p>
          <a:p>
            <a:pPr marL="457200" indent="-457200">
              <a:spcBef>
                <a:spcPts val="400"/>
              </a:spcBef>
              <a:buClr>
                <a:srgbClr val="00A499"/>
              </a:buClr>
              <a:buFont typeface="+mj-lt"/>
              <a:buAutoNum type="arabicPeriod"/>
            </a:pPr>
            <a:r>
              <a:rPr lang="en-US" altLang="cs-CZ" sz="2400" dirty="0">
                <a:solidFill>
                  <a:schemeClr val="tx1"/>
                </a:solidFill>
                <a:latin typeface="+mn-lt"/>
              </a:rPr>
              <a:t>Performance evaluation</a:t>
            </a:r>
          </a:p>
          <a:p>
            <a:pPr marL="457200" indent="-457200">
              <a:spcBef>
                <a:spcPts val="400"/>
              </a:spcBef>
              <a:buClr>
                <a:srgbClr val="00A499"/>
              </a:buClr>
              <a:buFont typeface="+mj-lt"/>
              <a:buAutoNum type="arabicPeriod"/>
            </a:pPr>
            <a:r>
              <a:rPr lang="en-US" altLang="cs-CZ" sz="2400" dirty="0">
                <a:solidFill>
                  <a:schemeClr val="tx1"/>
                </a:solidFill>
                <a:latin typeface="+mn-lt"/>
              </a:rPr>
              <a:t>Improvement</a:t>
            </a:r>
            <a:endParaRPr lang="cs-CZ" altLang="cs-CZ" sz="2400" dirty="0">
              <a:solidFill>
                <a:schemeClr val="tx1"/>
              </a:solidFill>
              <a:latin typeface="+mn-lt"/>
            </a:endParaRPr>
          </a:p>
        </p:txBody>
      </p:sp>
      <p:pic>
        <p:nvPicPr>
          <p:cNvPr id="2050" name="Picture 2" descr="What is Annex SL? - Batalas">
            <a:extLst>
              <a:ext uri="{FF2B5EF4-FFF2-40B4-BE49-F238E27FC236}">
                <a16:creationId xmlns:a16="http://schemas.microsoft.com/office/drawing/2014/main" id="{BCD92AC9-707A-30F2-7AE0-237350FA96A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48463" y="3099846"/>
            <a:ext cx="3260260" cy="2115079"/>
          </a:xfrm>
          <a:prstGeom prst="rect">
            <a:avLst/>
          </a:prstGeom>
          <a:noFill/>
          <a:extLst>
            <a:ext uri="{909E8E84-426E-40DD-AFC4-6F175D3DCCD1}">
              <a14:hiddenFill xmlns:a14="http://schemas.microsoft.com/office/drawing/2010/main">
                <a:solidFill>
                  <a:srgbClr val="FFFFFF"/>
                </a:solidFill>
              </a14:hiddenFill>
            </a:ext>
          </a:extLst>
        </p:spPr>
      </p:pic>
      <p:pic>
        <p:nvPicPr>
          <p:cNvPr id="5" name="Obrázek 4" descr="Obsah obrázku text, Písmo, snímek obrazovky, Grafika&#10;&#10;Popis byl vytvořen automaticky">
            <a:extLst>
              <a:ext uri="{FF2B5EF4-FFF2-40B4-BE49-F238E27FC236}">
                <a16:creationId xmlns:a16="http://schemas.microsoft.com/office/drawing/2014/main" id="{1A34551C-6B45-7684-C7AB-047E86BC700B}"/>
              </a:ext>
            </a:extLst>
          </p:cNvPr>
          <p:cNvPicPr>
            <a:picLocks noChangeAspect="1"/>
          </p:cNvPicPr>
          <p:nvPr/>
        </p:nvPicPr>
        <p:blipFill>
          <a:blip r:embed="rId3"/>
          <a:stretch>
            <a:fillRect/>
          </a:stretch>
        </p:blipFill>
        <p:spPr>
          <a:xfrm>
            <a:off x="-86589" y="-86370"/>
            <a:ext cx="4017656" cy="1058014"/>
          </a:xfrm>
          <a:prstGeom prst="rect">
            <a:avLst/>
          </a:prstGeom>
        </p:spPr>
      </p:pic>
      <p:sp>
        <p:nvSpPr>
          <p:cNvPr id="2" name="Zástupný symbol pro zápatí 4">
            <a:extLst>
              <a:ext uri="{FF2B5EF4-FFF2-40B4-BE49-F238E27FC236}">
                <a16:creationId xmlns:a16="http://schemas.microsoft.com/office/drawing/2014/main" id="{D9BD3056-2692-14CB-C0A9-E3F73FDC78AC}"/>
              </a:ext>
            </a:extLst>
          </p:cNvPr>
          <p:cNvSpPr txBox="1">
            <a:spLocks/>
          </p:cNvSpPr>
          <p:nvPr/>
        </p:nvSpPr>
        <p:spPr>
          <a:xfrm>
            <a:off x="1243621" y="6381195"/>
            <a:ext cx="9937749" cy="318604"/>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cs-CZ" sz="1000" dirty="0" err="1"/>
              <a:t>Advanced</a:t>
            </a:r>
            <a:r>
              <a:rPr lang="cs-CZ" sz="1000" dirty="0"/>
              <a:t> </a:t>
            </a:r>
            <a:r>
              <a:rPr lang="cs-CZ" sz="1000" dirty="0" err="1"/>
              <a:t>Quality</a:t>
            </a:r>
            <a:r>
              <a:rPr lang="cs-CZ" sz="1000" dirty="0"/>
              <a:t> Management Systems</a:t>
            </a:r>
          </a:p>
        </p:txBody>
      </p:sp>
    </p:spTree>
    <p:extLst>
      <p:ext uri="{BB962C8B-B14F-4D97-AF65-F5344CB8AC3E}">
        <p14:creationId xmlns:p14="http://schemas.microsoft.com/office/powerpoint/2010/main" val="23298095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datum 3">
            <a:extLst>
              <a:ext uri="{FF2B5EF4-FFF2-40B4-BE49-F238E27FC236}">
                <a16:creationId xmlns:a16="http://schemas.microsoft.com/office/drawing/2014/main" id="{D0BFBBDB-A24C-0933-AC4C-417CE9AA05D9}"/>
              </a:ext>
            </a:extLst>
          </p:cNvPr>
          <p:cNvSpPr txBox="1">
            <a:spLocks/>
          </p:cNvSpPr>
          <p:nvPr/>
        </p:nvSpPr>
        <p:spPr>
          <a:xfrm>
            <a:off x="212043" y="6390534"/>
            <a:ext cx="926054" cy="312738"/>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8BB769B-EF35-6240-A2A8-465AEF330894}" type="datetime3">
              <a:rPr lang="cs-CZ" sz="1000" smtClean="0"/>
              <a:pPr/>
              <a:t>31/07/24</a:t>
            </a:fld>
            <a:endParaRPr lang="cs-CZ" sz="1000" dirty="0"/>
          </a:p>
        </p:txBody>
      </p:sp>
      <p:sp>
        <p:nvSpPr>
          <p:cNvPr id="9" name="Zástupný symbol pro číslo snímku 5">
            <a:extLst>
              <a:ext uri="{FF2B5EF4-FFF2-40B4-BE49-F238E27FC236}">
                <a16:creationId xmlns:a16="http://schemas.microsoft.com/office/drawing/2014/main" id="{7A9A3CF9-6FDD-4FB5-EBEC-E229058A42C4}"/>
              </a:ext>
            </a:extLst>
          </p:cNvPr>
          <p:cNvSpPr>
            <a:spLocks noGrp="1"/>
          </p:cNvSpPr>
          <p:nvPr>
            <p:ph type="sldNum" sz="quarter" idx="12"/>
          </p:nvPr>
        </p:nvSpPr>
        <p:spPr>
          <a:xfrm>
            <a:off x="11360759" y="6390533"/>
            <a:ext cx="612775" cy="312739"/>
          </a:xfrm>
        </p:spPr>
        <p:txBody>
          <a:bodyPr/>
          <a:lstStyle/>
          <a:p>
            <a:fld id="{1EA44BAA-1A06-B141-8215-9D88CF6A7203}" type="slidenum">
              <a:rPr lang="cs-CZ" sz="1000" smtClean="0"/>
              <a:t>10</a:t>
            </a:fld>
            <a:endParaRPr lang="cs-CZ" sz="1000" dirty="0"/>
          </a:p>
        </p:txBody>
      </p:sp>
      <p:sp>
        <p:nvSpPr>
          <p:cNvPr id="11" name="Nadpis 1">
            <a:extLst>
              <a:ext uri="{FF2B5EF4-FFF2-40B4-BE49-F238E27FC236}">
                <a16:creationId xmlns:a16="http://schemas.microsoft.com/office/drawing/2014/main" id="{B59077B1-7889-0F57-4C1F-6E5357BB1470}"/>
              </a:ext>
            </a:extLst>
          </p:cNvPr>
          <p:cNvSpPr>
            <a:spLocks noGrp="1"/>
          </p:cNvSpPr>
          <p:nvPr>
            <p:ph type="title"/>
          </p:nvPr>
        </p:nvSpPr>
        <p:spPr>
          <a:xfrm>
            <a:off x="192088" y="912485"/>
            <a:ext cx="11796416" cy="756295"/>
          </a:xfrm>
        </p:spPr>
        <p:txBody>
          <a:bodyPr anchor="ctr">
            <a:normAutofit/>
          </a:bodyPr>
          <a:lstStyle/>
          <a:p>
            <a:r>
              <a:rPr lang="pl-PL" sz="3600" dirty="0">
                <a:solidFill>
                  <a:srgbClr val="00A499"/>
                </a:solidFill>
              </a:rPr>
              <a:t>WHAT ABOUT PAS 99:2012?</a:t>
            </a:r>
            <a:endParaRPr lang="cs-CZ" sz="3600" dirty="0"/>
          </a:p>
        </p:txBody>
      </p:sp>
      <p:sp>
        <p:nvSpPr>
          <p:cNvPr id="13" name="Zástupný text 2">
            <a:extLst>
              <a:ext uri="{FF2B5EF4-FFF2-40B4-BE49-F238E27FC236}">
                <a16:creationId xmlns:a16="http://schemas.microsoft.com/office/drawing/2014/main" id="{25FFC6E0-F77C-4A97-BD40-B71D81C0EEDB}"/>
              </a:ext>
            </a:extLst>
          </p:cNvPr>
          <p:cNvSpPr txBox="1">
            <a:spLocks/>
          </p:cNvSpPr>
          <p:nvPr/>
        </p:nvSpPr>
        <p:spPr>
          <a:xfrm>
            <a:off x="212044" y="1592966"/>
            <a:ext cx="11761490" cy="2831711"/>
          </a:xfrm>
          <a:prstGeom prst="rect">
            <a:avLst/>
          </a:prstGeom>
          <a:noFill/>
          <a:ln w="19050">
            <a:noFill/>
          </a:ln>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600" b="0" i="0" kern="1200">
                <a:solidFill>
                  <a:schemeClr val="tx1">
                    <a:tint val="75000"/>
                  </a:schemeClr>
                </a:solidFill>
                <a:latin typeface="Calibri" panose="020F050202020403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spcBef>
                <a:spcPts val="400"/>
              </a:spcBef>
              <a:buClr>
                <a:srgbClr val="00A499"/>
              </a:buClr>
            </a:pPr>
            <a:r>
              <a:rPr lang="en-US" altLang="cs-CZ" sz="2400" dirty="0">
                <a:solidFill>
                  <a:schemeClr val="tx1"/>
                </a:solidFill>
                <a:latin typeface="+mn-lt"/>
              </a:rPr>
              <a:t>This British standard has been published by BSI on 2012. It determines basic set of common management system requirements.</a:t>
            </a:r>
            <a:r>
              <a:rPr lang="cs-CZ" altLang="cs-CZ" sz="2400" dirty="0">
                <a:solidFill>
                  <a:schemeClr val="tx1"/>
                </a:solidFill>
                <a:latin typeface="+mn-lt"/>
              </a:rPr>
              <a:t> </a:t>
            </a:r>
            <a:r>
              <a:rPr lang="en-US" altLang="cs-CZ" sz="2400" dirty="0">
                <a:solidFill>
                  <a:schemeClr val="tx1"/>
                </a:solidFill>
                <a:latin typeface="+mn-lt"/>
              </a:rPr>
              <a:t>Basic features of this standard:</a:t>
            </a:r>
            <a:endParaRPr lang="cs-CZ" altLang="cs-CZ" sz="2400" dirty="0">
              <a:solidFill>
                <a:schemeClr val="tx1"/>
              </a:solidFill>
              <a:latin typeface="+mn-lt"/>
            </a:endParaRPr>
          </a:p>
          <a:p>
            <a:pPr marL="342900" indent="-342900">
              <a:spcBef>
                <a:spcPts val="400"/>
              </a:spcBef>
              <a:buClr>
                <a:srgbClr val="00A499"/>
              </a:buClr>
              <a:buFont typeface="Wingdings" panose="05000000000000000000" pitchFamily="2" charset="2"/>
              <a:buChar char="§"/>
            </a:pPr>
            <a:r>
              <a:rPr lang="en-US" altLang="cs-CZ" sz="2400" dirty="0">
                <a:solidFill>
                  <a:schemeClr val="tx1"/>
                </a:solidFill>
                <a:latin typeface="+mn-lt"/>
              </a:rPr>
              <a:t>It was produced to enable organizations to integrate different management systems into one framework.</a:t>
            </a:r>
          </a:p>
          <a:p>
            <a:pPr marL="342900" indent="-342900">
              <a:spcBef>
                <a:spcPts val="400"/>
              </a:spcBef>
              <a:buClr>
                <a:srgbClr val="00A499"/>
              </a:buClr>
              <a:buFont typeface="Wingdings" panose="05000000000000000000" pitchFamily="2" charset="2"/>
              <a:buChar char="§"/>
            </a:pPr>
            <a:r>
              <a:rPr lang="en-US" altLang="cs-CZ" sz="2400" dirty="0">
                <a:solidFill>
                  <a:schemeClr val="tx1"/>
                </a:solidFill>
                <a:latin typeface="+mn-lt"/>
              </a:rPr>
              <a:t>It should be primarily used by those organizations which are implementing the requirements of two or more management systems standards.</a:t>
            </a:r>
          </a:p>
          <a:p>
            <a:pPr marL="342900" indent="-342900">
              <a:spcBef>
                <a:spcPts val="400"/>
              </a:spcBef>
              <a:buClr>
                <a:srgbClr val="00A499"/>
              </a:buClr>
              <a:buFont typeface="Wingdings" panose="05000000000000000000" pitchFamily="2" charset="2"/>
              <a:buChar char="§"/>
            </a:pPr>
            <a:r>
              <a:rPr lang="en-US" altLang="cs-CZ" sz="2400" dirty="0">
                <a:solidFill>
                  <a:schemeClr val="tx1"/>
                </a:solidFill>
                <a:latin typeface="+mn-lt"/>
              </a:rPr>
              <a:t>Basic requirements related to the integrated management system are associated with word „shall“.</a:t>
            </a:r>
          </a:p>
          <a:p>
            <a:pPr marL="342900" indent="-342900">
              <a:spcBef>
                <a:spcPts val="400"/>
              </a:spcBef>
              <a:buClr>
                <a:srgbClr val="00A499"/>
              </a:buClr>
              <a:buFont typeface="Wingdings" panose="05000000000000000000" pitchFamily="2" charset="2"/>
              <a:buChar char="§"/>
            </a:pPr>
            <a:r>
              <a:rPr lang="en-US" altLang="cs-CZ" sz="2400" dirty="0">
                <a:solidFill>
                  <a:schemeClr val="tx1"/>
                </a:solidFill>
                <a:latin typeface="+mn-lt"/>
              </a:rPr>
              <a:t>These basic requirements are already linked to additional commentary and recommendations.</a:t>
            </a:r>
          </a:p>
          <a:p>
            <a:pPr marL="342900" indent="-342900">
              <a:spcBef>
                <a:spcPts val="400"/>
              </a:spcBef>
              <a:buClr>
                <a:srgbClr val="00A499"/>
              </a:buClr>
              <a:buFont typeface="Wingdings" panose="05000000000000000000" pitchFamily="2" charset="2"/>
              <a:buChar char="§"/>
            </a:pPr>
            <a:r>
              <a:rPr lang="en-US" altLang="cs-CZ" sz="2400" dirty="0">
                <a:solidFill>
                  <a:schemeClr val="tx1"/>
                </a:solidFill>
                <a:latin typeface="+mn-lt"/>
              </a:rPr>
              <a:t>Compliance with this standard does not itself ensure conformity with any other management system standards or specifications.</a:t>
            </a:r>
          </a:p>
          <a:p>
            <a:pPr marL="342900" indent="-342900">
              <a:spcBef>
                <a:spcPts val="400"/>
              </a:spcBef>
              <a:buClr>
                <a:srgbClr val="00A499"/>
              </a:buClr>
              <a:buFont typeface="Wingdings" panose="05000000000000000000" pitchFamily="2" charset="2"/>
              <a:buChar char="§"/>
            </a:pPr>
            <a:r>
              <a:rPr lang="en-US" altLang="cs-CZ" sz="2400" dirty="0">
                <a:solidFill>
                  <a:schemeClr val="tx1"/>
                </a:solidFill>
                <a:latin typeface="+mn-lt"/>
              </a:rPr>
              <a:t>New structure of the standard uses the same categorization as Annex SL of ISO Guide 83.</a:t>
            </a:r>
          </a:p>
        </p:txBody>
      </p:sp>
      <p:pic>
        <p:nvPicPr>
          <p:cNvPr id="1026" name="Obrázek 1025" descr="Obsah obrázku text, Písmo, snímek obrazovky, Grafika&#10;&#10;Popis byl vytvořen automaticky">
            <a:extLst>
              <a:ext uri="{FF2B5EF4-FFF2-40B4-BE49-F238E27FC236}">
                <a16:creationId xmlns:a16="http://schemas.microsoft.com/office/drawing/2014/main" id="{AB4CE122-0ECC-9647-1CCF-11805900336B}"/>
              </a:ext>
            </a:extLst>
          </p:cNvPr>
          <p:cNvPicPr>
            <a:picLocks noChangeAspect="1"/>
          </p:cNvPicPr>
          <p:nvPr/>
        </p:nvPicPr>
        <p:blipFill>
          <a:blip r:embed="rId2"/>
          <a:stretch>
            <a:fillRect/>
          </a:stretch>
        </p:blipFill>
        <p:spPr>
          <a:xfrm>
            <a:off x="-86589" y="-86370"/>
            <a:ext cx="4017656" cy="1058014"/>
          </a:xfrm>
          <a:prstGeom prst="rect">
            <a:avLst/>
          </a:prstGeom>
        </p:spPr>
      </p:pic>
      <p:sp>
        <p:nvSpPr>
          <p:cNvPr id="2" name="Zástupný symbol pro zápatí 4">
            <a:extLst>
              <a:ext uri="{FF2B5EF4-FFF2-40B4-BE49-F238E27FC236}">
                <a16:creationId xmlns:a16="http://schemas.microsoft.com/office/drawing/2014/main" id="{D78A3CEA-ECCF-D441-C7AE-93CC2518DD71}"/>
              </a:ext>
            </a:extLst>
          </p:cNvPr>
          <p:cNvSpPr txBox="1">
            <a:spLocks/>
          </p:cNvSpPr>
          <p:nvPr/>
        </p:nvSpPr>
        <p:spPr>
          <a:xfrm>
            <a:off x="1243621" y="6381195"/>
            <a:ext cx="9937749" cy="318604"/>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cs-CZ" sz="1000" dirty="0" err="1"/>
              <a:t>Advanced</a:t>
            </a:r>
            <a:r>
              <a:rPr lang="cs-CZ" sz="1000" dirty="0"/>
              <a:t> </a:t>
            </a:r>
            <a:r>
              <a:rPr lang="cs-CZ" sz="1000" dirty="0" err="1"/>
              <a:t>Quality</a:t>
            </a:r>
            <a:r>
              <a:rPr lang="cs-CZ" sz="1000" dirty="0"/>
              <a:t> Management Systems</a:t>
            </a:r>
          </a:p>
        </p:txBody>
      </p:sp>
    </p:spTree>
    <p:extLst>
      <p:ext uri="{BB962C8B-B14F-4D97-AF65-F5344CB8AC3E}">
        <p14:creationId xmlns:p14="http://schemas.microsoft.com/office/powerpoint/2010/main" val="17890038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datum 3">
            <a:extLst>
              <a:ext uri="{FF2B5EF4-FFF2-40B4-BE49-F238E27FC236}">
                <a16:creationId xmlns:a16="http://schemas.microsoft.com/office/drawing/2014/main" id="{D0BFBBDB-A24C-0933-AC4C-417CE9AA05D9}"/>
              </a:ext>
            </a:extLst>
          </p:cNvPr>
          <p:cNvSpPr txBox="1">
            <a:spLocks/>
          </p:cNvSpPr>
          <p:nvPr/>
        </p:nvSpPr>
        <p:spPr>
          <a:xfrm>
            <a:off x="212043" y="6390534"/>
            <a:ext cx="926054" cy="312738"/>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8BB769B-EF35-6240-A2A8-465AEF330894}" type="datetime3">
              <a:rPr lang="cs-CZ" sz="1000" smtClean="0"/>
              <a:pPr/>
              <a:t>31/07/24</a:t>
            </a:fld>
            <a:endParaRPr lang="cs-CZ" sz="1000" dirty="0"/>
          </a:p>
        </p:txBody>
      </p:sp>
      <p:sp>
        <p:nvSpPr>
          <p:cNvPr id="9" name="Zástupný symbol pro číslo snímku 5">
            <a:extLst>
              <a:ext uri="{FF2B5EF4-FFF2-40B4-BE49-F238E27FC236}">
                <a16:creationId xmlns:a16="http://schemas.microsoft.com/office/drawing/2014/main" id="{7A9A3CF9-6FDD-4FB5-EBEC-E229058A42C4}"/>
              </a:ext>
            </a:extLst>
          </p:cNvPr>
          <p:cNvSpPr>
            <a:spLocks noGrp="1"/>
          </p:cNvSpPr>
          <p:nvPr>
            <p:ph type="sldNum" sz="quarter" idx="12"/>
          </p:nvPr>
        </p:nvSpPr>
        <p:spPr>
          <a:xfrm>
            <a:off x="11360759" y="6390533"/>
            <a:ext cx="612775" cy="312739"/>
          </a:xfrm>
        </p:spPr>
        <p:txBody>
          <a:bodyPr/>
          <a:lstStyle/>
          <a:p>
            <a:fld id="{1EA44BAA-1A06-B141-8215-9D88CF6A7203}" type="slidenum">
              <a:rPr lang="cs-CZ" sz="1000" smtClean="0"/>
              <a:t>11</a:t>
            </a:fld>
            <a:endParaRPr lang="cs-CZ" sz="1000" dirty="0"/>
          </a:p>
        </p:txBody>
      </p:sp>
      <p:sp>
        <p:nvSpPr>
          <p:cNvPr id="11" name="Nadpis 1">
            <a:extLst>
              <a:ext uri="{FF2B5EF4-FFF2-40B4-BE49-F238E27FC236}">
                <a16:creationId xmlns:a16="http://schemas.microsoft.com/office/drawing/2014/main" id="{B59077B1-7889-0F57-4C1F-6E5357BB1470}"/>
              </a:ext>
            </a:extLst>
          </p:cNvPr>
          <p:cNvSpPr>
            <a:spLocks noGrp="1"/>
          </p:cNvSpPr>
          <p:nvPr>
            <p:ph type="title"/>
          </p:nvPr>
        </p:nvSpPr>
        <p:spPr>
          <a:xfrm>
            <a:off x="192088" y="1072505"/>
            <a:ext cx="11796416" cy="756295"/>
          </a:xfrm>
        </p:spPr>
        <p:txBody>
          <a:bodyPr anchor="ctr">
            <a:normAutofit fontScale="90000"/>
          </a:bodyPr>
          <a:lstStyle/>
          <a:p>
            <a:r>
              <a:rPr lang="en-US" sz="3600" dirty="0">
                <a:solidFill>
                  <a:srgbClr val="00A499"/>
                </a:solidFill>
              </a:rPr>
              <a:t>INTEGRATED MANAGEMENT SYSTEMS – Development principle</a:t>
            </a:r>
            <a:endParaRPr lang="cs-CZ" sz="3600" dirty="0"/>
          </a:p>
        </p:txBody>
      </p:sp>
      <p:grpSp>
        <p:nvGrpSpPr>
          <p:cNvPr id="34" name="Skupina 33">
            <a:extLst>
              <a:ext uri="{FF2B5EF4-FFF2-40B4-BE49-F238E27FC236}">
                <a16:creationId xmlns:a16="http://schemas.microsoft.com/office/drawing/2014/main" id="{41BAD8D9-1CBF-8907-F691-BC6F866155E1}"/>
              </a:ext>
            </a:extLst>
          </p:cNvPr>
          <p:cNvGrpSpPr/>
          <p:nvPr/>
        </p:nvGrpSpPr>
        <p:grpSpPr>
          <a:xfrm>
            <a:off x="592667" y="1972732"/>
            <a:ext cx="10871199" cy="4256474"/>
            <a:chOff x="592667" y="1972732"/>
            <a:chExt cx="10871199" cy="4256474"/>
          </a:xfrm>
        </p:grpSpPr>
        <p:grpSp>
          <p:nvGrpSpPr>
            <p:cNvPr id="26" name="Skupina 25">
              <a:extLst>
                <a:ext uri="{FF2B5EF4-FFF2-40B4-BE49-F238E27FC236}">
                  <a16:creationId xmlns:a16="http://schemas.microsoft.com/office/drawing/2014/main" id="{21459445-F05F-9F4B-AEF3-D590267687BA}"/>
                </a:ext>
              </a:extLst>
            </p:cNvPr>
            <p:cNvGrpSpPr/>
            <p:nvPr/>
          </p:nvGrpSpPr>
          <p:grpSpPr>
            <a:xfrm>
              <a:off x="592667" y="1972732"/>
              <a:ext cx="10871199" cy="4256474"/>
              <a:chOff x="592667" y="1972732"/>
              <a:chExt cx="10871199" cy="4256474"/>
            </a:xfrm>
          </p:grpSpPr>
          <p:grpSp>
            <p:nvGrpSpPr>
              <p:cNvPr id="21" name="Skupina 20">
                <a:extLst>
                  <a:ext uri="{FF2B5EF4-FFF2-40B4-BE49-F238E27FC236}">
                    <a16:creationId xmlns:a16="http://schemas.microsoft.com/office/drawing/2014/main" id="{E367BC61-5B9F-910A-D7C5-09D7B85DD051}"/>
                  </a:ext>
                </a:extLst>
              </p:cNvPr>
              <p:cNvGrpSpPr/>
              <p:nvPr/>
            </p:nvGrpSpPr>
            <p:grpSpPr>
              <a:xfrm>
                <a:off x="592667" y="4228663"/>
                <a:ext cx="10871199" cy="2000543"/>
                <a:chOff x="592667" y="3551330"/>
                <a:chExt cx="10871199" cy="2000543"/>
              </a:xfrm>
            </p:grpSpPr>
            <p:grpSp>
              <p:nvGrpSpPr>
                <p:cNvPr id="6" name="Skupina 5">
                  <a:extLst>
                    <a:ext uri="{FF2B5EF4-FFF2-40B4-BE49-F238E27FC236}">
                      <a16:creationId xmlns:a16="http://schemas.microsoft.com/office/drawing/2014/main" id="{68B48D34-DCF7-CD23-4672-A3015E80169B}"/>
                    </a:ext>
                  </a:extLst>
                </p:cNvPr>
                <p:cNvGrpSpPr/>
                <p:nvPr/>
              </p:nvGrpSpPr>
              <p:grpSpPr>
                <a:xfrm>
                  <a:off x="592667" y="3551330"/>
                  <a:ext cx="10871199" cy="980610"/>
                  <a:chOff x="592667" y="3551330"/>
                  <a:chExt cx="10871199" cy="980610"/>
                </a:xfrm>
              </p:grpSpPr>
              <p:sp>
                <p:nvSpPr>
                  <p:cNvPr id="3" name="Obdélník 2">
                    <a:extLst>
                      <a:ext uri="{FF2B5EF4-FFF2-40B4-BE49-F238E27FC236}">
                        <a16:creationId xmlns:a16="http://schemas.microsoft.com/office/drawing/2014/main" id="{FFC63E67-5974-179C-78F1-0A741FE67EA2}"/>
                      </a:ext>
                    </a:extLst>
                  </p:cNvPr>
                  <p:cNvSpPr/>
                  <p:nvPr/>
                </p:nvSpPr>
                <p:spPr>
                  <a:xfrm>
                    <a:off x="592667" y="3551330"/>
                    <a:ext cx="10871199" cy="558040"/>
                  </a:xfrm>
                  <a:prstGeom prst="rect">
                    <a:avLst/>
                  </a:prstGeom>
                  <a:solidFill>
                    <a:srgbClr val="00A499"/>
                  </a:solidFill>
                  <a:ln w="38100">
                    <a:solidFill>
                      <a:srgbClr val="00A4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bg1"/>
                        </a:solidFill>
                      </a:rPr>
                      <a:t>Common requirements for all management systems</a:t>
                    </a:r>
                    <a:endParaRPr lang="cs-CZ" sz="2000" b="1" dirty="0">
                      <a:solidFill>
                        <a:schemeClr val="bg1"/>
                      </a:solidFill>
                    </a:endParaRPr>
                  </a:p>
                </p:txBody>
              </p:sp>
              <p:sp>
                <p:nvSpPr>
                  <p:cNvPr id="5" name="Šipka: nahoru 4">
                    <a:extLst>
                      <a:ext uri="{FF2B5EF4-FFF2-40B4-BE49-F238E27FC236}">
                        <a16:creationId xmlns:a16="http://schemas.microsoft.com/office/drawing/2014/main" id="{B1C95AC3-7689-EF5C-7488-A144D60FFBC8}"/>
                      </a:ext>
                    </a:extLst>
                  </p:cNvPr>
                  <p:cNvSpPr/>
                  <p:nvPr/>
                </p:nvSpPr>
                <p:spPr>
                  <a:xfrm flipV="1">
                    <a:off x="5817469" y="3973901"/>
                    <a:ext cx="421593" cy="558039"/>
                  </a:xfrm>
                  <a:prstGeom prst="upArrow">
                    <a:avLst/>
                  </a:prstGeom>
                  <a:solidFill>
                    <a:srgbClr val="00A499"/>
                  </a:solidFill>
                  <a:ln>
                    <a:solidFill>
                      <a:srgbClr val="00A49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grpSp>
            <p:grpSp>
              <p:nvGrpSpPr>
                <p:cNvPr id="20" name="Skupina 19">
                  <a:extLst>
                    <a:ext uri="{FF2B5EF4-FFF2-40B4-BE49-F238E27FC236}">
                      <a16:creationId xmlns:a16="http://schemas.microsoft.com/office/drawing/2014/main" id="{DEA1AEF9-E229-5856-26F7-05CF2FBB3E40}"/>
                    </a:ext>
                  </a:extLst>
                </p:cNvPr>
                <p:cNvGrpSpPr/>
                <p:nvPr/>
              </p:nvGrpSpPr>
              <p:grpSpPr>
                <a:xfrm>
                  <a:off x="4872316" y="4637473"/>
                  <a:ext cx="2301229" cy="914400"/>
                  <a:chOff x="5312583" y="5026941"/>
                  <a:chExt cx="2301229" cy="914400"/>
                </a:xfrm>
              </p:grpSpPr>
              <p:grpSp>
                <p:nvGrpSpPr>
                  <p:cNvPr id="10" name="Skupina 9">
                    <a:extLst>
                      <a:ext uri="{FF2B5EF4-FFF2-40B4-BE49-F238E27FC236}">
                        <a16:creationId xmlns:a16="http://schemas.microsoft.com/office/drawing/2014/main" id="{D629E369-3DEA-8C8D-4244-791C9A6000FA}"/>
                      </a:ext>
                    </a:extLst>
                  </p:cNvPr>
                  <p:cNvGrpSpPr/>
                  <p:nvPr/>
                </p:nvGrpSpPr>
                <p:grpSpPr>
                  <a:xfrm>
                    <a:off x="5312583" y="5026941"/>
                    <a:ext cx="1032933" cy="914400"/>
                    <a:chOff x="4319317" y="2234111"/>
                    <a:chExt cx="3010654" cy="2726607"/>
                  </a:xfrm>
                </p:grpSpPr>
                <p:sp>
                  <p:nvSpPr>
                    <p:cNvPr id="17" name="Ovál 16">
                      <a:extLst>
                        <a:ext uri="{FF2B5EF4-FFF2-40B4-BE49-F238E27FC236}">
                          <a16:creationId xmlns:a16="http://schemas.microsoft.com/office/drawing/2014/main" id="{554CBE74-D9C7-16C0-FA07-378C1098A6FD}"/>
                        </a:ext>
                      </a:extLst>
                    </p:cNvPr>
                    <p:cNvSpPr/>
                    <p:nvPr/>
                  </p:nvSpPr>
                  <p:spPr>
                    <a:xfrm>
                      <a:off x="4924643" y="2234111"/>
                      <a:ext cx="1800001" cy="1800002"/>
                    </a:xfrm>
                    <a:prstGeom prst="ellipse">
                      <a:avLst/>
                    </a:prstGeom>
                    <a:noFill/>
                    <a:ln w="57150">
                      <a:solidFill>
                        <a:srgbClr val="00A49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8" name="Ovál 17">
                      <a:extLst>
                        <a:ext uri="{FF2B5EF4-FFF2-40B4-BE49-F238E27FC236}">
                          <a16:creationId xmlns:a16="http://schemas.microsoft.com/office/drawing/2014/main" id="{78866215-1559-59B5-8E82-A42F188E31AB}"/>
                        </a:ext>
                      </a:extLst>
                    </p:cNvPr>
                    <p:cNvSpPr/>
                    <p:nvPr/>
                  </p:nvSpPr>
                  <p:spPr>
                    <a:xfrm>
                      <a:off x="5529970" y="3134112"/>
                      <a:ext cx="1800001" cy="1800002"/>
                    </a:xfrm>
                    <a:prstGeom prst="ellipse">
                      <a:avLst/>
                    </a:prstGeom>
                    <a:noFill/>
                    <a:ln w="57150">
                      <a:solidFill>
                        <a:srgbClr val="00A49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9" name="Ovál 18">
                      <a:extLst>
                        <a:ext uri="{FF2B5EF4-FFF2-40B4-BE49-F238E27FC236}">
                          <a16:creationId xmlns:a16="http://schemas.microsoft.com/office/drawing/2014/main" id="{0AA3B132-EB3F-E2C7-A9A3-8FCB269788E4}"/>
                        </a:ext>
                      </a:extLst>
                    </p:cNvPr>
                    <p:cNvSpPr/>
                    <p:nvPr/>
                  </p:nvSpPr>
                  <p:spPr>
                    <a:xfrm>
                      <a:off x="4319317" y="3160716"/>
                      <a:ext cx="1800001" cy="1800002"/>
                    </a:xfrm>
                    <a:prstGeom prst="ellipse">
                      <a:avLst/>
                    </a:prstGeom>
                    <a:noFill/>
                    <a:ln w="57150">
                      <a:solidFill>
                        <a:srgbClr val="00A49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grpSp>
              <p:sp>
                <p:nvSpPr>
                  <p:cNvPr id="12" name="Obdélník 11">
                    <a:extLst>
                      <a:ext uri="{FF2B5EF4-FFF2-40B4-BE49-F238E27FC236}">
                        <a16:creationId xmlns:a16="http://schemas.microsoft.com/office/drawing/2014/main" id="{7E93A023-F9B8-C4EA-5BF3-C6F6598857A6}"/>
                      </a:ext>
                    </a:extLst>
                  </p:cNvPr>
                  <p:cNvSpPr/>
                  <p:nvPr/>
                </p:nvSpPr>
                <p:spPr>
                  <a:xfrm>
                    <a:off x="6345516" y="5081503"/>
                    <a:ext cx="1268296" cy="830997"/>
                  </a:xfrm>
                  <a:prstGeom prst="rect">
                    <a:avLst/>
                  </a:prstGeom>
                  <a:noFill/>
                  <a:ln>
                    <a:noFill/>
                  </a:ln>
                </p:spPr>
                <p:txBody>
                  <a:bodyPr wrap="square" lIns="91440" tIns="45720" rIns="91440" bIns="45720">
                    <a:spAutoFit/>
                  </a:bodyPr>
                  <a:lstStyle/>
                  <a:p>
                    <a:pPr algn="ctr"/>
                    <a:r>
                      <a:rPr lang="cs-CZ" sz="4800" b="0" cap="none" spc="0" dirty="0">
                        <a:ln w="0">
                          <a:solidFill>
                            <a:srgbClr val="00A499"/>
                          </a:solidFill>
                        </a:ln>
                        <a:solidFill>
                          <a:srgbClr val="00A499"/>
                        </a:solidFill>
                        <a:effectLst>
                          <a:outerShdw blurRad="38100" dist="19050" dir="2700000" algn="tl" rotWithShape="0">
                            <a:schemeClr val="dk1">
                              <a:alpha val="40000"/>
                            </a:schemeClr>
                          </a:outerShdw>
                        </a:effectLst>
                      </a:rPr>
                      <a:t>IMS</a:t>
                    </a:r>
                  </a:p>
                </p:txBody>
              </p:sp>
            </p:grpSp>
          </p:grpSp>
          <p:sp>
            <p:nvSpPr>
              <p:cNvPr id="22" name="Bublinový popisek: se šipkou dolů 21">
                <a:extLst>
                  <a:ext uri="{FF2B5EF4-FFF2-40B4-BE49-F238E27FC236}">
                    <a16:creationId xmlns:a16="http://schemas.microsoft.com/office/drawing/2014/main" id="{C19F7B2F-0903-EFEA-838A-156BB541EE6A}"/>
                  </a:ext>
                </a:extLst>
              </p:cNvPr>
              <p:cNvSpPr/>
              <p:nvPr/>
            </p:nvSpPr>
            <p:spPr>
              <a:xfrm>
                <a:off x="598868" y="1972734"/>
                <a:ext cx="1924197" cy="1947334"/>
              </a:xfrm>
              <a:prstGeom prst="downArrowCallout">
                <a:avLst/>
              </a:prstGeom>
              <a:noFill/>
              <a:ln w="28575">
                <a:solidFill>
                  <a:srgbClr val="00A49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eaLnBrk="1" hangingPunct="1">
                  <a:spcBef>
                    <a:spcPct val="0"/>
                  </a:spcBef>
                  <a:buFontTx/>
                  <a:buNone/>
                </a:pPr>
                <a:r>
                  <a:rPr lang="cs-CZ" altLang="cs-CZ" sz="1800" b="1" dirty="0" err="1">
                    <a:solidFill>
                      <a:srgbClr val="C00000"/>
                    </a:solidFill>
                  </a:rPr>
                  <a:t>Specific</a:t>
                </a:r>
                <a:endParaRPr lang="cs-CZ" altLang="cs-CZ" sz="1800" b="1" dirty="0">
                  <a:solidFill>
                    <a:srgbClr val="C00000"/>
                  </a:solidFill>
                </a:endParaRPr>
              </a:p>
              <a:p>
                <a:pPr algn="ctr" eaLnBrk="1" hangingPunct="1">
                  <a:spcBef>
                    <a:spcPct val="0"/>
                  </a:spcBef>
                  <a:buFontTx/>
                  <a:buNone/>
                </a:pPr>
                <a:r>
                  <a:rPr lang="cs-CZ" altLang="cs-CZ" sz="1800" b="1" dirty="0">
                    <a:solidFill>
                      <a:srgbClr val="C00000"/>
                    </a:solidFill>
                  </a:rPr>
                  <a:t> </a:t>
                </a:r>
                <a:r>
                  <a:rPr lang="cs-CZ" altLang="cs-CZ" sz="1800" b="1" dirty="0" err="1">
                    <a:solidFill>
                      <a:srgbClr val="C00000"/>
                    </a:solidFill>
                  </a:rPr>
                  <a:t>requirements</a:t>
                </a:r>
                <a:endParaRPr lang="cs-CZ" altLang="cs-CZ" sz="1800" b="1" dirty="0">
                  <a:solidFill>
                    <a:srgbClr val="C00000"/>
                  </a:solidFill>
                </a:endParaRPr>
              </a:p>
              <a:p>
                <a:pPr algn="ctr" eaLnBrk="1" hangingPunct="1">
                  <a:spcBef>
                    <a:spcPct val="0"/>
                  </a:spcBef>
                  <a:buFontTx/>
                  <a:buNone/>
                </a:pPr>
                <a:r>
                  <a:rPr lang="cs-CZ" altLang="cs-CZ" sz="1800" b="1" dirty="0">
                    <a:solidFill>
                      <a:srgbClr val="C00000"/>
                    </a:solidFill>
                  </a:rPr>
                  <a:t> </a:t>
                </a:r>
                <a:r>
                  <a:rPr lang="cs-CZ" altLang="cs-CZ" sz="1800" b="1" dirty="0" err="1">
                    <a:solidFill>
                      <a:srgbClr val="C00000"/>
                    </a:solidFill>
                  </a:rPr>
                  <a:t>for</a:t>
                </a:r>
                <a:r>
                  <a:rPr lang="cs-CZ" altLang="cs-CZ" sz="1800" b="1" dirty="0">
                    <a:solidFill>
                      <a:srgbClr val="C00000"/>
                    </a:solidFill>
                  </a:rPr>
                  <a:t> QMS</a:t>
                </a:r>
                <a:endParaRPr lang="cs-CZ" dirty="0">
                  <a:solidFill>
                    <a:srgbClr val="C00000"/>
                  </a:solidFill>
                </a:endParaRPr>
              </a:p>
            </p:txBody>
          </p:sp>
          <p:sp>
            <p:nvSpPr>
              <p:cNvPr id="23" name="Bublinový popisek: se šipkou dolů 22">
                <a:extLst>
                  <a:ext uri="{FF2B5EF4-FFF2-40B4-BE49-F238E27FC236}">
                    <a16:creationId xmlns:a16="http://schemas.microsoft.com/office/drawing/2014/main" id="{CA2F9856-E636-E92C-42A5-FD300B350E06}"/>
                  </a:ext>
                </a:extLst>
              </p:cNvPr>
              <p:cNvSpPr/>
              <p:nvPr/>
            </p:nvSpPr>
            <p:spPr>
              <a:xfrm>
                <a:off x="9531234" y="1972736"/>
                <a:ext cx="1924197" cy="1947334"/>
              </a:xfrm>
              <a:prstGeom prst="downArrowCallout">
                <a:avLst/>
              </a:prstGeom>
              <a:noFill/>
              <a:ln w="28575">
                <a:solidFill>
                  <a:srgbClr val="00A49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eaLnBrk="1" hangingPunct="1">
                  <a:spcBef>
                    <a:spcPct val="0"/>
                  </a:spcBef>
                  <a:buFontTx/>
                  <a:buNone/>
                </a:pPr>
                <a:r>
                  <a:rPr lang="en-US" altLang="cs-CZ" sz="1800" b="1" dirty="0">
                    <a:solidFill>
                      <a:srgbClr val="C00000"/>
                    </a:solidFill>
                  </a:rPr>
                  <a:t>Specific</a:t>
                </a:r>
              </a:p>
              <a:p>
                <a:pPr algn="ctr" eaLnBrk="1" hangingPunct="1">
                  <a:spcBef>
                    <a:spcPct val="0"/>
                  </a:spcBef>
                  <a:buFontTx/>
                  <a:buNone/>
                </a:pPr>
                <a:r>
                  <a:rPr lang="en-US" altLang="cs-CZ" sz="1800" b="1" dirty="0">
                    <a:solidFill>
                      <a:srgbClr val="C00000"/>
                    </a:solidFill>
                  </a:rPr>
                  <a:t> requirements</a:t>
                </a:r>
              </a:p>
              <a:p>
                <a:pPr algn="ctr" eaLnBrk="1" hangingPunct="1">
                  <a:spcBef>
                    <a:spcPct val="0"/>
                  </a:spcBef>
                  <a:buFontTx/>
                  <a:buNone/>
                </a:pPr>
                <a:r>
                  <a:rPr lang="cs-CZ" altLang="cs-CZ" sz="1800" b="1" dirty="0">
                    <a:solidFill>
                      <a:srgbClr val="C00000"/>
                    </a:solidFill>
                  </a:rPr>
                  <a:t>f</a:t>
                </a:r>
                <a:r>
                  <a:rPr lang="en-US" altLang="cs-CZ" sz="1800" b="1" dirty="0">
                    <a:solidFill>
                      <a:srgbClr val="C00000"/>
                    </a:solidFill>
                  </a:rPr>
                  <a:t>or</a:t>
                </a:r>
                <a:r>
                  <a:rPr lang="cs-CZ" altLang="cs-CZ" sz="1800" b="1" dirty="0">
                    <a:solidFill>
                      <a:srgbClr val="C00000"/>
                    </a:solidFill>
                  </a:rPr>
                  <a:t> </a:t>
                </a:r>
                <a:r>
                  <a:rPr lang="en-US" altLang="cs-CZ" sz="1800" b="1" dirty="0">
                    <a:solidFill>
                      <a:srgbClr val="C00000"/>
                    </a:solidFill>
                  </a:rPr>
                  <a:t>other</a:t>
                </a:r>
                <a:r>
                  <a:rPr lang="cs-CZ" altLang="cs-CZ" sz="1800" b="1" dirty="0">
                    <a:solidFill>
                      <a:srgbClr val="C00000"/>
                    </a:solidFill>
                  </a:rPr>
                  <a:t> man. </a:t>
                </a:r>
                <a:r>
                  <a:rPr lang="cs-CZ" altLang="cs-CZ" sz="1800" b="1" dirty="0" err="1">
                    <a:solidFill>
                      <a:srgbClr val="C00000"/>
                    </a:solidFill>
                  </a:rPr>
                  <a:t>systems</a:t>
                </a:r>
                <a:endParaRPr lang="en-US" altLang="cs-CZ" sz="1800" b="1" dirty="0">
                  <a:solidFill>
                    <a:srgbClr val="C00000"/>
                  </a:solidFill>
                </a:endParaRPr>
              </a:p>
            </p:txBody>
          </p:sp>
          <p:sp>
            <p:nvSpPr>
              <p:cNvPr id="24" name="Bublinový popisek: se šipkou dolů 23">
                <a:extLst>
                  <a:ext uri="{FF2B5EF4-FFF2-40B4-BE49-F238E27FC236}">
                    <a16:creationId xmlns:a16="http://schemas.microsoft.com/office/drawing/2014/main" id="{51C1B725-D070-4C34-41DD-FBE1F20F1B29}"/>
                  </a:ext>
                </a:extLst>
              </p:cNvPr>
              <p:cNvSpPr/>
              <p:nvPr/>
            </p:nvSpPr>
            <p:spPr>
              <a:xfrm>
                <a:off x="3560581" y="1972734"/>
                <a:ext cx="1924197" cy="1947334"/>
              </a:xfrm>
              <a:prstGeom prst="downArrowCallout">
                <a:avLst/>
              </a:prstGeom>
              <a:noFill/>
              <a:ln w="28575">
                <a:solidFill>
                  <a:srgbClr val="00A49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eaLnBrk="1" hangingPunct="1">
                  <a:spcBef>
                    <a:spcPct val="0"/>
                  </a:spcBef>
                  <a:buFontTx/>
                  <a:buNone/>
                </a:pPr>
                <a:r>
                  <a:rPr lang="cs-CZ" altLang="cs-CZ" sz="1800" b="1" dirty="0" err="1">
                    <a:solidFill>
                      <a:srgbClr val="C00000"/>
                    </a:solidFill>
                  </a:rPr>
                  <a:t>Specific</a:t>
                </a:r>
                <a:r>
                  <a:rPr lang="cs-CZ" altLang="cs-CZ" sz="1800" b="1" dirty="0">
                    <a:solidFill>
                      <a:srgbClr val="C00000"/>
                    </a:solidFill>
                  </a:rPr>
                  <a:t> </a:t>
                </a:r>
              </a:p>
              <a:p>
                <a:pPr algn="ctr" eaLnBrk="1" hangingPunct="1">
                  <a:spcBef>
                    <a:spcPct val="0"/>
                  </a:spcBef>
                  <a:buFontTx/>
                  <a:buNone/>
                </a:pPr>
                <a:r>
                  <a:rPr lang="cs-CZ" altLang="cs-CZ" sz="1800" b="1" dirty="0" err="1">
                    <a:solidFill>
                      <a:srgbClr val="C00000"/>
                    </a:solidFill>
                  </a:rPr>
                  <a:t>requirements</a:t>
                </a:r>
                <a:r>
                  <a:rPr lang="cs-CZ" altLang="cs-CZ" sz="1800" b="1" dirty="0">
                    <a:solidFill>
                      <a:srgbClr val="C00000"/>
                    </a:solidFill>
                  </a:rPr>
                  <a:t> </a:t>
                </a:r>
              </a:p>
              <a:p>
                <a:pPr algn="ctr" eaLnBrk="1" hangingPunct="1">
                  <a:spcBef>
                    <a:spcPct val="0"/>
                  </a:spcBef>
                  <a:buFontTx/>
                  <a:buNone/>
                </a:pPr>
                <a:r>
                  <a:rPr lang="cs-CZ" altLang="cs-CZ" sz="1800" b="1" dirty="0" err="1">
                    <a:solidFill>
                      <a:srgbClr val="C00000"/>
                    </a:solidFill>
                  </a:rPr>
                  <a:t>for</a:t>
                </a:r>
                <a:r>
                  <a:rPr lang="cs-CZ" altLang="cs-CZ" sz="1800" b="1" dirty="0">
                    <a:solidFill>
                      <a:srgbClr val="C00000"/>
                    </a:solidFill>
                  </a:rPr>
                  <a:t> EMS</a:t>
                </a:r>
                <a:endParaRPr lang="cs-CZ" dirty="0">
                  <a:solidFill>
                    <a:srgbClr val="C00000"/>
                  </a:solidFill>
                </a:endParaRPr>
              </a:p>
            </p:txBody>
          </p:sp>
          <p:sp>
            <p:nvSpPr>
              <p:cNvPr id="25" name="Bublinový popisek: se šipkou dolů 24">
                <a:extLst>
                  <a:ext uri="{FF2B5EF4-FFF2-40B4-BE49-F238E27FC236}">
                    <a16:creationId xmlns:a16="http://schemas.microsoft.com/office/drawing/2014/main" id="{0F40BA4E-1F00-8A36-9466-7CF9B3FA73FC}"/>
                  </a:ext>
                </a:extLst>
              </p:cNvPr>
              <p:cNvSpPr/>
              <p:nvPr/>
            </p:nvSpPr>
            <p:spPr>
              <a:xfrm>
                <a:off x="6549327" y="1972732"/>
                <a:ext cx="1924197" cy="1947334"/>
              </a:xfrm>
              <a:prstGeom prst="downArrowCallout">
                <a:avLst/>
              </a:prstGeom>
              <a:noFill/>
              <a:ln w="28575">
                <a:solidFill>
                  <a:srgbClr val="00A49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eaLnBrk="1" hangingPunct="1">
                  <a:spcBef>
                    <a:spcPct val="0"/>
                  </a:spcBef>
                  <a:buFontTx/>
                  <a:buNone/>
                </a:pPr>
                <a:r>
                  <a:rPr lang="cs-CZ" altLang="cs-CZ" sz="1800" b="1" dirty="0" err="1">
                    <a:solidFill>
                      <a:srgbClr val="C00000"/>
                    </a:solidFill>
                  </a:rPr>
                  <a:t>Specific</a:t>
                </a:r>
                <a:endParaRPr lang="cs-CZ" altLang="cs-CZ" sz="1800" b="1" dirty="0">
                  <a:solidFill>
                    <a:srgbClr val="C00000"/>
                  </a:solidFill>
                </a:endParaRPr>
              </a:p>
              <a:p>
                <a:pPr algn="ctr" eaLnBrk="1" hangingPunct="1">
                  <a:spcBef>
                    <a:spcPct val="0"/>
                  </a:spcBef>
                  <a:buFontTx/>
                  <a:buNone/>
                </a:pPr>
                <a:r>
                  <a:rPr lang="cs-CZ" altLang="cs-CZ" sz="1800" b="1" dirty="0">
                    <a:solidFill>
                      <a:srgbClr val="C00000"/>
                    </a:solidFill>
                  </a:rPr>
                  <a:t> </a:t>
                </a:r>
                <a:r>
                  <a:rPr lang="cs-CZ" altLang="cs-CZ" sz="1800" b="1" dirty="0" err="1">
                    <a:solidFill>
                      <a:srgbClr val="C00000"/>
                    </a:solidFill>
                  </a:rPr>
                  <a:t>requirements</a:t>
                </a:r>
                <a:endParaRPr lang="cs-CZ" altLang="cs-CZ" sz="1800" b="1" dirty="0">
                  <a:solidFill>
                    <a:srgbClr val="C00000"/>
                  </a:solidFill>
                </a:endParaRPr>
              </a:p>
              <a:p>
                <a:pPr algn="ctr" eaLnBrk="1" hangingPunct="1">
                  <a:spcBef>
                    <a:spcPct val="0"/>
                  </a:spcBef>
                  <a:buFontTx/>
                  <a:buNone/>
                </a:pPr>
                <a:r>
                  <a:rPr lang="cs-CZ" altLang="cs-CZ" sz="1800" b="1" dirty="0" err="1">
                    <a:solidFill>
                      <a:srgbClr val="C00000"/>
                    </a:solidFill>
                  </a:rPr>
                  <a:t>for</a:t>
                </a:r>
                <a:r>
                  <a:rPr lang="cs-CZ" altLang="cs-CZ" sz="1800" b="1" dirty="0">
                    <a:solidFill>
                      <a:srgbClr val="C00000"/>
                    </a:solidFill>
                  </a:rPr>
                  <a:t> OHSMS</a:t>
                </a:r>
                <a:endParaRPr lang="cs-CZ" dirty="0">
                  <a:solidFill>
                    <a:srgbClr val="C00000"/>
                  </a:solidFill>
                </a:endParaRPr>
              </a:p>
            </p:txBody>
          </p:sp>
        </p:grpSp>
        <p:sp>
          <p:nvSpPr>
            <p:cNvPr id="27" name="Znak plus 26">
              <a:extLst>
                <a:ext uri="{FF2B5EF4-FFF2-40B4-BE49-F238E27FC236}">
                  <a16:creationId xmlns:a16="http://schemas.microsoft.com/office/drawing/2014/main" id="{4B3FA556-0EFF-5111-F507-35048B512E27}"/>
                </a:ext>
              </a:extLst>
            </p:cNvPr>
            <p:cNvSpPr/>
            <p:nvPr/>
          </p:nvSpPr>
          <p:spPr>
            <a:xfrm>
              <a:off x="1426495" y="3928057"/>
              <a:ext cx="288000" cy="288000"/>
            </a:xfrm>
            <a:prstGeom prst="mathPlus">
              <a:avLst/>
            </a:prstGeom>
            <a:solidFill>
              <a:srgbClr val="00A499"/>
            </a:solidFill>
            <a:ln>
              <a:solidFill>
                <a:srgbClr val="00A49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28" name="Znak plus 27">
              <a:extLst>
                <a:ext uri="{FF2B5EF4-FFF2-40B4-BE49-F238E27FC236}">
                  <a16:creationId xmlns:a16="http://schemas.microsoft.com/office/drawing/2014/main" id="{ACFFBF96-4735-9AB8-51F0-118A85735587}"/>
                </a:ext>
              </a:extLst>
            </p:cNvPr>
            <p:cNvSpPr/>
            <p:nvPr/>
          </p:nvSpPr>
          <p:spPr>
            <a:xfrm>
              <a:off x="4387146" y="3928057"/>
              <a:ext cx="288000" cy="288000"/>
            </a:xfrm>
            <a:prstGeom prst="mathPlus">
              <a:avLst/>
            </a:prstGeom>
            <a:solidFill>
              <a:srgbClr val="00A499"/>
            </a:solidFill>
            <a:ln>
              <a:solidFill>
                <a:srgbClr val="00A49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29" name="Znak plus 28">
              <a:extLst>
                <a:ext uri="{FF2B5EF4-FFF2-40B4-BE49-F238E27FC236}">
                  <a16:creationId xmlns:a16="http://schemas.microsoft.com/office/drawing/2014/main" id="{4A0C7677-F0A6-8915-B51D-F5CF0C8C8A0D}"/>
                </a:ext>
              </a:extLst>
            </p:cNvPr>
            <p:cNvSpPr/>
            <p:nvPr/>
          </p:nvSpPr>
          <p:spPr>
            <a:xfrm>
              <a:off x="7375892" y="3928057"/>
              <a:ext cx="288000" cy="288000"/>
            </a:xfrm>
            <a:prstGeom prst="mathPlus">
              <a:avLst/>
            </a:prstGeom>
            <a:solidFill>
              <a:srgbClr val="00A499"/>
            </a:solidFill>
            <a:ln>
              <a:solidFill>
                <a:srgbClr val="00A49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30" name="Znak plus 29">
              <a:extLst>
                <a:ext uri="{FF2B5EF4-FFF2-40B4-BE49-F238E27FC236}">
                  <a16:creationId xmlns:a16="http://schemas.microsoft.com/office/drawing/2014/main" id="{3B0BE4A2-F7D1-584D-72A6-902CB4569927}"/>
                </a:ext>
              </a:extLst>
            </p:cNvPr>
            <p:cNvSpPr/>
            <p:nvPr/>
          </p:nvSpPr>
          <p:spPr>
            <a:xfrm>
              <a:off x="10366266" y="3931089"/>
              <a:ext cx="288000" cy="288000"/>
            </a:xfrm>
            <a:prstGeom prst="mathPlus">
              <a:avLst/>
            </a:prstGeom>
            <a:solidFill>
              <a:srgbClr val="00A499"/>
            </a:solidFill>
            <a:ln>
              <a:solidFill>
                <a:srgbClr val="00A49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31" name="Znak plus 30">
              <a:extLst>
                <a:ext uri="{FF2B5EF4-FFF2-40B4-BE49-F238E27FC236}">
                  <a16:creationId xmlns:a16="http://schemas.microsoft.com/office/drawing/2014/main" id="{4693F3D0-540A-BBB4-D9BD-69164A2861FC}"/>
                </a:ext>
              </a:extLst>
            </p:cNvPr>
            <p:cNvSpPr/>
            <p:nvPr/>
          </p:nvSpPr>
          <p:spPr>
            <a:xfrm>
              <a:off x="2859897" y="2480460"/>
              <a:ext cx="360000" cy="360000"/>
            </a:xfrm>
            <a:prstGeom prst="mathPlus">
              <a:avLst>
                <a:gd name="adj1" fmla="val 28223"/>
              </a:avLst>
            </a:prstGeom>
            <a:solidFill>
              <a:srgbClr val="00A499"/>
            </a:solidFill>
            <a:ln>
              <a:solidFill>
                <a:srgbClr val="00A49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32" name="Znak plus 31">
              <a:extLst>
                <a:ext uri="{FF2B5EF4-FFF2-40B4-BE49-F238E27FC236}">
                  <a16:creationId xmlns:a16="http://schemas.microsoft.com/office/drawing/2014/main" id="{3A68B99D-CC04-49B0-1D02-B9CFE819AC4F}"/>
                </a:ext>
              </a:extLst>
            </p:cNvPr>
            <p:cNvSpPr/>
            <p:nvPr/>
          </p:nvSpPr>
          <p:spPr>
            <a:xfrm>
              <a:off x="5852495" y="2454820"/>
              <a:ext cx="360000" cy="360000"/>
            </a:xfrm>
            <a:prstGeom prst="mathPlus">
              <a:avLst>
                <a:gd name="adj1" fmla="val 28223"/>
              </a:avLst>
            </a:prstGeom>
            <a:solidFill>
              <a:srgbClr val="00A499"/>
            </a:solidFill>
            <a:ln>
              <a:solidFill>
                <a:srgbClr val="00A49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33" name="Znak plus 32">
              <a:extLst>
                <a:ext uri="{FF2B5EF4-FFF2-40B4-BE49-F238E27FC236}">
                  <a16:creationId xmlns:a16="http://schemas.microsoft.com/office/drawing/2014/main" id="{BFB3FB99-8E82-86E2-6914-6AAC4714514F}"/>
                </a:ext>
              </a:extLst>
            </p:cNvPr>
            <p:cNvSpPr/>
            <p:nvPr/>
          </p:nvSpPr>
          <p:spPr>
            <a:xfrm>
              <a:off x="8822379" y="2454820"/>
              <a:ext cx="360000" cy="360000"/>
            </a:xfrm>
            <a:prstGeom prst="mathPlus">
              <a:avLst>
                <a:gd name="adj1" fmla="val 28223"/>
              </a:avLst>
            </a:prstGeom>
            <a:solidFill>
              <a:srgbClr val="00A499"/>
            </a:solidFill>
            <a:ln>
              <a:solidFill>
                <a:srgbClr val="00A49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grpSp>
      <p:pic>
        <p:nvPicPr>
          <p:cNvPr id="35" name="Obrázek 34" descr="Obsah obrázku text, Písmo, snímek obrazovky, Grafika&#10;&#10;Popis byl vytvořen automaticky">
            <a:extLst>
              <a:ext uri="{FF2B5EF4-FFF2-40B4-BE49-F238E27FC236}">
                <a16:creationId xmlns:a16="http://schemas.microsoft.com/office/drawing/2014/main" id="{A5A4979C-4681-5363-A87C-FD4630B627FB}"/>
              </a:ext>
            </a:extLst>
          </p:cNvPr>
          <p:cNvPicPr>
            <a:picLocks noChangeAspect="1"/>
          </p:cNvPicPr>
          <p:nvPr/>
        </p:nvPicPr>
        <p:blipFill>
          <a:blip r:embed="rId2"/>
          <a:stretch>
            <a:fillRect/>
          </a:stretch>
        </p:blipFill>
        <p:spPr>
          <a:xfrm>
            <a:off x="-86589" y="-86370"/>
            <a:ext cx="4017656" cy="1058014"/>
          </a:xfrm>
          <a:prstGeom prst="rect">
            <a:avLst/>
          </a:prstGeom>
        </p:spPr>
      </p:pic>
      <p:sp>
        <p:nvSpPr>
          <p:cNvPr id="2" name="Zástupný symbol pro zápatí 4">
            <a:extLst>
              <a:ext uri="{FF2B5EF4-FFF2-40B4-BE49-F238E27FC236}">
                <a16:creationId xmlns:a16="http://schemas.microsoft.com/office/drawing/2014/main" id="{1D625EA2-6520-697A-0DE1-A9A9A0477F2C}"/>
              </a:ext>
            </a:extLst>
          </p:cNvPr>
          <p:cNvSpPr txBox="1">
            <a:spLocks/>
          </p:cNvSpPr>
          <p:nvPr/>
        </p:nvSpPr>
        <p:spPr>
          <a:xfrm>
            <a:off x="1243621" y="6381195"/>
            <a:ext cx="9937749" cy="318604"/>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cs-CZ" sz="1000" dirty="0" err="1"/>
              <a:t>Advanced</a:t>
            </a:r>
            <a:r>
              <a:rPr lang="cs-CZ" sz="1000" dirty="0"/>
              <a:t> </a:t>
            </a:r>
            <a:r>
              <a:rPr lang="cs-CZ" sz="1000" dirty="0" err="1"/>
              <a:t>Quality</a:t>
            </a:r>
            <a:r>
              <a:rPr lang="cs-CZ" sz="1000" dirty="0"/>
              <a:t> Management Systems</a:t>
            </a:r>
          </a:p>
        </p:txBody>
      </p:sp>
    </p:spTree>
    <p:extLst>
      <p:ext uri="{BB962C8B-B14F-4D97-AF65-F5344CB8AC3E}">
        <p14:creationId xmlns:p14="http://schemas.microsoft.com/office/powerpoint/2010/main" val="19817512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datum 3">
            <a:extLst>
              <a:ext uri="{FF2B5EF4-FFF2-40B4-BE49-F238E27FC236}">
                <a16:creationId xmlns:a16="http://schemas.microsoft.com/office/drawing/2014/main" id="{D0BFBBDB-A24C-0933-AC4C-417CE9AA05D9}"/>
              </a:ext>
            </a:extLst>
          </p:cNvPr>
          <p:cNvSpPr txBox="1">
            <a:spLocks/>
          </p:cNvSpPr>
          <p:nvPr/>
        </p:nvSpPr>
        <p:spPr>
          <a:xfrm>
            <a:off x="212043" y="6390534"/>
            <a:ext cx="926054" cy="312738"/>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8BB769B-EF35-6240-A2A8-465AEF330894}" type="datetime3">
              <a:rPr lang="cs-CZ" sz="1000" smtClean="0"/>
              <a:pPr/>
              <a:t>31/07/24</a:t>
            </a:fld>
            <a:endParaRPr lang="cs-CZ" sz="1000" dirty="0"/>
          </a:p>
        </p:txBody>
      </p:sp>
      <p:sp>
        <p:nvSpPr>
          <p:cNvPr id="9" name="Zástupný symbol pro číslo snímku 5">
            <a:extLst>
              <a:ext uri="{FF2B5EF4-FFF2-40B4-BE49-F238E27FC236}">
                <a16:creationId xmlns:a16="http://schemas.microsoft.com/office/drawing/2014/main" id="{7A9A3CF9-6FDD-4FB5-EBEC-E229058A42C4}"/>
              </a:ext>
            </a:extLst>
          </p:cNvPr>
          <p:cNvSpPr>
            <a:spLocks noGrp="1"/>
          </p:cNvSpPr>
          <p:nvPr>
            <p:ph type="sldNum" sz="quarter" idx="12"/>
          </p:nvPr>
        </p:nvSpPr>
        <p:spPr>
          <a:xfrm>
            <a:off x="11360759" y="6390533"/>
            <a:ext cx="612775" cy="312739"/>
          </a:xfrm>
        </p:spPr>
        <p:txBody>
          <a:bodyPr/>
          <a:lstStyle/>
          <a:p>
            <a:fld id="{1EA44BAA-1A06-B141-8215-9D88CF6A7203}" type="slidenum">
              <a:rPr lang="cs-CZ" sz="1000" smtClean="0"/>
              <a:t>12</a:t>
            </a:fld>
            <a:endParaRPr lang="cs-CZ" sz="1000" dirty="0"/>
          </a:p>
        </p:txBody>
      </p:sp>
      <p:sp>
        <p:nvSpPr>
          <p:cNvPr id="11" name="Nadpis 1">
            <a:extLst>
              <a:ext uri="{FF2B5EF4-FFF2-40B4-BE49-F238E27FC236}">
                <a16:creationId xmlns:a16="http://schemas.microsoft.com/office/drawing/2014/main" id="{B59077B1-7889-0F57-4C1F-6E5357BB1470}"/>
              </a:ext>
            </a:extLst>
          </p:cNvPr>
          <p:cNvSpPr>
            <a:spLocks noGrp="1"/>
          </p:cNvSpPr>
          <p:nvPr>
            <p:ph type="title"/>
          </p:nvPr>
        </p:nvSpPr>
        <p:spPr>
          <a:xfrm>
            <a:off x="192088" y="1072505"/>
            <a:ext cx="11796416" cy="756295"/>
          </a:xfrm>
        </p:spPr>
        <p:txBody>
          <a:bodyPr anchor="ctr">
            <a:normAutofit/>
          </a:bodyPr>
          <a:lstStyle/>
          <a:p>
            <a:r>
              <a:rPr lang="en-US" sz="3600" dirty="0">
                <a:solidFill>
                  <a:srgbClr val="00A499"/>
                </a:solidFill>
              </a:rPr>
              <a:t>Conditions and prerequisites for successful integration?</a:t>
            </a:r>
            <a:endParaRPr lang="cs-CZ" sz="3600" dirty="0"/>
          </a:p>
        </p:txBody>
      </p:sp>
      <p:sp>
        <p:nvSpPr>
          <p:cNvPr id="13" name="Zástupný text 2">
            <a:extLst>
              <a:ext uri="{FF2B5EF4-FFF2-40B4-BE49-F238E27FC236}">
                <a16:creationId xmlns:a16="http://schemas.microsoft.com/office/drawing/2014/main" id="{25FFC6E0-F77C-4A97-BD40-B71D81C0EEDB}"/>
              </a:ext>
            </a:extLst>
          </p:cNvPr>
          <p:cNvSpPr txBox="1">
            <a:spLocks/>
          </p:cNvSpPr>
          <p:nvPr/>
        </p:nvSpPr>
        <p:spPr>
          <a:xfrm>
            <a:off x="596774" y="2256753"/>
            <a:ext cx="10910179" cy="3475181"/>
          </a:xfrm>
          <a:prstGeom prst="rect">
            <a:avLst/>
          </a:prstGeom>
          <a:noFill/>
          <a:ln w="19050">
            <a:noFill/>
          </a:ln>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600" b="0" i="0" kern="1200">
                <a:solidFill>
                  <a:schemeClr val="tx1">
                    <a:tint val="75000"/>
                  </a:schemeClr>
                </a:solidFill>
                <a:latin typeface="Calibri" panose="020F050202020403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marL="342900" indent="-342900">
              <a:spcBef>
                <a:spcPts val="600"/>
              </a:spcBef>
              <a:buClr>
                <a:srgbClr val="00A499"/>
              </a:buClr>
              <a:buFont typeface="Wingdings" panose="05000000000000000000" pitchFamily="2" charset="2"/>
              <a:buChar char="§"/>
            </a:pPr>
            <a:r>
              <a:rPr lang="en-US" altLang="cs-CZ" sz="2400" dirty="0">
                <a:solidFill>
                  <a:schemeClr val="tx1"/>
                </a:solidFill>
                <a:latin typeface="+mn-lt"/>
              </a:rPr>
              <a:t>Support and active participation of senior management.</a:t>
            </a:r>
          </a:p>
          <a:p>
            <a:pPr marL="342900" indent="-342900">
              <a:spcBef>
                <a:spcPts val="600"/>
              </a:spcBef>
              <a:buClr>
                <a:srgbClr val="00A499"/>
              </a:buClr>
              <a:buFont typeface="Wingdings" panose="05000000000000000000" pitchFamily="2" charset="2"/>
              <a:buChar char="§"/>
            </a:pPr>
            <a:r>
              <a:rPr lang="en-US" altLang="cs-CZ" sz="2400" dirty="0">
                <a:solidFill>
                  <a:schemeClr val="tx1"/>
                </a:solidFill>
                <a:latin typeface="+mn-lt"/>
              </a:rPr>
              <a:t>Understanding, support and systematic application of the principles of modern management systems.</a:t>
            </a:r>
          </a:p>
          <a:p>
            <a:pPr marL="342900" indent="-342900">
              <a:spcBef>
                <a:spcPts val="600"/>
              </a:spcBef>
              <a:buClr>
                <a:srgbClr val="00A499"/>
              </a:buClr>
              <a:buFont typeface="Wingdings" panose="05000000000000000000" pitchFamily="2" charset="2"/>
              <a:buChar char="§"/>
            </a:pPr>
            <a:r>
              <a:rPr lang="en-US" altLang="cs-CZ" sz="2400" dirty="0">
                <a:solidFill>
                  <a:schemeClr val="tx1"/>
                </a:solidFill>
                <a:latin typeface="+mn-lt"/>
              </a:rPr>
              <a:t>Understanding the benefits of implementing and continuously improving the level of the management system.</a:t>
            </a:r>
          </a:p>
          <a:p>
            <a:pPr marL="342900" indent="-342900">
              <a:spcBef>
                <a:spcPts val="600"/>
              </a:spcBef>
              <a:buClr>
                <a:srgbClr val="00A499"/>
              </a:buClr>
              <a:buFont typeface="Wingdings" panose="05000000000000000000" pitchFamily="2" charset="2"/>
              <a:buChar char="§"/>
            </a:pPr>
            <a:r>
              <a:rPr lang="en-US" altLang="cs-CZ" sz="2400" dirty="0">
                <a:solidFill>
                  <a:schemeClr val="tx1"/>
                </a:solidFill>
                <a:latin typeface="+mn-lt"/>
              </a:rPr>
              <a:t>Quality, environmental, safety, etc. aspects must become part of the </a:t>
            </a:r>
            <a:r>
              <a:rPr lang="en-US" altLang="cs-CZ" sz="2400" dirty="0" err="1">
                <a:solidFill>
                  <a:schemeClr val="tx1"/>
                </a:solidFill>
                <a:latin typeface="+mn-lt"/>
              </a:rPr>
              <a:t>organisation's</a:t>
            </a:r>
            <a:r>
              <a:rPr lang="en-US" altLang="cs-CZ" sz="2400" dirty="0">
                <a:solidFill>
                  <a:schemeClr val="tx1"/>
                </a:solidFill>
                <a:latin typeface="+mn-lt"/>
              </a:rPr>
              <a:t> strategy.</a:t>
            </a:r>
          </a:p>
          <a:p>
            <a:pPr marL="342900" indent="-342900">
              <a:spcBef>
                <a:spcPts val="600"/>
              </a:spcBef>
              <a:buClr>
                <a:srgbClr val="00A499"/>
              </a:buClr>
              <a:buFont typeface="Wingdings" panose="05000000000000000000" pitchFamily="2" charset="2"/>
              <a:buChar char="§"/>
            </a:pPr>
            <a:r>
              <a:rPr lang="en-US" altLang="cs-CZ" sz="2400" dirty="0">
                <a:solidFill>
                  <a:schemeClr val="tx1"/>
                </a:solidFill>
                <a:latin typeface="+mn-lt"/>
              </a:rPr>
              <a:t>Employee knowledge and commitment. </a:t>
            </a:r>
          </a:p>
          <a:p>
            <a:pPr marL="342900" indent="-342900">
              <a:spcBef>
                <a:spcPts val="600"/>
              </a:spcBef>
              <a:buClr>
                <a:srgbClr val="00A499"/>
              </a:buClr>
              <a:buFont typeface="Wingdings" panose="05000000000000000000" pitchFamily="2" charset="2"/>
              <a:buChar char="§"/>
            </a:pPr>
            <a:r>
              <a:rPr lang="en-US" altLang="cs-CZ" sz="2400" dirty="0">
                <a:solidFill>
                  <a:schemeClr val="tx1"/>
                </a:solidFill>
                <a:latin typeface="+mn-lt"/>
              </a:rPr>
              <a:t>Provision of adequate resources.</a:t>
            </a:r>
            <a:endParaRPr lang="cs-CZ" altLang="cs-CZ" sz="2400" dirty="0">
              <a:solidFill>
                <a:schemeClr val="tx1"/>
              </a:solidFill>
              <a:latin typeface="+mn-lt"/>
            </a:endParaRPr>
          </a:p>
        </p:txBody>
      </p:sp>
      <p:pic>
        <p:nvPicPr>
          <p:cNvPr id="3" name="Obrázek 2" descr="Obsah obrázku text, Písmo, snímek obrazovky, Grafika&#10;&#10;Popis byl vytvořen automaticky">
            <a:extLst>
              <a:ext uri="{FF2B5EF4-FFF2-40B4-BE49-F238E27FC236}">
                <a16:creationId xmlns:a16="http://schemas.microsoft.com/office/drawing/2014/main" id="{EB9243B2-CBAA-2905-400A-E683574717CD}"/>
              </a:ext>
            </a:extLst>
          </p:cNvPr>
          <p:cNvPicPr>
            <a:picLocks noChangeAspect="1"/>
          </p:cNvPicPr>
          <p:nvPr/>
        </p:nvPicPr>
        <p:blipFill>
          <a:blip r:embed="rId2"/>
          <a:stretch>
            <a:fillRect/>
          </a:stretch>
        </p:blipFill>
        <p:spPr>
          <a:xfrm>
            <a:off x="-86589" y="-86370"/>
            <a:ext cx="4017656" cy="1058014"/>
          </a:xfrm>
          <a:prstGeom prst="rect">
            <a:avLst/>
          </a:prstGeom>
        </p:spPr>
      </p:pic>
      <p:sp>
        <p:nvSpPr>
          <p:cNvPr id="2" name="Zástupný symbol pro zápatí 4">
            <a:extLst>
              <a:ext uri="{FF2B5EF4-FFF2-40B4-BE49-F238E27FC236}">
                <a16:creationId xmlns:a16="http://schemas.microsoft.com/office/drawing/2014/main" id="{686AF350-2825-5A7A-605C-8B48208A059B}"/>
              </a:ext>
            </a:extLst>
          </p:cNvPr>
          <p:cNvSpPr txBox="1">
            <a:spLocks/>
          </p:cNvSpPr>
          <p:nvPr/>
        </p:nvSpPr>
        <p:spPr>
          <a:xfrm>
            <a:off x="1243621" y="6381195"/>
            <a:ext cx="9937749" cy="318604"/>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cs-CZ" sz="1000" dirty="0" err="1"/>
              <a:t>Advanced</a:t>
            </a:r>
            <a:r>
              <a:rPr lang="cs-CZ" sz="1000" dirty="0"/>
              <a:t> </a:t>
            </a:r>
            <a:r>
              <a:rPr lang="cs-CZ" sz="1000" dirty="0" err="1"/>
              <a:t>Quality</a:t>
            </a:r>
            <a:r>
              <a:rPr lang="cs-CZ" sz="1000" dirty="0"/>
              <a:t> Management Systems</a:t>
            </a:r>
          </a:p>
        </p:txBody>
      </p:sp>
    </p:spTree>
    <p:extLst>
      <p:ext uri="{BB962C8B-B14F-4D97-AF65-F5344CB8AC3E}">
        <p14:creationId xmlns:p14="http://schemas.microsoft.com/office/powerpoint/2010/main" val="23556732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datum 3">
            <a:extLst>
              <a:ext uri="{FF2B5EF4-FFF2-40B4-BE49-F238E27FC236}">
                <a16:creationId xmlns:a16="http://schemas.microsoft.com/office/drawing/2014/main" id="{D0BFBBDB-A24C-0933-AC4C-417CE9AA05D9}"/>
              </a:ext>
            </a:extLst>
          </p:cNvPr>
          <p:cNvSpPr txBox="1">
            <a:spLocks/>
          </p:cNvSpPr>
          <p:nvPr/>
        </p:nvSpPr>
        <p:spPr>
          <a:xfrm>
            <a:off x="212043" y="6390534"/>
            <a:ext cx="926054" cy="312738"/>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8BB769B-EF35-6240-A2A8-465AEF330894}" type="datetime3">
              <a:rPr lang="cs-CZ" sz="1000" smtClean="0"/>
              <a:pPr/>
              <a:t>31/07/24</a:t>
            </a:fld>
            <a:endParaRPr lang="cs-CZ" sz="1000" dirty="0"/>
          </a:p>
        </p:txBody>
      </p:sp>
      <p:sp>
        <p:nvSpPr>
          <p:cNvPr id="9" name="Zástupný symbol pro číslo snímku 5">
            <a:extLst>
              <a:ext uri="{FF2B5EF4-FFF2-40B4-BE49-F238E27FC236}">
                <a16:creationId xmlns:a16="http://schemas.microsoft.com/office/drawing/2014/main" id="{7A9A3CF9-6FDD-4FB5-EBEC-E229058A42C4}"/>
              </a:ext>
            </a:extLst>
          </p:cNvPr>
          <p:cNvSpPr>
            <a:spLocks noGrp="1"/>
          </p:cNvSpPr>
          <p:nvPr>
            <p:ph type="sldNum" sz="quarter" idx="12"/>
          </p:nvPr>
        </p:nvSpPr>
        <p:spPr>
          <a:xfrm>
            <a:off x="11360759" y="6390533"/>
            <a:ext cx="612775" cy="312739"/>
          </a:xfrm>
        </p:spPr>
        <p:txBody>
          <a:bodyPr/>
          <a:lstStyle/>
          <a:p>
            <a:fld id="{1EA44BAA-1A06-B141-8215-9D88CF6A7203}" type="slidenum">
              <a:rPr lang="cs-CZ" sz="1000" smtClean="0"/>
              <a:t>13</a:t>
            </a:fld>
            <a:endParaRPr lang="cs-CZ" sz="1000" dirty="0"/>
          </a:p>
        </p:txBody>
      </p:sp>
      <p:sp>
        <p:nvSpPr>
          <p:cNvPr id="11" name="Nadpis 1">
            <a:extLst>
              <a:ext uri="{FF2B5EF4-FFF2-40B4-BE49-F238E27FC236}">
                <a16:creationId xmlns:a16="http://schemas.microsoft.com/office/drawing/2014/main" id="{B59077B1-7889-0F57-4C1F-6E5357BB1470}"/>
              </a:ext>
            </a:extLst>
          </p:cNvPr>
          <p:cNvSpPr>
            <a:spLocks noGrp="1"/>
          </p:cNvSpPr>
          <p:nvPr>
            <p:ph type="title"/>
          </p:nvPr>
        </p:nvSpPr>
        <p:spPr>
          <a:xfrm>
            <a:off x="192088" y="1072505"/>
            <a:ext cx="11796416" cy="756295"/>
          </a:xfrm>
        </p:spPr>
        <p:txBody>
          <a:bodyPr anchor="ctr">
            <a:normAutofit/>
          </a:bodyPr>
          <a:lstStyle/>
          <a:p>
            <a:r>
              <a:rPr lang="pl-PL" sz="3600" dirty="0"/>
              <a:t>Types of integration</a:t>
            </a:r>
            <a:endParaRPr lang="cs-CZ" sz="3600" dirty="0"/>
          </a:p>
        </p:txBody>
      </p:sp>
      <p:graphicFrame>
        <p:nvGraphicFramePr>
          <p:cNvPr id="3" name="Tabulka 2">
            <a:extLst>
              <a:ext uri="{FF2B5EF4-FFF2-40B4-BE49-F238E27FC236}">
                <a16:creationId xmlns:a16="http://schemas.microsoft.com/office/drawing/2014/main" id="{D5C53166-449B-739E-B00F-CF3C257A2AF4}"/>
              </a:ext>
            </a:extLst>
          </p:cNvPr>
          <p:cNvGraphicFramePr>
            <a:graphicFrameLocks noGrp="1"/>
          </p:cNvGraphicFramePr>
          <p:nvPr>
            <p:extLst>
              <p:ext uri="{D42A27DB-BD31-4B8C-83A1-F6EECF244321}">
                <p14:modId xmlns:p14="http://schemas.microsoft.com/office/powerpoint/2010/main" val="1447750306"/>
              </p:ext>
            </p:extLst>
          </p:nvPr>
        </p:nvGraphicFramePr>
        <p:xfrm>
          <a:off x="347133" y="1828797"/>
          <a:ext cx="11142134" cy="4340013"/>
        </p:xfrm>
        <a:graphic>
          <a:graphicData uri="http://schemas.openxmlformats.org/drawingml/2006/table">
            <a:tbl>
              <a:tblPr firstRow="1" bandRow="1">
                <a:tableStyleId>{073A0DAA-6AF3-43AB-8588-CEC1D06C72B9}</a:tableStyleId>
              </a:tblPr>
              <a:tblGrid>
                <a:gridCol w="3645747">
                  <a:extLst>
                    <a:ext uri="{9D8B030D-6E8A-4147-A177-3AD203B41FA5}">
                      <a16:colId xmlns:a16="http://schemas.microsoft.com/office/drawing/2014/main" val="2820926533"/>
                    </a:ext>
                  </a:extLst>
                </a:gridCol>
                <a:gridCol w="7496387">
                  <a:extLst>
                    <a:ext uri="{9D8B030D-6E8A-4147-A177-3AD203B41FA5}">
                      <a16:colId xmlns:a16="http://schemas.microsoft.com/office/drawing/2014/main" val="2246982091"/>
                    </a:ext>
                  </a:extLst>
                </a:gridCol>
              </a:tblGrid>
              <a:tr h="408093">
                <a:tc>
                  <a:txBody>
                    <a:bodyPr/>
                    <a:lstStyle/>
                    <a:p>
                      <a:r>
                        <a:rPr lang="cs-CZ" dirty="0" err="1">
                          <a:solidFill>
                            <a:schemeClr val="bg1"/>
                          </a:solidFill>
                        </a:rPr>
                        <a:t>Types</a:t>
                      </a:r>
                      <a:r>
                        <a:rPr lang="cs-CZ" dirty="0">
                          <a:solidFill>
                            <a:schemeClr val="bg1"/>
                          </a:solidFill>
                        </a:rPr>
                        <a:t> </a:t>
                      </a:r>
                      <a:r>
                        <a:rPr lang="cs-CZ" dirty="0" err="1">
                          <a:solidFill>
                            <a:schemeClr val="bg1"/>
                          </a:solidFill>
                        </a:rPr>
                        <a:t>of</a:t>
                      </a:r>
                      <a:r>
                        <a:rPr lang="cs-CZ" dirty="0">
                          <a:solidFill>
                            <a:schemeClr val="bg1"/>
                          </a:solidFill>
                        </a:rPr>
                        <a:t> </a:t>
                      </a:r>
                      <a:r>
                        <a:rPr lang="cs-CZ" dirty="0" err="1">
                          <a:solidFill>
                            <a:schemeClr val="bg1"/>
                          </a:solidFill>
                        </a:rPr>
                        <a:t>integration</a:t>
                      </a:r>
                      <a:endParaRPr lang="cs-CZ" dirty="0">
                        <a:solidFill>
                          <a:schemeClr val="bg1"/>
                        </a:solidFill>
                      </a:endParaRPr>
                    </a:p>
                  </a:txBody>
                  <a:tcPr>
                    <a:solidFill>
                      <a:srgbClr val="00A499"/>
                    </a:solidFill>
                  </a:tcPr>
                </a:tc>
                <a:tc>
                  <a:txBody>
                    <a:bodyPr/>
                    <a:lstStyle/>
                    <a:p>
                      <a:r>
                        <a:rPr lang="cs-CZ" dirty="0">
                          <a:solidFill>
                            <a:schemeClr val="bg1"/>
                          </a:solidFill>
                        </a:rPr>
                        <a:t>Charakteristika</a:t>
                      </a:r>
                    </a:p>
                  </a:txBody>
                  <a:tcPr>
                    <a:solidFill>
                      <a:srgbClr val="00A499"/>
                    </a:solidFill>
                  </a:tcPr>
                </a:tc>
                <a:extLst>
                  <a:ext uri="{0D108BD9-81ED-4DB2-BD59-A6C34878D82A}">
                    <a16:rowId xmlns:a16="http://schemas.microsoft.com/office/drawing/2014/main" val="113386671"/>
                  </a:ext>
                </a:extLst>
              </a:tr>
              <a:tr h="408093">
                <a:tc>
                  <a:txBody>
                    <a:bodyPr/>
                    <a:lstStyle/>
                    <a:p>
                      <a:r>
                        <a:rPr lang="en-US" i="1" dirty="0"/>
                        <a:t>Additional integration of special industry requirements</a:t>
                      </a:r>
                      <a:endParaRPr lang="cs-CZ" i="1" dirty="0"/>
                    </a:p>
                  </a:txBody>
                  <a:tcPr/>
                </a:tc>
                <a:tc>
                  <a:txBody>
                    <a:bodyPr/>
                    <a:lstStyle/>
                    <a:p>
                      <a:r>
                        <a:rPr lang="en-US" dirty="0"/>
                        <a:t>Incorporation of special requirements of certain manufacturing industries (pharmaceutical industry, food industry, etc.) into existing quality management systems (ISO 9001).</a:t>
                      </a:r>
                      <a:endParaRPr lang="cs-CZ" dirty="0"/>
                    </a:p>
                  </a:txBody>
                  <a:tcPr/>
                </a:tc>
                <a:extLst>
                  <a:ext uri="{0D108BD9-81ED-4DB2-BD59-A6C34878D82A}">
                    <a16:rowId xmlns:a16="http://schemas.microsoft.com/office/drawing/2014/main" val="3715277523"/>
                  </a:ext>
                </a:extLst>
              </a:tr>
              <a:tr h="408093">
                <a:tc>
                  <a:txBody>
                    <a:bodyPr/>
                    <a:lstStyle/>
                    <a:p>
                      <a:pPr marL="0" algn="l" defTabSz="914400" rtl="0" eaLnBrk="1" latinLnBrk="0" hangingPunct="1"/>
                      <a:r>
                        <a:rPr lang="en-US" sz="1800" i="1" kern="1200" dirty="0">
                          <a:solidFill>
                            <a:schemeClr val="dk1"/>
                          </a:solidFill>
                          <a:latin typeface="+mn-lt"/>
                          <a:ea typeface="+mn-ea"/>
                          <a:cs typeface="+mn-cs"/>
                        </a:rPr>
                        <a:t>Natural integration of the specific requirements of selected industries</a:t>
                      </a:r>
                      <a:endParaRPr lang="cs-CZ" sz="1800" i="1" kern="1200" dirty="0">
                        <a:solidFill>
                          <a:schemeClr val="dk1"/>
                        </a:solidFill>
                        <a:latin typeface="+mn-lt"/>
                        <a:ea typeface="+mn-ea"/>
                        <a:cs typeface="+mn-cs"/>
                      </a:endParaRPr>
                    </a:p>
                  </a:txBody>
                  <a:tcPr/>
                </a:tc>
                <a:tc>
                  <a:txBody>
                    <a:bodyPr/>
                    <a:lstStyle/>
                    <a:p>
                      <a:r>
                        <a:rPr lang="en-US" dirty="0"/>
                        <a:t>Implementation of special requirements of manufacturing industries (e.g. automotive industry), which have been gradually embedded in internationally valid standards (IATF 16 949, AQAP and others), which must be respected by all suppliers.</a:t>
                      </a:r>
                      <a:endParaRPr lang="cs-CZ" dirty="0"/>
                    </a:p>
                  </a:txBody>
                  <a:tcPr/>
                </a:tc>
                <a:extLst>
                  <a:ext uri="{0D108BD9-81ED-4DB2-BD59-A6C34878D82A}">
                    <a16:rowId xmlns:a16="http://schemas.microsoft.com/office/drawing/2014/main" val="310753430"/>
                  </a:ext>
                </a:extLst>
              </a:tr>
              <a:tr h="408093">
                <a:tc>
                  <a:txBody>
                    <a:bodyPr/>
                    <a:lstStyle/>
                    <a:p>
                      <a:r>
                        <a:rPr lang="cs-CZ" i="1" dirty="0" err="1"/>
                        <a:t>Integrated</a:t>
                      </a:r>
                      <a:r>
                        <a:rPr lang="cs-CZ" i="1" dirty="0"/>
                        <a:t> management </a:t>
                      </a:r>
                      <a:r>
                        <a:rPr lang="cs-CZ" i="1" dirty="0" err="1"/>
                        <a:t>systems</a:t>
                      </a:r>
                      <a:endParaRPr lang="cs-CZ" i="1" dirty="0"/>
                    </a:p>
                  </a:txBody>
                  <a:tcPr/>
                </a:tc>
                <a:tc>
                  <a:txBody>
                    <a:bodyPr/>
                    <a:lstStyle/>
                    <a:p>
                      <a:r>
                        <a:rPr lang="en-US" dirty="0"/>
                        <a:t>Most often this involves the integration of quality management (QMS), environmental management (EMS) and occupational health and safety (OHS), but nowadays others may be added.</a:t>
                      </a:r>
                      <a:endParaRPr lang="cs-CZ" dirty="0"/>
                    </a:p>
                  </a:txBody>
                  <a:tcPr/>
                </a:tc>
                <a:extLst>
                  <a:ext uri="{0D108BD9-81ED-4DB2-BD59-A6C34878D82A}">
                    <a16:rowId xmlns:a16="http://schemas.microsoft.com/office/drawing/2014/main" val="1526634587"/>
                  </a:ext>
                </a:extLst>
              </a:tr>
              <a:tr h="408093">
                <a:tc>
                  <a:txBody>
                    <a:bodyPr/>
                    <a:lstStyle/>
                    <a:p>
                      <a:r>
                        <a:rPr lang="cs-CZ" i="1" dirty="0" err="1"/>
                        <a:t>Comprehensive</a:t>
                      </a:r>
                      <a:r>
                        <a:rPr lang="cs-CZ" i="1" dirty="0"/>
                        <a:t> </a:t>
                      </a:r>
                      <a:r>
                        <a:rPr lang="cs-CZ" i="1" dirty="0" err="1"/>
                        <a:t>enterprise</a:t>
                      </a:r>
                      <a:r>
                        <a:rPr lang="cs-CZ" i="1" dirty="0"/>
                        <a:t> </a:t>
                      </a:r>
                      <a:r>
                        <a:rPr lang="cs-CZ" i="1" dirty="0" err="1"/>
                        <a:t>integration</a:t>
                      </a:r>
                      <a:endParaRPr lang="cs-CZ" i="1" dirty="0"/>
                    </a:p>
                  </a:txBody>
                  <a:tcPr/>
                </a:tc>
                <a:tc>
                  <a:txBody>
                    <a:bodyPr/>
                    <a:lstStyle/>
                    <a:p>
                      <a:r>
                        <a:rPr lang="en-US" dirty="0"/>
                        <a:t>Support for individual isolated systems and subsystems of the organization. Existing management systems, departments and functions within the </a:t>
                      </a:r>
                      <a:r>
                        <a:rPr lang="en-US" dirty="0" err="1"/>
                        <a:t>organisation</a:t>
                      </a:r>
                      <a:r>
                        <a:rPr lang="en-US" dirty="0"/>
                        <a:t> connect to the entire value chain from supplier to customer.</a:t>
                      </a:r>
                      <a:endParaRPr lang="cs-CZ" dirty="0"/>
                    </a:p>
                  </a:txBody>
                  <a:tcPr/>
                </a:tc>
                <a:extLst>
                  <a:ext uri="{0D108BD9-81ED-4DB2-BD59-A6C34878D82A}">
                    <a16:rowId xmlns:a16="http://schemas.microsoft.com/office/drawing/2014/main" val="2475781763"/>
                  </a:ext>
                </a:extLst>
              </a:tr>
            </a:tbl>
          </a:graphicData>
        </a:graphic>
      </p:graphicFrame>
      <p:pic>
        <p:nvPicPr>
          <p:cNvPr id="5" name="Obrázek 4" descr="Obsah obrázku text, Písmo, snímek obrazovky, Grafika&#10;&#10;Popis byl vytvořen automaticky">
            <a:extLst>
              <a:ext uri="{FF2B5EF4-FFF2-40B4-BE49-F238E27FC236}">
                <a16:creationId xmlns:a16="http://schemas.microsoft.com/office/drawing/2014/main" id="{420E8A6E-2FD4-A48A-CB7F-245718DBDA5B}"/>
              </a:ext>
            </a:extLst>
          </p:cNvPr>
          <p:cNvPicPr>
            <a:picLocks noChangeAspect="1"/>
          </p:cNvPicPr>
          <p:nvPr/>
        </p:nvPicPr>
        <p:blipFill>
          <a:blip r:embed="rId2"/>
          <a:stretch>
            <a:fillRect/>
          </a:stretch>
        </p:blipFill>
        <p:spPr>
          <a:xfrm>
            <a:off x="-86589" y="-86370"/>
            <a:ext cx="4017656" cy="1058014"/>
          </a:xfrm>
          <a:prstGeom prst="rect">
            <a:avLst/>
          </a:prstGeom>
        </p:spPr>
      </p:pic>
      <p:sp>
        <p:nvSpPr>
          <p:cNvPr id="2" name="Zástupný symbol pro zápatí 4">
            <a:extLst>
              <a:ext uri="{FF2B5EF4-FFF2-40B4-BE49-F238E27FC236}">
                <a16:creationId xmlns:a16="http://schemas.microsoft.com/office/drawing/2014/main" id="{6D0470B5-EC37-0F95-B24B-44CAD63AB6F3}"/>
              </a:ext>
            </a:extLst>
          </p:cNvPr>
          <p:cNvSpPr txBox="1">
            <a:spLocks/>
          </p:cNvSpPr>
          <p:nvPr/>
        </p:nvSpPr>
        <p:spPr>
          <a:xfrm>
            <a:off x="1243621" y="6381195"/>
            <a:ext cx="9937749" cy="318604"/>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cs-CZ" sz="1000" dirty="0" err="1"/>
              <a:t>Advanced</a:t>
            </a:r>
            <a:r>
              <a:rPr lang="cs-CZ" sz="1000" dirty="0"/>
              <a:t> </a:t>
            </a:r>
            <a:r>
              <a:rPr lang="cs-CZ" sz="1000" dirty="0" err="1"/>
              <a:t>Quality</a:t>
            </a:r>
            <a:r>
              <a:rPr lang="cs-CZ" sz="1000" dirty="0"/>
              <a:t> Management Systems</a:t>
            </a:r>
          </a:p>
        </p:txBody>
      </p:sp>
    </p:spTree>
    <p:extLst>
      <p:ext uri="{BB962C8B-B14F-4D97-AF65-F5344CB8AC3E}">
        <p14:creationId xmlns:p14="http://schemas.microsoft.com/office/powerpoint/2010/main" val="20780854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datum 3">
            <a:extLst>
              <a:ext uri="{FF2B5EF4-FFF2-40B4-BE49-F238E27FC236}">
                <a16:creationId xmlns:a16="http://schemas.microsoft.com/office/drawing/2014/main" id="{D0BFBBDB-A24C-0933-AC4C-417CE9AA05D9}"/>
              </a:ext>
            </a:extLst>
          </p:cNvPr>
          <p:cNvSpPr txBox="1">
            <a:spLocks/>
          </p:cNvSpPr>
          <p:nvPr/>
        </p:nvSpPr>
        <p:spPr>
          <a:xfrm>
            <a:off x="212043" y="6390534"/>
            <a:ext cx="926054" cy="312738"/>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8BB769B-EF35-6240-A2A8-465AEF330894}" type="datetime3">
              <a:rPr lang="cs-CZ" sz="1000" smtClean="0"/>
              <a:pPr/>
              <a:t>31/07/24</a:t>
            </a:fld>
            <a:endParaRPr lang="cs-CZ" sz="1000" dirty="0"/>
          </a:p>
        </p:txBody>
      </p:sp>
      <p:sp>
        <p:nvSpPr>
          <p:cNvPr id="9" name="Zástupný symbol pro číslo snímku 5">
            <a:extLst>
              <a:ext uri="{FF2B5EF4-FFF2-40B4-BE49-F238E27FC236}">
                <a16:creationId xmlns:a16="http://schemas.microsoft.com/office/drawing/2014/main" id="{7A9A3CF9-6FDD-4FB5-EBEC-E229058A42C4}"/>
              </a:ext>
            </a:extLst>
          </p:cNvPr>
          <p:cNvSpPr>
            <a:spLocks noGrp="1"/>
          </p:cNvSpPr>
          <p:nvPr>
            <p:ph type="sldNum" sz="quarter" idx="12"/>
          </p:nvPr>
        </p:nvSpPr>
        <p:spPr>
          <a:xfrm>
            <a:off x="11360759" y="6390533"/>
            <a:ext cx="612775" cy="312739"/>
          </a:xfrm>
        </p:spPr>
        <p:txBody>
          <a:bodyPr/>
          <a:lstStyle/>
          <a:p>
            <a:fld id="{1EA44BAA-1A06-B141-8215-9D88CF6A7203}" type="slidenum">
              <a:rPr lang="cs-CZ" sz="1000" smtClean="0"/>
              <a:t>14</a:t>
            </a:fld>
            <a:endParaRPr lang="cs-CZ" sz="1000" dirty="0"/>
          </a:p>
        </p:txBody>
      </p:sp>
      <p:sp>
        <p:nvSpPr>
          <p:cNvPr id="11" name="Nadpis 1">
            <a:extLst>
              <a:ext uri="{FF2B5EF4-FFF2-40B4-BE49-F238E27FC236}">
                <a16:creationId xmlns:a16="http://schemas.microsoft.com/office/drawing/2014/main" id="{B59077B1-7889-0F57-4C1F-6E5357BB1470}"/>
              </a:ext>
            </a:extLst>
          </p:cNvPr>
          <p:cNvSpPr>
            <a:spLocks noGrp="1"/>
          </p:cNvSpPr>
          <p:nvPr>
            <p:ph type="title"/>
          </p:nvPr>
        </p:nvSpPr>
        <p:spPr>
          <a:xfrm>
            <a:off x="192088" y="1072505"/>
            <a:ext cx="11796416" cy="756295"/>
          </a:xfrm>
        </p:spPr>
        <p:txBody>
          <a:bodyPr anchor="ctr">
            <a:normAutofit/>
          </a:bodyPr>
          <a:lstStyle/>
          <a:p>
            <a:r>
              <a:rPr lang="en-US" sz="3600" dirty="0"/>
              <a:t>Selected areas of integrated management systems</a:t>
            </a:r>
            <a:endParaRPr lang="cs-CZ" sz="3600" dirty="0"/>
          </a:p>
        </p:txBody>
      </p:sp>
      <p:graphicFrame>
        <p:nvGraphicFramePr>
          <p:cNvPr id="3" name="Tabulka 2">
            <a:extLst>
              <a:ext uri="{FF2B5EF4-FFF2-40B4-BE49-F238E27FC236}">
                <a16:creationId xmlns:a16="http://schemas.microsoft.com/office/drawing/2014/main" id="{D5C53166-449B-739E-B00F-CF3C257A2AF4}"/>
              </a:ext>
            </a:extLst>
          </p:cNvPr>
          <p:cNvGraphicFramePr>
            <a:graphicFrameLocks noGrp="1"/>
          </p:cNvGraphicFramePr>
          <p:nvPr>
            <p:extLst>
              <p:ext uri="{D42A27DB-BD31-4B8C-83A1-F6EECF244321}">
                <p14:modId xmlns:p14="http://schemas.microsoft.com/office/powerpoint/2010/main" val="4268390742"/>
              </p:ext>
            </p:extLst>
          </p:nvPr>
        </p:nvGraphicFramePr>
        <p:xfrm>
          <a:off x="347133" y="1828797"/>
          <a:ext cx="11430000" cy="4489023"/>
        </p:xfrm>
        <a:graphic>
          <a:graphicData uri="http://schemas.openxmlformats.org/drawingml/2006/table">
            <a:tbl>
              <a:tblPr firstRow="1" bandRow="1">
                <a:tableStyleId>{073A0DAA-6AF3-43AB-8588-CEC1D06C72B9}</a:tableStyleId>
              </a:tblPr>
              <a:tblGrid>
                <a:gridCol w="6527800">
                  <a:extLst>
                    <a:ext uri="{9D8B030D-6E8A-4147-A177-3AD203B41FA5}">
                      <a16:colId xmlns:a16="http://schemas.microsoft.com/office/drawing/2014/main" val="2246982091"/>
                    </a:ext>
                  </a:extLst>
                </a:gridCol>
                <a:gridCol w="4902200">
                  <a:extLst>
                    <a:ext uri="{9D8B030D-6E8A-4147-A177-3AD203B41FA5}">
                      <a16:colId xmlns:a16="http://schemas.microsoft.com/office/drawing/2014/main" val="243694990"/>
                    </a:ext>
                  </a:extLst>
                </a:gridCol>
              </a:tblGrid>
              <a:tr h="408093">
                <a:tc>
                  <a:txBody>
                    <a:bodyPr/>
                    <a:lstStyle/>
                    <a:p>
                      <a:pPr>
                        <a:lnSpc>
                          <a:spcPct val="107000"/>
                        </a:lnSpc>
                        <a:spcAft>
                          <a:spcPts val="800"/>
                        </a:spcAft>
                      </a:pPr>
                      <a:r>
                        <a:rPr lang="cs-CZ" sz="2000" b="1" dirty="0">
                          <a:effectLst/>
                          <a:latin typeface="+mn-lt"/>
                          <a:ea typeface="Batang" panose="02030600000101010101" pitchFamily="18" charset="-127"/>
                          <a:cs typeface="Times New Roman" panose="02020603050405020304" pitchFamily="18" charset="0"/>
                        </a:rPr>
                        <a:t>Area </a:t>
                      </a:r>
                      <a:r>
                        <a:rPr lang="cs-CZ" sz="2000" b="1" dirty="0" err="1">
                          <a:effectLst/>
                          <a:latin typeface="+mn-lt"/>
                          <a:ea typeface="Batang" panose="02030600000101010101" pitchFamily="18" charset="-127"/>
                          <a:cs typeface="Times New Roman" panose="02020603050405020304" pitchFamily="18" charset="0"/>
                        </a:rPr>
                        <a:t>of</a:t>
                      </a:r>
                      <a:r>
                        <a:rPr lang="cs-CZ" sz="2000" b="1" dirty="0">
                          <a:effectLst/>
                          <a:latin typeface="+mn-lt"/>
                          <a:ea typeface="Batang" panose="02030600000101010101" pitchFamily="18" charset="-127"/>
                          <a:cs typeface="Times New Roman" panose="02020603050405020304" pitchFamily="18" charset="0"/>
                        </a:rPr>
                        <a:t> management</a:t>
                      </a:r>
                      <a:endParaRPr lang="cs-CZ" sz="2000" dirty="0">
                        <a:effectLst/>
                        <a:latin typeface="+mn-lt"/>
                        <a:ea typeface="Batang" panose="02030600000101010101" pitchFamily="18" charset="-127"/>
                        <a:cs typeface="Times New Roman" panose="02020603050405020304" pitchFamily="18" charset="0"/>
                      </a:endParaRPr>
                    </a:p>
                  </a:txBody>
                  <a:tcPr marL="68580" marR="68580" marT="0" marB="0" anchor="ctr">
                    <a:solidFill>
                      <a:srgbClr val="00A499"/>
                    </a:solidFill>
                  </a:tcPr>
                </a:tc>
                <a:tc>
                  <a:txBody>
                    <a:bodyPr/>
                    <a:lstStyle/>
                    <a:p>
                      <a:pPr algn="ctr">
                        <a:lnSpc>
                          <a:spcPct val="107000"/>
                        </a:lnSpc>
                        <a:spcAft>
                          <a:spcPts val="800"/>
                        </a:spcAft>
                      </a:pPr>
                      <a:r>
                        <a:rPr lang="cs-CZ" sz="2000" b="1" dirty="0">
                          <a:effectLst/>
                          <a:latin typeface="+mn-lt"/>
                          <a:ea typeface="Batang" panose="02030600000101010101" pitchFamily="18" charset="-127"/>
                          <a:cs typeface="Times New Roman" panose="02020603050405020304" pitchFamily="18" charset="0"/>
                        </a:rPr>
                        <a:t>Standard</a:t>
                      </a:r>
                      <a:endParaRPr lang="cs-CZ" sz="2000" dirty="0">
                        <a:effectLst/>
                        <a:latin typeface="+mn-lt"/>
                        <a:ea typeface="Batang" panose="02030600000101010101" pitchFamily="18" charset="-127"/>
                        <a:cs typeface="Times New Roman" panose="02020603050405020304" pitchFamily="18" charset="0"/>
                      </a:endParaRPr>
                    </a:p>
                  </a:txBody>
                  <a:tcPr marL="68580" marR="68580" marT="0" marB="0" anchor="ctr">
                    <a:solidFill>
                      <a:srgbClr val="00A499"/>
                    </a:solidFill>
                  </a:tcPr>
                </a:tc>
                <a:extLst>
                  <a:ext uri="{0D108BD9-81ED-4DB2-BD59-A6C34878D82A}">
                    <a16:rowId xmlns:a16="http://schemas.microsoft.com/office/drawing/2014/main" val="113386671"/>
                  </a:ext>
                </a:extLst>
              </a:tr>
              <a:tr h="408093">
                <a:tc>
                  <a:txBody>
                    <a:bodyPr/>
                    <a:lstStyle/>
                    <a:p>
                      <a:pPr>
                        <a:lnSpc>
                          <a:spcPct val="107000"/>
                        </a:lnSpc>
                        <a:spcAft>
                          <a:spcPts val="800"/>
                        </a:spcAft>
                      </a:pPr>
                      <a:r>
                        <a:rPr lang="cs-CZ" sz="2000" dirty="0" err="1">
                          <a:effectLst/>
                          <a:latin typeface="+mn-lt"/>
                          <a:ea typeface="Batang" panose="02030600000101010101" pitchFamily="18" charset="-127"/>
                          <a:cs typeface="Times New Roman" panose="02020603050405020304" pitchFamily="18" charset="0"/>
                        </a:rPr>
                        <a:t>Quality</a:t>
                      </a:r>
                      <a:r>
                        <a:rPr lang="cs-CZ" sz="2000" dirty="0">
                          <a:effectLst/>
                          <a:latin typeface="+mn-lt"/>
                          <a:ea typeface="Batang" panose="02030600000101010101" pitchFamily="18" charset="-127"/>
                          <a:cs typeface="Times New Roman" panose="02020603050405020304" pitchFamily="18" charset="0"/>
                        </a:rPr>
                        <a:t> management</a:t>
                      </a:r>
                    </a:p>
                  </a:txBody>
                  <a:tcPr marL="68580" marR="68580" marT="0" marB="0" anchor="ctr"/>
                </a:tc>
                <a:tc>
                  <a:txBody>
                    <a:bodyPr/>
                    <a:lstStyle/>
                    <a:p>
                      <a:pPr algn="ctr">
                        <a:lnSpc>
                          <a:spcPct val="107000"/>
                        </a:lnSpc>
                        <a:spcAft>
                          <a:spcPts val="800"/>
                        </a:spcAft>
                      </a:pPr>
                      <a:r>
                        <a:rPr lang="cs-CZ" sz="2000" dirty="0">
                          <a:effectLst/>
                          <a:latin typeface="+mn-lt"/>
                          <a:ea typeface="Batang" panose="02030600000101010101" pitchFamily="18" charset="-127"/>
                          <a:cs typeface="Times New Roman" panose="02020603050405020304" pitchFamily="18" charset="0"/>
                        </a:rPr>
                        <a:t>ČSN EN ISO 9001</a:t>
                      </a:r>
                    </a:p>
                  </a:txBody>
                  <a:tcPr marL="68580" marR="68580" marT="0" marB="0" anchor="ctr"/>
                </a:tc>
                <a:extLst>
                  <a:ext uri="{0D108BD9-81ED-4DB2-BD59-A6C34878D82A}">
                    <a16:rowId xmlns:a16="http://schemas.microsoft.com/office/drawing/2014/main" val="3715277523"/>
                  </a:ext>
                </a:extLst>
              </a:tr>
              <a:tr h="408093">
                <a:tc>
                  <a:txBody>
                    <a:bodyPr/>
                    <a:lstStyle/>
                    <a:p>
                      <a:pPr>
                        <a:lnSpc>
                          <a:spcPct val="107000"/>
                        </a:lnSpc>
                        <a:spcAft>
                          <a:spcPts val="800"/>
                        </a:spcAft>
                      </a:pPr>
                      <a:r>
                        <a:rPr lang="cs-CZ" sz="2000" dirty="0" err="1">
                          <a:effectLst/>
                          <a:latin typeface="+mn-lt"/>
                          <a:ea typeface="Batang" panose="02030600000101010101" pitchFamily="18" charset="-127"/>
                          <a:cs typeface="Times New Roman" panose="02020603050405020304" pitchFamily="18" charset="0"/>
                        </a:rPr>
                        <a:t>Environmental</a:t>
                      </a:r>
                      <a:r>
                        <a:rPr lang="cs-CZ" sz="2000" dirty="0">
                          <a:effectLst/>
                          <a:latin typeface="+mn-lt"/>
                          <a:ea typeface="Batang" panose="02030600000101010101" pitchFamily="18" charset="-127"/>
                          <a:cs typeface="Times New Roman" panose="02020603050405020304" pitchFamily="18" charset="0"/>
                        </a:rPr>
                        <a:t> management</a:t>
                      </a:r>
                    </a:p>
                  </a:txBody>
                  <a:tcPr marL="68580" marR="68580" marT="0" marB="0" anchor="ctr"/>
                </a:tc>
                <a:tc>
                  <a:txBody>
                    <a:bodyPr/>
                    <a:lstStyle/>
                    <a:p>
                      <a:pPr algn="ctr">
                        <a:lnSpc>
                          <a:spcPct val="107000"/>
                        </a:lnSpc>
                        <a:spcAft>
                          <a:spcPts val="800"/>
                        </a:spcAft>
                      </a:pPr>
                      <a:r>
                        <a:rPr lang="cs-CZ" sz="2000" dirty="0">
                          <a:effectLst/>
                          <a:latin typeface="+mn-lt"/>
                          <a:ea typeface="Batang" panose="02030600000101010101" pitchFamily="18" charset="-127"/>
                          <a:cs typeface="Times New Roman" panose="02020603050405020304" pitchFamily="18" charset="0"/>
                        </a:rPr>
                        <a:t>ČSN EN ISO 14001</a:t>
                      </a:r>
                    </a:p>
                  </a:txBody>
                  <a:tcPr marL="68580" marR="68580" marT="0" marB="0" anchor="ctr"/>
                </a:tc>
                <a:extLst>
                  <a:ext uri="{0D108BD9-81ED-4DB2-BD59-A6C34878D82A}">
                    <a16:rowId xmlns:a16="http://schemas.microsoft.com/office/drawing/2014/main" val="310753430"/>
                  </a:ext>
                </a:extLst>
              </a:tr>
              <a:tr h="408093">
                <a:tc>
                  <a:txBody>
                    <a:bodyPr/>
                    <a:lstStyle/>
                    <a:p>
                      <a:pPr>
                        <a:lnSpc>
                          <a:spcPct val="107000"/>
                        </a:lnSpc>
                        <a:spcAft>
                          <a:spcPts val="800"/>
                        </a:spcAft>
                      </a:pPr>
                      <a:r>
                        <a:rPr lang="en-US" sz="2000" dirty="0">
                          <a:effectLst/>
                          <a:latin typeface="+mn-lt"/>
                          <a:ea typeface="Batang" panose="02030600000101010101" pitchFamily="18" charset="-127"/>
                          <a:cs typeface="Times New Roman" panose="02020603050405020304" pitchFamily="18" charset="0"/>
                        </a:rPr>
                        <a:t>Occupational health and safety management</a:t>
                      </a:r>
                      <a:endParaRPr lang="cs-CZ" sz="2000" dirty="0">
                        <a:effectLst/>
                        <a:latin typeface="+mn-lt"/>
                        <a:ea typeface="Batang" panose="02030600000101010101" pitchFamily="18" charset="-127"/>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cs-CZ" sz="2000" dirty="0">
                          <a:effectLst/>
                          <a:latin typeface="+mn-lt"/>
                          <a:ea typeface="Batang" panose="02030600000101010101" pitchFamily="18" charset="-127"/>
                          <a:cs typeface="Times New Roman" panose="02020603050405020304" pitchFamily="18" charset="0"/>
                        </a:rPr>
                        <a:t>ČSN EN ISO 45001</a:t>
                      </a:r>
                    </a:p>
                  </a:txBody>
                  <a:tcPr marL="68580" marR="68580" marT="0" marB="0" anchor="ctr"/>
                </a:tc>
                <a:extLst>
                  <a:ext uri="{0D108BD9-81ED-4DB2-BD59-A6C34878D82A}">
                    <a16:rowId xmlns:a16="http://schemas.microsoft.com/office/drawing/2014/main" val="1526634587"/>
                  </a:ext>
                </a:extLst>
              </a:tr>
              <a:tr h="408093">
                <a:tc>
                  <a:txBody>
                    <a:bodyPr/>
                    <a:lstStyle/>
                    <a:p>
                      <a:pPr>
                        <a:lnSpc>
                          <a:spcPct val="107000"/>
                        </a:lnSpc>
                        <a:spcAft>
                          <a:spcPts val="800"/>
                        </a:spcAft>
                      </a:pPr>
                      <a:r>
                        <a:rPr lang="cs-CZ" sz="2000" dirty="0" err="1">
                          <a:effectLst/>
                          <a:latin typeface="+mn-lt"/>
                          <a:ea typeface="Batang" panose="02030600000101010101" pitchFamily="18" charset="-127"/>
                          <a:cs typeface="Times New Roman" panose="02020603050405020304" pitchFamily="18" charset="0"/>
                        </a:rPr>
                        <a:t>Information</a:t>
                      </a:r>
                      <a:r>
                        <a:rPr lang="cs-CZ" sz="2000" dirty="0">
                          <a:effectLst/>
                          <a:latin typeface="+mn-lt"/>
                          <a:ea typeface="Batang" panose="02030600000101010101" pitchFamily="18" charset="-127"/>
                          <a:cs typeface="Times New Roman" panose="02020603050405020304" pitchFamily="18" charset="0"/>
                        </a:rPr>
                        <a:t> </a:t>
                      </a:r>
                      <a:r>
                        <a:rPr lang="cs-CZ" sz="2000" dirty="0" err="1">
                          <a:effectLst/>
                          <a:latin typeface="+mn-lt"/>
                          <a:ea typeface="Batang" panose="02030600000101010101" pitchFamily="18" charset="-127"/>
                          <a:cs typeface="Times New Roman" panose="02020603050405020304" pitchFamily="18" charset="0"/>
                        </a:rPr>
                        <a:t>security</a:t>
                      </a:r>
                      <a:r>
                        <a:rPr lang="cs-CZ" sz="2000" dirty="0">
                          <a:effectLst/>
                          <a:latin typeface="+mn-lt"/>
                          <a:ea typeface="Batang" panose="02030600000101010101" pitchFamily="18" charset="-127"/>
                          <a:cs typeface="Times New Roman" panose="02020603050405020304" pitchFamily="18" charset="0"/>
                        </a:rPr>
                        <a:t> management</a:t>
                      </a:r>
                    </a:p>
                  </a:txBody>
                  <a:tcPr marL="68580" marR="68580" marT="0" marB="0" anchor="ctr"/>
                </a:tc>
                <a:tc>
                  <a:txBody>
                    <a:bodyPr/>
                    <a:lstStyle/>
                    <a:p>
                      <a:pPr algn="ctr">
                        <a:lnSpc>
                          <a:spcPct val="107000"/>
                        </a:lnSpc>
                        <a:spcAft>
                          <a:spcPts val="800"/>
                        </a:spcAft>
                      </a:pPr>
                      <a:r>
                        <a:rPr lang="cs-CZ" sz="2000" dirty="0">
                          <a:effectLst/>
                          <a:latin typeface="+mn-lt"/>
                          <a:ea typeface="Batang" panose="02030600000101010101" pitchFamily="18" charset="-127"/>
                          <a:cs typeface="Times New Roman" panose="02020603050405020304" pitchFamily="18" charset="0"/>
                        </a:rPr>
                        <a:t>ČSN ISO/IEC 27001</a:t>
                      </a:r>
                    </a:p>
                  </a:txBody>
                  <a:tcPr marL="68580" marR="68580" marT="0" marB="0" anchor="ctr"/>
                </a:tc>
                <a:extLst>
                  <a:ext uri="{0D108BD9-81ED-4DB2-BD59-A6C34878D82A}">
                    <a16:rowId xmlns:a16="http://schemas.microsoft.com/office/drawing/2014/main" val="2475781763"/>
                  </a:ext>
                </a:extLst>
              </a:tr>
              <a:tr h="408093">
                <a:tc>
                  <a:txBody>
                    <a:bodyPr/>
                    <a:lstStyle/>
                    <a:p>
                      <a:pPr marL="0" algn="l" defTabSz="914400" rtl="0" eaLnBrk="1" latinLnBrk="0" hangingPunct="1">
                        <a:lnSpc>
                          <a:spcPct val="107000"/>
                        </a:lnSpc>
                        <a:spcAft>
                          <a:spcPts val="800"/>
                        </a:spcAft>
                      </a:pPr>
                      <a:r>
                        <a:rPr lang="cs-CZ" sz="2000" kern="1200" dirty="0" err="1">
                          <a:solidFill>
                            <a:schemeClr val="dk1"/>
                          </a:solidFill>
                          <a:effectLst/>
                          <a:latin typeface="+mn-lt"/>
                          <a:ea typeface="Batang" panose="02030600000101010101" pitchFamily="18" charset="-127"/>
                          <a:cs typeface="Times New Roman" panose="02020603050405020304" pitchFamily="18" charset="0"/>
                        </a:rPr>
                        <a:t>Social</a:t>
                      </a:r>
                      <a:r>
                        <a:rPr lang="cs-CZ" sz="2000" kern="1200" dirty="0">
                          <a:solidFill>
                            <a:schemeClr val="dk1"/>
                          </a:solidFill>
                          <a:effectLst/>
                          <a:latin typeface="+mn-lt"/>
                          <a:ea typeface="Batang" panose="02030600000101010101" pitchFamily="18" charset="-127"/>
                          <a:cs typeface="Times New Roman" panose="02020603050405020304" pitchFamily="18" charset="0"/>
                        </a:rPr>
                        <a:t> </a:t>
                      </a:r>
                      <a:r>
                        <a:rPr lang="cs-CZ" sz="2000" kern="1200" dirty="0" err="1">
                          <a:solidFill>
                            <a:schemeClr val="dk1"/>
                          </a:solidFill>
                          <a:effectLst/>
                          <a:latin typeface="+mn-lt"/>
                          <a:ea typeface="Batang" panose="02030600000101010101" pitchFamily="18" charset="-127"/>
                          <a:cs typeface="Times New Roman" panose="02020603050405020304" pitchFamily="18" charset="0"/>
                        </a:rPr>
                        <a:t>responsibility</a:t>
                      </a:r>
                      <a:r>
                        <a:rPr lang="cs-CZ" sz="2000" kern="1200" dirty="0">
                          <a:solidFill>
                            <a:schemeClr val="dk1"/>
                          </a:solidFill>
                          <a:effectLst/>
                          <a:latin typeface="+mn-lt"/>
                          <a:ea typeface="Batang" panose="02030600000101010101" pitchFamily="18" charset="-127"/>
                          <a:cs typeface="Times New Roman" panose="02020603050405020304" pitchFamily="18" charset="0"/>
                        </a:rPr>
                        <a:t> </a:t>
                      </a:r>
                      <a:r>
                        <a:rPr lang="cs-CZ" sz="2000" kern="1200" dirty="0" err="1">
                          <a:solidFill>
                            <a:schemeClr val="dk1"/>
                          </a:solidFill>
                          <a:effectLst/>
                          <a:latin typeface="+mn-lt"/>
                          <a:ea typeface="Batang" panose="02030600000101010101" pitchFamily="18" charset="-127"/>
                          <a:cs typeface="Times New Roman" panose="02020603050405020304" pitchFamily="18" charset="0"/>
                        </a:rPr>
                        <a:t>of</a:t>
                      </a:r>
                      <a:r>
                        <a:rPr lang="cs-CZ" sz="2000" kern="1200" dirty="0">
                          <a:solidFill>
                            <a:schemeClr val="dk1"/>
                          </a:solidFill>
                          <a:effectLst/>
                          <a:latin typeface="+mn-lt"/>
                          <a:ea typeface="Batang" panose="02030600000101010101" pitchFamily="18" charset="-127"/>
                          <a:cs typeface="Times New Roman" panose="02020603050405020304" pitchFamily="18" charset="0"/>
                        </a:rPr>
                        <a:t> </a:t>
                      </a:r>
                      <a:r>
                        <a:rPr lang="cs-CZ" sz="2000" kern="1200" dirty="0" err="1">
                          <a:solidFill>
                            <a:schemeClr val="dk1"/>
                          </a:solidFill>
                          <a:effectLst/>
                          <a:latin typeface="+mn-lt"/>
                          <a:ea typeface="Batang" panose="02030600000101010101" pitchFamily="18" charset="-127"/>
                          <a:cs typeface="Times New Roman" panose="02020603050405020304" pitchFamily="18" charset="0"/>
                        </a:rPr>
                        <a:t>organizations</a:t>
                      </a:r>
                      <a:endParaRPr lang="cs-CZ" sz="2000" kern="1200" dirty="0">
                        <a:solidFill>
                          <a:schemeClr val="dk1"/>
                        </a:solidFill>
                        <a:effectLst/>
                        <a:latin typeface="+mn-lt"/>
                        <a:ea typeface="Batang" panose="02030600000101010101" pitchFamily="18" charset="-127"/>
                        <a:cs typeface="Times New Roman" panose="02020603050405020304" pitchFamily="18" charset="0"/>
                      </a:endParaRPr>
                    </a:p>
                  </a:txBody>
                  <a:tcPr marL="68580" marR="68580" marT="0" marB="0" anchor="ctr"/>
                </a:tc>
                <a:tc>
                  <a:txBody>
                    <a:bodyPr/>
                    <a:lstStyle/>
                    <a:p>
                      <a:pPr marL="0" algn="ctr" defTabSz="914400" rtl="0" eaLnBrk="1" latinLnBrk="0" hangingPunct="1">
                        <a:lnSpc>
                          <a:spcPct val="107000"/>
                        </a:lnSpc>
                        <a:spcAft>
                          <a:spcPts val="800"/>
                        </a:spcAft>
                      </a:pPr>
                      <a:r>
                        <a:rPr lang="cs-CZ" sz="2000" kern="1200" dirty="0">
                          <a:solidFill>
                            <a:schemeClr val="dk1"/>
                          </a:solidFill>
                          <a:effectLst/>
                          <a:latin typeface="+mn-lt"/>
                          <a:ea typeface="Batang" panose="02030600000101010101" pitchFamily="18" charset="-127"/>
                          <a:cs typeface="Times New Roman" panose="02020603050405020304" pitchFamily="18" charset="0"/>
                        </a:rPr>
                        <a:t>ČSN ISO 26000</a:t>
                      </a:r>
                    </a:p>
                  </a:txBody>
                  <a:tcPr marL="68580" marR="68580" marT="0" marB="0" anchor="ctr"/>
                </a:tc>
                <a:extLst>
                  <a:ext uri="{0D108BD9-81ED-4DB2-BD59-A6C34878D82A}">
                    <a16:rowId xmlns:a16="http://schemas.microsoft.com/office/drawing/2014/main" val="2087026633"/>
                  </a:ext>
                </a:extLst>
              </a:tr>
              <a:tr h="408093">
                <a:tc>
                  <a:txBody>
                    <a:bodyPr/>
                    <a:lstStyle/>
                    <a:p>
                      <a:pPr marL="0" algn="l" defTabSz="914400" rtl="0" eaLnBrk="1" latinLnBrk="0" hangingPunct="1">
                        <a:lnSpc>
                          <a:spcPct val="107000"/>
                        </a:lnSpc>
                        <a:spcAft>
                          <a:spcPts val="800"/>
                        </a:spcAft>
                      </a:pPr>
                      <a:r>
                        <a:rPr lang="cs-CZ" sz="2000" kern="1200" dirty="0">
                          <a:solidFill>
                            <a:schemeClr val="dk1"/>
                          </a:solidFill>
                          <a:effectLst/>
                          <a:latin typeface="+mn-lt"/>
                          <a:ea typeface="Batang" panose="02030600000101010101" pitchFamily="18" charset="-127"/>
                          <a:cs typeface="Times New Roman" panose="02020603050405020304" pitchFamily="18" charset="0"/>
                        </a:rPr>
                        <a:t>Management </a:t>
                      </a:r>
                      <a:r>
                        <a:rPr lang="cs-CZ" sz="2000" kern="1200" dirty="0" err="1">
                          <a:solidFill>
                            <a:schemeClr val="dk1"/>
                          </a:solidFill>
                          <a:effectLst/>
                          <a:latin typeface="+mn-lt"/>
                          <a:ea typeface="Batang" panose="02030600000101010101" pitchFamily="18" charset="-127"/>
                          <a:cs typeface="Times New Roman" panose="02020603050405020304" pitchFamily="18" charset="0"/>
                        </a:rPr>
                        <a:t>of</a:t>
                      </a:r>
                      <a:r>
                        <a:rPr lang="cs-CZ" sz="2000" kern="1200" dirty="0">
                          <a:solidFill>
                            <a:schemeClr val="dk1"/>
                          </a:solidFill>
                          <a:effectLst/>
                          <a:latin typeface="+mn-lt"/>
                          <a:ea typeface="Batang" panose="02030600000101010101" pitchFamily="18" charset="-127"/>
                          <a:cs typeface="Times New Roman" panose="02020603050405020304" pitchFamily="18" charset="0"/>
                        </a:rPr>
                        <a:t> </a:t>
                      </a:r>
                      <a:r>
                        <a:rPr lang="cs-CZ" sz="2000" kern="1200" dirty="0" err="1">
                          <a:solidFill>
                            <a:schemeClr val="dk1"/>
                          </a:solidFill>
                          <a:effectLst/>
                          <a:latin typeface="+mn-lt"/>
                          <a:ea typeface="Batang" panose="02030600000101010101" pitchFamily="18" charset="-127"/>
                          <a:cs typeface="Times New Roman" panose="02020603050405020304" pitchFamily="18" charset="0"/>
                        </a:rPr>
                        <a:t>energy</a:t>
                      </a:r>
                      <a:r>
                        <a:rPr lang="cs-CZ" sz="2000" kern="1200" dirty="0">
                          <a:solidFill>
                            <a:schemeClr val="dk1"/>
                          </a:solidFill>
                          <a:effectLst/>
                          <a:latin typeface="+mn-lt"/>
                          <a:ea typeface="Batang" panose="02030600000101010101" pitchFamily="18" charset="-127"/>
                          <a:cs typeface="Times New Roman" panose="02020603050405020304" pitchFamily="18" charset="0"/>
                        </a:rPr>
                        <a:t> management</a:t>
                      </a:r>
                    </a:p>
                  </a:txBody>
                  <a:tcPr marL="68580" marR="68580" marT="0" marB="0" anchor="ctr"/>
                </a:tc>
                <a:tc>
                  <a:txBody>
                    <a:bodyPr/>
                    <a:lstStyle/>
                    <a:p>
                      <a:pPr marL="0" algn="ctr" defTabSz="914400" rtl="0" eaLnBrk="1" latinLnBrk="0" hangingPunct="1">
                        <a:lnSpc>
                          <a:spcPct val="107000"/>
                        </a:lnSpc>
                        <a:spcAft>
                          <a:spcPts val="800"/>
                        </a:spcAft>
                      </a:pPr>
                      <a:r>
                        <a:rPr lang="cs-CZ" sz="2000" kern="1200" dirty="0">
                          <a:solidFill>
                            <a:schemeClr val="dk1"/>
                          </a:solidFill>
                          <a:effectLst/>
                          <a:latin typeface="+mn-lt"/>
                          <a:ea typeface="Batang" panose="02030600000101010101" pitchFamily="18" charset="-127"/>
                          <a:cs typeface="Times New Roman" panose="02020603050405020304" pitchFamily="18" charset="0"/>
                        </a:rPr>
                        <a:t>ČSN EN ISO 50001</a:t>
                      </a:r>
                    </a:p>
                  </a:txBody>
                  <a:tcPr marL="68580" marR="68580" marT="0" marB="0" anchor="ctr"/>
                </a:tc>
                <a:extLst>
                  <a:ext uri="{0D108BD9-81ED-4DB2-BD59-A6C34878D82A}">
                    <a16:rowId xmlns:a16="http://schemas.microsoft.com/office/drawing/2014/main" val="2135660288"/>
                  </a:ext>
                </a:extLst>
              </a:tr>
              <a:tr h="408093">
                <a:tc>
                  <a:txBody>
                    <a:bodyPr/>
                    <a:lstStyle/>
                    <a:p>
                      <a:pPr marL="0" algn="l" defTabSz="914400" rtl="0" eaLnBrk="1" latinLnBrk="0" hangingPunct="1">
                        <a:lnSpc>
                          <a:spcPct val="107000"/>
                        </a:lnSpc>
                        <a:spcAft>
                          <a:spcPts val="800"/>
                        </a:spcAft>
                      </a:pPr>
                      <a:r>
                        <a:rPr lang="cs-CZ" sz="2000" kern="1200" dirty="0">
                          <a:solidFill>
                            <a:schemeClr val="dk1"/>
                          </a:solidFill>
                          <a:effectLst/>
                          <a:latin typeface="+mn-lt"/>
                          <a:ea typeface="Batang" panose="02030600000101010101" pitchFamily="18" charset="-127"/>
                          <a:cs typeface="Times New Roman" panose="02020603050405020304" pitchFamily="18" charset="0"/>
                        </a:rPr>
                        <a:t>Supply </a:t>
                      </a:r>
                      <a:r>
                        <a:rPr lang="cs-CZ" sz="2000" kern="1200" dirty="0" err="1">
                          <a:solidFill>
                            <a:schemeClr val="dk1"/>
                          </a:solidFill>
                          <a:effectLst/>
                          <a:latin typeface="+mn-lt"/>
                          <a:ea typeface="Batang" panose="02030600000101010101" pitchFamily="18" charset="-127"/>
                          <a:cs typeface="Times New Roman" panose="02020603050405020304" pitchFamily="18" charset="0"/>
                        </a:rPr>
                        <a:t>chain</a:t>
                      </a:r>
                      <a:r>
                        <a:rPr lang="cs-CZ" sz="2000" kern="1200" dirty="0">
                          <a:solidFill>
                            <a:schemeClr val="dk1"/>
                          </a:solidFill>
                          <a:effectLst/>
                          <a:latin typeface="+mn-lt"/>
                          <a:ea typeface="Batang" panose="02030600000101010101" pitchFamily="18" charset="-127"/>
                          <a:cs typeface="Times New Roman" panose="02020603050405020304" pitchFamily="18" charset="0"/>
                        </a:rPr>
                        <a:t> </a:t>
                      </a:r>
                      <a:r>
                        <a:rPr lang="cs-CZ" sz="2000" kern="1200" dirty="0" err="1">
                          <a:solidFill>
                            <a:schemeClr val="dk1"/>
                          </a:solidFill>
                          <a:effectLst/>
                          <a:latin typeface="+mn-lt"/>
                          <a:ea typeface="Batang" panose="02030600000101010101" pitchFamily="18" charset="-127"/>
                          <a:cs typeface="Times New Roman" panose="02020603050405020304" pitchFamily="18" charset="0"/>
                        </a:rPr>
                        <a:t>security</a:t>
                      </a:r>
                      <a:r>
                        <a:rPr lang="cs-CZ" sz="2000" kern="1200" dirty="0">
                          <a:solidFill>
                            <a:schemeClr val="dk1"/>
                          </a:solidFill>
                          <a:effectLst/>
                          <a:latin typeface="+mn-lt"/>
                          <a:ea typeface="Batang" panose="02030600000101010101" pitchFamily="18" charset="-127"/>
                          <a:cs typeface="Times New Roman" panose="02020603050405020304" pitchFamily="18" charset="0"/>
                        </a:rPr>
                        <a:t> management</a:t>
                      </a:r>
                    </a:p>
                  </a:txBody>
                  <a:tcPr marL="68580" marR="68580" marT="0" marB="0" anchor="ctr"/>
                </a:tc>
                <a:tc>
                  <a:txBody>
                    <a:bodyPr/>
                    <a:lstStyle/>
                    <a:p>
                      <a:pPr marL="0" algn="ctr" defTabSz="914400" rtl="0" eaLnBrk="1" latinLnBrk="0" hangingPunct="1">
                        <a:lnSpc>
                          <a:spcPct val="107000"/>
                        </a:lnSpc>
                        <a:spcAft>
                          <a:spcPts val="800"/>
                        </a:spcAft>
                      </a:pPr>
                      <a:r>
                        <a:rPr lang="cs-CZ" sz="2000" kern="1200" dirty="0">
                          <a:solidFill>
                            <a:schemeClr val="dk1"/>
                          </a:solidFill>
                          <a:effectLst/>
                          <a:latin typeface="+mn-lt"/>
                          <a:ea typeface="Batang" panose="02030600000101010101" pitchFamily="18" charset="-127"/>
                          <a:cs typeface="Times New Roman" panose="02020603050405020304" pitchFamily="18" charset="0"/>
                        </a:rPr>
                        <a:t>ČSN ISO 28000</a:t>
                      </a:r>
                    </a:p>
                  </a:txBody>
                  <a:tcPr marL="68580" marR="68580" marT="0" marB="0" anchor="ctr"/>
                </a:tc>
                <a:extLst>
                  <a:ext uri="{0D108BD9-81ED-4DB2-BD59-A6C34878D82A}">
                    <a16:rowId xmlns:a16="http://schemas.microsoft.com/office/drawing/2014/main" val="3921509953"/>
                  </a:ext>
                </a:extLst>
              </a:tr>
              <a:tr h="408093">
                <a:tc>
                  <a:txBody>
                    <a:bodyPr/>
                    <a:lstStyle/>
                    <a:p>
                      <a:pPr marL="0" algn="l" defTabSz="914400" rtl="0" eaLnBrk="1" latinLnBrk="0" hangingPunct="1">
                        <a:lnSpc>
                          <a:spcPct val="107000"/>
                        </a:lnSpc>
                        <a:spcAft>
                          <a:spcPts val="800"/>
                        </a:spcAft>
                      </a:pPr>
                      <a:r>
                        <a:rPr lang="cs-CZ" sz="2000" kern="1200" dirty="0" err="1">
                          <a:solidFill>
                            <a:schemeClr val="dk1"/>
                          </a:solidFill>
                          <a:effectLst/>
                          <a:latin typeface="+mn-lt"/>
                          <a:ea typeface="Batang" panose="02030600000101010101" pitchFamily="18" charset="-127"/>
                          <a:cs typeface="Times New Roman" panose="02020603050405020304" pitchFamily="18" charset="0"/>
                        </a:rPr>
                        <a:t>Service</a:t>
                      </a:r>
                      <a:r>
                        <a:rPr lang="cs-CZ" sz="2000" kern="1200" dirty="0">
                          <a:solidFill>
                            <a:schemeClr val="dk1"/>
                          </a:solidFill>
                          <a:effectLst/>
                          <a:latin typeface="+mn-lt"/>
                          <a:ea typeface="Batang" panose="02030600000101010101" pitchFamily="18" charset="-127"/>
                          <a:cs typeface="Times New Roman" panose="02020603050405020304" pitchFamily="18" charset="0"/>
                        </a:rPr>
                        <a:t> management</a:t>
                      </a:r>
                    </a:p>
                  </a:txBody>
                  <a:tcPr marL="68580" marR="68580" marT="0" marB="0" anchor="ctr"/>
                </a:tc>
                <a:tc>
                  <a:txBody>
                    <a:bodyPr/>
                    <a:lstStyle/>
                    <a:p>
                      <a:pPr marL="0" algn="ctr" defTabSz="914400" rtl="0" eaLnBrk="1" latinLnBrk="0" hangingPunct="1">
                        <a:lnSpc>
                          <a:spcPct val="107000"/>
                        </a:lnSpc>
                        <a:spcAft>
                          <a:spcPts val="800"/>
                        </a:spcAft>
                      </a:pPr>
                      <a:r>
                        <a:rPr lang="cs-CZ" sz="2000" kern="1200" dirty="0">
                          <a:solidFill>
                            <a:schemeClr val="dk1"/>
                          </a:solidFill>
                          <a:effectLst/>
                          <a:latin typeface="+mn-lt"/>
                          <a:ea typeface="Batang" panose="02030600000101010101" pitchFamily="18" charset="-127"/>
                          <a:cs typeface="Times New Roman" panose="02020603050405020304" pitchFamily="18" charset="0"/>
                        </a:rPr>
                        <a:t>ČSN ISO/IEC 20000</a:t>
                      </a:r>
                    </a:p>
                  </a:txBody>
                  <a:tcPr marL="68580" marR="68580" marT="0" marB="0" anchor="ctr"/>
                </a:tc>
                <a:extLst>
                  <a:ext uri="{0D108BD9-81ED-4DB2-BD59-A6C34878D82A}">
                    <a16:rowId xmlns:a16="http://schemas.microsoft.com/office/drawing/2014/main" val="3316521363"/>
                  </a:ext>
                </a:extLst>
              </a:tr>
              <a:tr h="408093">
                <a:tc>
                  <a:txBody>
                    <a:bodyPr/>
                    <a:lstStyle/>
                    <a:p>
                      <a:pPr marL="0" algn="l" defTabSz="914400" rtl="0" eaLnBrk="1" latinLnBrk="0" hangingPunct="1">
                        <a:lnSpc>
                          <a:spcPct val="107000"/>
                        </a:lnSpc>
                        <a:spcAft>
                          <a:spcPts val="800"/>
                        </a:spcAft>
                      </a:pPr>
                      <a:r>
                        <a:rPr lang="cs-CZ" sz="2000" kern="1200" dirty="0">
                          <a:solidFill>
                            <a:schemeClr val="dk1"/>
                          </a:solidFill>
                          <a:effectLst/>
                          <a:latin typeface="+mn-lt"/>
                          <a:ea typeface="Batang" panose="02030600000101010101" pitchFamily="18" charset="-127"/>
                          <a:cs typeface="Times New Roman" panose="02020603050405020304" pitchFamily="18" charset="0"/>
                        </a:rPr>
                        <a:t>Food </a:t>
                      </a:r>
                      <a:r>
                        <a:rPr lang="cs-CZ" sz="2000" kern="1200" dirty="0" err="1">
                          <a:solidFill>
                            <a:schemeClr val="dk1"/>
                          </a:solidFill>
                          <a:effectLst/>
                          <a:latin typeface="+mn-lt"/>
                          <a:ea typeface="Batang" panose="02030600000101010101" pitchFamily="18" charset="-127"/>
                          <a:cs typeface="Times New Roman" panose="02020603050405020304" pitchFamily="18" charset="0"/>
                        </a:rPr>
                        <a:t>safety</a:t>
                      </a:r>
                      <a:r>
                        <a:rPr lang="cs-CZ" sz="2000" kern="1200" dirty="0">
                          <a:solidFill>
                            <a:schemeClr val="dk1"/>
                          </a:solidFill>
                          <a:effectLst/>
                          <a:latin typeface="+mn-lt"/>
                          <a:ea typeface="Batang" panose="02030600000101010101" pitchFamily="18" charset="-127"/>
                          <a:cs typeface="Times New Roman" panose="02020603050405020304" pitchFamily="18" charset="0"/>
                        </a:rPr>
                        <a:t> management</a:t>
                      </a:r>
                    </a:p>
                  </a:txBody>
                  <a:tcPr marL="68580" marR="68580" marT="0" marB="0" anchor="ctr"/>
                </a:tc>
                <a:tc>
                  <a:txBody>
                    <a:bodyPr/>
                    <a:lstStyle/>
                    <a:p>
                      <a:pPr marL="0" algn="ctr" defTabSz="914400" rtl="0" eaLnBrk="1" latinLnBrk="0" hangingPunct="1">
                        <a:lnSpc>
                          <a:spcPct val="107000"/>
                        </a:lnSpc>
                        <a:spcAft>
                          <a:spcPts val="800"/>
                        </a:spcAft>
                      </a:pPr>
                      <a:r>
                        <a:rPr lang="cs-CZ" sz="2000" kern="1200" dirty="0">
                          <a:solidFill>
                            <a:schemeClr val="dk1"/>
                          </a:solidFill>
                          <a:effectLst/>
                          <a:latin typeface="+mn-lt"/>
                          <a:ea typeface="Batang" panose="02030600000101010101" pitchFamily="18" charset="-127"/>
                          <a:cs typeface="Times New Roman" panose="02020603050405020304" pitchFamily="18" charset="0"/>
                        </a:rPr>
                        <a:t>ČSN EN ISO 22000</a:t>
                      </a:r>
                    </a:p>
                  </a:txBody>
                  <a:tcPr marL="68580" marR="68580" marT="0" marB="0" anchor="ctr"/>
                </a:tc>
                <a:extLst>
                  <a:ext uri="{0D108BD9-81ED-4DB2-BD59-A6C34878D82A}">
                    <a16:rowId xmlns:a16="http://schemas.microsoft.com/office/drawing/2014/main" val="3422797316"/>
                  </a:ext>
                </a:extLst>
              </a:tr>
              <a:tr h="408093">
                <a:tc>
                  <a:txBody>
                    <a:bodyPr/>
                    <a:lstStyle/>
                    <a:p>
                      <a:pPr marL="0" algn="l" defTabSz="914400" rtl="0" eaLnBrk="1" latinLnBrk="0" hangingPunct="1">
                        <a:lnSpc>
                          <a:spcPct val="107000"/>
                        </a:lnSpc>
                        <a:spcAft>
                          <a:spcPts val="800"/>
                        </a:spcAft>
                      </a:pPr>
                      <a:r>
                        <a:rPr lang="cs-CZ" sz="2000" kern="1200" dirty="0">
                          <a:solidFill>
                            <a:schemeClr val="dk1"/>
                          </a:solidFill>
                          <a:effectLst/>
                          <a:latin typeface="+mn-lt"/>
                          <a:ea typeface="Batang" panose="02030600000101010101" pitchFamily="18" charset="-127"/>
                          <a:cs typeface="Times New Roman" panose="02020603050405020304" pitchFamily="18" charset="0"/>
                        </a:rPr>
                        <a:t>Business </a:t>
                      </a:r>
                      <a:r>
                        <a:rPr lang="cs-CZ" sz="2000" kern="1200" dirty="0" err="1">
                          <a:solidFill>
                            <a:schemeClr val="dk1"/>
                          </a:solidFill>
                          <a:effectLst/>
                          <a:latin typeface="+mn-lt"/>
                          <a:ea typeface="Batang" panose="02030600000101010101" pitchFamily="18" charset="-127"/>
                          <a:cs typeface="Times New Roman" panose="02020603050405020304" pitchFamily="18" charset="0"/>
                        </a:rPr>
                        <a:t>continuity</a:t>
                      </a:r>
                      <a:r>
                        <a:rPr lang="cs-CZ" sz="2000" kern="1200" dirty="0">
                          <a:solidFill>
                            <a:schemeClr val="dk1"/>
                          </a:solidFill>
                          <a:effectLst/>
                          <a:latin typeface="+mn-lt"/>
                          <a:ea typeface="Batang" panose="02030600000101010101" pitchFamily="18" charset="-127"/>
                          <a:cs typeface="Times New Roman" panose="02020603050405020304" pitchFamily="18" charset="0"/>
                        </a:rPr>
                        <a:t> management</a:t>
                      </a:r>
                    </a:p>
                  </a:txBody>
                  <a:tcPr marL="68580" marR="68580" marT="0" marB="0" anchor="ctr"/>
                </a:tc>
                <a:tc>
                  <a:txBody>
                    <a:bodyPr/>
                    <a:lstStyle/>
                    <a:p>
                      <a:pPr marL="0" algn="ctr" defTabSz="914400" rtl="0" eaLnBrk="1" latinLnBrk="0" hangingPunct="1">
                        <a:lnSpc>
                          <a:spcPct val="107000"/>
                        </a:lnSpc>
                        <a:spcAft>
                          <a:spcPts val="800"/>
                        </a:spcAft>
                      </a:pPr>
                      <a:r>
                        <a:rPr lang="cs-CZ" sz="2000" kern="1200" dirty="0">
                          <a:solidFill>
                            <a:schemeClr val="dk1"/>
                          </a:solidFill>
                          <a:effectLst/>
                          <a:latin typeface="+mn-lt"/>
                          <a:ea typeface="Batang" panose="02030600000101010101" pitchFamily="18" charset="-127"/>
                          <a:cs typeface="Times New Roman" panose="02020603050405020304" pitchFamily="18" charset="0"/>
                        </a:rPr>
                        <a:t>ČSN ISO 22301</a:t>
                      </a:r>
                    </a:p>
                  </a:txBody>
                  <a:tcPr marL="68580" marR="68580" marT="0" marB="0" anchor="ctr"/>
                </a:tc>
                <a:extLst>
                  <a:ext uri="{0D108BD9-81ED-4DB2-BD59-A6C34878D82A}">
                    <a16:rowId xmlns:a16="http://schemas.microsoft.com/office/drawing/2014/main" val="2710232388"/>
                  </a:ext>
                </a:extLst>
              </a:tr>
            </a:tbl>
          </a:graphicData>
        </a:graphic>
      </p:graphicFrame>
      <p:pic>
        <p:nvPicPr>
          <p:cNvPr id="5" name="Obrázek 4" descr="Obsah obrázku text, Písmo, snímek obrazovky, Grafika&#10;&#10;Popis byl vytvořen automaticky">
            <a:extLst>
              <a:ext uri="{FF2B5EF4-FFF2-40B4-BE49-F238E27FC236}">
                <a16:creationId xmlns:a16="http://schemas.microsoft.com/office/drawing/2014/main" id="{94B15017-37A9-17D6-5B36-27C8FD13E135}"/>
              </a:ext>
            </a:extLst>
          </p:cNvPr>
          <p:cNvPicPr>
            <a:picLocks noChangeAspect="1"/>
          </p:cNvPicPr>
          <p:nvPr/>
        </p:nvPicPr>
        <p:blipFill>
          <a:blip r:embed="rId2"/>
          <a:stretch>
            <a:fillRect/>
          </a:stretch>
        </p:blipFill>
        <p:spPr>
          <a:xfrm>
            <a:off x="-86589" y="-86370"/>
            <a:ext cx="4017656" cy="1058014"/>
          </a:xfrm>
          <a:prstGeom prst="rect">
            <a:avLst/>
          </a:prstGeom>
        </p:spPr>
      </p:pic>
      <p:sp>
        <p:nvSpPr>
          <p:cNvPr id="2" name="Zástupný symbol pro zápatí 4">
            <a:extLst>
              <a:ext uri="{FF2B5EF4-FFF2-40B4-BE49-F238E27FC236}">
                <a16:creationId xmlns:a16="http://schemas.microsoft.com/office/drawing/2014/main" id="{063B8C9E-8F9D-573D-6A86-3DC8D3E90FA1}"/>
              </a:ext>
            </a:extLst>
          </p:cNvPr>
          <p:cNvSpPr txBox="1">
            <a:spLocks/>
          </p:cNvSpPr>
          <p:nvPr/>
        </p:nvSpPr>
        <p:spPr>
          <a:xfrm>
            <a:off x="1243621" y="6381195"/>
            <a:ext cx="9937749" cy="318604"/>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cs-CZ" sz="1000" dirty="0" err="1"/>
              <a:t>Advanced</a:t>
            </a:r>
            <a:r>
              <a:rPr lang="cs-CZ" sz="1000" dirty="0"/>
              <a:t> </a:t>
            </a:r>
            <a:r>
              <a:rPr lang="cs-CZ" sz="1000" dirty="0" err="1"/>
              <a:t>Quality</a:t>
            </a:r>
            <a:r>
              <a:rPr lang="cs-CZ" sz="1000" dirty="0"/>
              <a:t> Management Systems</a:t>
            </a:r>
          </a:p>
        </p:txBody>
      </p:sp>
    </p:spTree>
    <p:extLst>
      <p:ext uri="{BB962C8B-B14F-4D97-AF65-F5344CB8AC3E}">
        <p14:creationId xmlns:p14="http://schemas.microsoft.com/office/powerpoint/2010/main" val="313271887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Obrázek 4" descr="Obsah obrázku text, Písmo, snímek obrazovky, Grafika&#10;&#10;Popis byl vytvořen automaticky">
            <a:extLst>
              <a:ext uri="{FF2B5EF4-FFF2-40B4-BE49-F238E27FC236}">
                <a16:creationId xmlns:a16="http://schemas.microsoft.com/office/drawing/2014/main" id="{4722D924-7009-AB33-C2F7-088B8FEF67D5}"/>
              </a:ext>
            </a:extLst>
          </p:cNvPr>
          <p:cNvPicPr>
            <a:picLocks noChangeAspect="1"/>
          </p:cNvPicPr>
          <p:nvPr/>
        </p:nvPicPr>
        <p:blipFill>
          <a:blip r:embed="rId3"/>
          <a:stretch>
            <a:fillRect/>
          </a:stretch>
        </p:blipFill>
        <p:spPr>
          <a:xfrm>
            <a:off x="3477006" y="153827"/>
            <a:ext cx="5254763" cy="1383795"/>
          </a:xfrm>
          <a:prstGeom prst="rect">
            <a:avLst/>
          </a:prstGeom>
        </p:spPr>
      </p:pic>
      <p:sp>
        <p:nvSpPr>
          <p:cNvPr id="2" name="TextBox 6">
            <a:extLst>
              <a:ext uri="{FF2B5EF4-FFF2-40B4-BE49-F238E27FC236}">
                <a16:creationId xmlns:a16="http://schemas.microsoft.com/office/drawing/2014/main" id="{D25EBC5B-94B3-D1C1-1FAF-B097D99EC86F}"/>
              </a:ext>
            </a:extLst>
          </p:cNvPr>
          <p:cNvSpPr txBox="1"/>
          <p:nvPr/>
        </p:nvSpPr>
        <p:spPr>
          <a:xfrm>
            <a:off x="2122715" y="2259044"/>
            <a:ext cx="7952013" cy="523220"/>
          </a:xfrm>
          <a:prstGeom prst="rect">
            <a:avLst/>
          </a:prstGeom>
          <a:noFill/>
        </p:spPr>
        <p:txBody>
          <a:bodyPr wrap="square" rtlCol="0">
            <a:spAutoFit/>
          </a:bodyPr>
          <a:lstStyle/>
          <a:p>
            <a:pPr algn="ctr"/>
            <a:r>
              <a:rPr lang="en-US" sz="2800" b="1" dirty="0">
                <a:solidFill>
                  <a:srgbClr val="00A499"/>
                </a:solidFill>
                <a:latin typeface="Calibri" panose="020F0502020204030204" pitchFamily="34" charset="0"/>
              </a:rPr>
              <a:t>Thank you for your attention</a:t>
            </a:r>
            <a:endParaRPr lang="en-GB" sz="2800" b="1" i="0" u="none" strike="noStrike" dirty="0">
              <a:solidFill>
                <a:srgbClr val="00A499"/>
              </a:solidFill>
              <a:effectLst/>
              <a:latin typeface="Calibri" panose="020F0502020204030204" pitchFamily="34" charset="0"/>
            </a:endParaRPr>
          </a:p>
        </p:txBody>
      </p:sp>
      <p:sp>
        <p:nvSpPr>
          <p:cNvPr id="4" name="TextBox 7">
            <a:extLst>
              <a:ext uri="{FF2B5EF4-FFF2-40B4-BE49-F238E27FC236}">
                <a16:creationId xmlns:a16="http://schemas.microsoft.com/office/drawing/2014/main" id="{05849835-4A38-FB6C-9DDC-F38DDBDCCAB1}"/>
              </a:ext>
            </a:extLst>
          </p:cNvPr>
          <p:cNvSpPr txBox="1"/>
          <p:nvPr/>
        </p:nvSpPr>
        <p:spPr>
          <a:xfrm>
            <a:off x="4297293" y="3331302"/>
            <a:ext cx="3613746" cy="923330"/>
          </a:xfrm>
          <a:prstGeom prst="rect">
            <a:avLst/>
          </a:prstGeom>
          <a:noFill/>
        </p:spPr>
        <p:txBody>
          <a:bodyPr wrap="none" rtlCol="0">
            <a:spAutoFit/>
          </a:bodyPr>
          <a:lstStyle/>
          <a:p>
            <a:pPr algn="ctr"/>
            <a:r>
              <a:rPr lang="sv-SE" dirty="0"/>
              <a:t>David VYKYDAL</a:t>
            </a:r>
          </a:p>
          <a:p>
            <a:pPr algn="ctr"/>
            <a:r>
              <a:rPr lang="cs-CZ" dirty="0"/>
              <a:t>Department </a:t>
            </a:r>
            <a:r>
              <a:rPr lang="cs-CZ" dirty="0" err="1"/>
              <a:t>of</a:t>
            </a:r>
            <a:r>
              <a:rPr lang="cs-CZ" dirty="0"/>
              <a:t> </a:t>
            </a:r>
            <a:r>
              <a:rPr lang="cs-CZ" dirty="0" err="1"/>
              <a:t>Quality</a:t>
            </a:r>
            <a:r>
              <a:rPr lang="cs-CZ" dirty="0"/>
              <a:t> Management</a:t>
            </a:r>
            <a:endParaRPr lang="sv-SE" dirty="0"/>
          </a:p>
          <a:p>
            <a:pPr algn="ctr"/>
            <a:r>
              <a:rPr lang="sv-SE" dirty="0">
                <a:hlinkClick r:id="rId4"/>
              </a:rPr>
              <a:t>david.vykydal@vsb.cz</a:t>
            </a:r>
            <a:r>
              <a:rPr lang="cs-CZ" dirty="0"/>
              <a:t> </a:t>
            </a:r>
            <a:endParaRPr lang="sv-SE" dirty="0"/>
          </a:p>
        </p:txBody>
      </p:sp>
      <p:pic>
        <p:nvPicPr>
          <p:cNvPr id="7" name="Obrázek 6" descr="Obsah obrázku text, Písmo, snímek obrazovky, řada/pruh&#10;&#10;Popis byl vytvořen automaticky">
            <a:extLst>
              <a:ext uri="{FF2B5EF4-FFF2-40B4-BE49-F238E27FC236}">
                <a16:creationId xmlns:a16="http://schemas.microsoft.com/office/drawing/2014/main" id="{9E584C18-56CC-BE9B-00DB-4B74463AB0F6}"/>
              </a:ext>
            </a:extLst>
          </p:cNvPr>
          <p:cNvPicPr>
            <a:picLocks noChangeAspect="1"/>
          </p:cNvPicPr>
          <p:nvPr/>
        </p:nvPicPr>
        <p:blipFill>
          <a:blip r:embed="rId5"/>
          <a:stretch>
            <a:fillRect/>
          </a:stretch>
        </p:blipFill>
        <p:spPr>
          <a:xfrm>
            <a:off x="3050794" y="5267094"/>
            <a:ext cx="6107185" cy="963170"/>
          </a:xfrm>
          <a:prstGeom prst="rect">
            <a:avLst/>
          </a:prstGeom>
        </p:spPr>
      </p:pic>
      <p:sp>
        <p:nvSpPr>
          <p:cNvPr id="8" name="TextBox 1">
            <a:extLst>
              <a:ext uri="{FF2B5EF4-FFF2-40B4-BE49-F238E27FC236}">
                <a16:creationId xmlns:a16="http://schemas.microsoft.com/office/drawing/2014/main" id="{12112B86-09A1-1453-5054-F0CC3BC7B7F4}"/>
              </a:ext>
            </a:extLst>
          </p:cNvPr>
          <p:cNvSpPr txBox="1"/>
          <p:nvPr/>
        </p:nvSpPr>
        <p:spPr>
          <a:xfrm>
            <a:off x="1700613" y="6185464"/>
            <a:ext cx="8733801" cy="553998"/>
          </a:xfrm>
          <a:prstGeom prst="rect">
            <a:avLst/>
          </a:prstGeom>
          <a:noFill/>
        </p:spPr>
        <p:txBody>
          <a:bodyPr wrap="square" rtlCol="0">
            <a:spAutoFit/>
          </a:bodyPr>
          <a:lstStyle/>
          <a:p>
            <a:pPr algn="ctr">
              <a:spcAft>
                <a:spcPts val="0"/>
              </a:spcAft>
            </a:pPr>
            <a:r>
              <a:rPr lang="en-GB" sz="1200" i="0" u="none" strike="noStrike" dirty="0">
                <a:solidFill>
                  <a:srgbClr val="00A499"/>
                </a:solidFill>
                <a:effectLst/>
              </a:rPr>
              <a:t>Tr</a:t>
            </a:r>
            <a:r>
              <a:rPr lang="cs-CZ" sz="1200" i="0" u="none" strike="noStrike" dirty="0" err="1">
                <a:solidFill>
                  <a:srgbClr val="00A499"/>
                </a:solidFill>
                <a:effectLst/>
              </a:rPr>
              <a:t>ansformation</a:t>
            </a:r>
            <a:r>
              <a:rPr lang="cs-CZ" sz="1200" i="0" u="none" strike="noStrike" dirty="0">
                <a:solidFill>
                  <a:srgbClr val="00A499"/>
                </a:solidFill>
                <a:effectLst/>
              </a:rPr>
              <a:t> </a:t>
            </a:r>
            <a:r>
              <a:rPr lang="cs-CZ" sz="1200" i="0" u="none" strike="noStrike" dirty="0" err="1">
                <a:solidFill>
                  <a:srgbClr val="00A499"/>
                </a:solidFill>
                <a:effectLst/>
              </a:rPr>
              <a:t>of</a:t>
            </a:r>
            <a:r>
              <a:rPr lang="cs-CZ" sz="1200" i="0" u="none" strike="noStrike" dirty="0">
                <a:solidFill>
                  <a:srgbClr val="00A499"/>
                </a:solidFill>
                <a:effectLst/>
              </a:rPr>
              <a:t> </a:t>
            </a:r>
            <a:r>
              <a:rPr lang="cs-CZ" sz="1200" i="0" u="none" strike="noStrike" dirty="0" err="1">
                <a:solidFill>
                  <a:srgbClr val="00A499"/>
                </a:solidFill>
                <a:effectLst/>
              </a:rPr>
              <a:t>the</a:t>
            </a:r>
            <a:r>
              <a:rPr lang="cs-CZ" sz="1200" i="0" u="none" strike="noStrike" dirty="0">
                <a:solidFill>
                  <a:srgbClr val="00A499"/>
                </a:solidFill>
                <a:effectLst/>
              </a:rPr>
              <a:t> </a:t>
            </a:r>
            <a:r>
              <a:rPr lang="cs-CZ" sz="1200" i="0" u="none" strike="noStrike" dirty="0" err="1">
                <a:solidFill>
                  <a:srgbClr val="00A499"/>
                </a:solidFill>
                <a:effectLst/>
              </a:rPr>
              <a:t>structure</a:t>
            </a:r>
            <a:r>
              <a:rPr lang="en-GB" sz="1200" i="0" u="none" strike="noStrike" dirty="0">
                <a:solidFill>
                  <a:srgbClr val="00A499"/>
                </a:solidFill>
                <a:effectLst/>
              </a:rPr>
              <a:t> a</a:t>
            </a:r>
            <a:r>
              <a:rPr lang="cs-CZ" sz="1200" i="0" u="none" strike="noStrike" dirty="0" err="1">
                <a:solidFill>
                  <a:srgbClr val="00A499"/>
                </a:solidFill>
                <a:effectLst/>
              </a:rPr>
              <a:t>nd</a:t>
            </a:r>
            <a:r>
              <a:rPr lang="en-GB" sz="1200" i="0" u="none" strike="noStrike" dirty="0">
                <a:solidFill>
                  <a:srgbClr val="00A499"/>
                </a:solidFill>
                <a:effectLst/>
              </a:rPr>
              <a:t> </a:t>
            </a:r>
            <a:r>
              <a:rPr lang="cs-CZ" sz="1200" i="0" u="none" strike="noStrike" dirty="0" err="1">
                <a:solidFill>
                  <a:srgbClr val="00A499"/>
                </a:solidFill>
                <a:effectLst/>
              </a:rPr>
              <a:t>content</a:t>
            </a:r>
            <a:r>
              <a:rPr lang="cs-CZ" sz="1200" dirty="0">
                <a:solidFill>
                  <a:srgbClr val="00A499"/>
                </a:solidFill>
              </a:rPr>
              <a:t> </a:t>
            </a:r>
            <a:r>
              <a:rPr lang="cs-CZ" sz="1200" dirty="0" err="1">
                <a:solidFill>
                  <a:srgbClr val="00A499"/>
                </a:solidFill>
              </a:rPr>
              <a:t>of</a:t>
            </a:r>
            <a:r>
              <a:rPr lang="en-GB" sz="1200" i="0" u="none" strike="noStrike" dirty="0">
                <a:solidFill>
                  <a:srgbClr val="00A499"/>
                </a:solidFill>
                <a:effectLst/>
              </a:rPr>
              <a:t> </a:t>
            </a:r>
            <a:r>
              <a:rPr lang="cs-CZ" sz="1200" i="0" u="none" strike="noStrike" dirty="0" err="1">
                <a:solidFill>
                  <a:srgbClr val="00A499"/>
                </a:solidFill>
                <a:effectLst/>
              </a:rPr>
              <a:t>higher</a:t>
            </a:r>
            <a:r>
              <a:rPr lang="cs-CZ" sz="1200" i="0" u="none" strike="noStrike" dirty="0">
                <a:solidFill>
                  <a:srgbClr val="00A499"/>
                </a:solidFill>
                <a:effectLst/>
              </a:rPr>
              <a:t> </a:t>
            </a:r>
            <a:r>
              <a:rPr lang="cs-CZ" sz="1200" dirty="0" err="1">
                <a:solidFill>
                  <a:srgbClr val="00A499"/>
                </a:solidFill>
              </a:rPr>
              <a:t>education</a:t>
            </a:r>
            <a:r>
              <a:rPr lang="cs-CZ" sz="1200" dirty="0">
                <a:solidFill>
                  <a:srgbClr val="00A499"/>
                </a:solidFill>
              </a:rPr>
              <a:t> </a:t>
            </a:r>
            <a:r>
              <a:rPr lang="cs-CZ" sz="1200" dirty="0" err="1">
                <a:solidFill>
                  <a:srgbClr val="00A499"/>
                </a:solidFill>
              </a:rPr>
              <a:t>at</a:t>
            </a:r>
            <a:r>
              <a:rPr lang="en-GB" sz="1200" i="0" u="none" strike="noStrike" dirty="0">
                <a:solidFill>
                  <a:srgbClr val="00A499"/>
                </a:solidFill>
                <a:effectLst/>
              </a:rPr>
              <a:t> VŠB-TUO</a:t>
            </a:r>
          </a:p>
          <a:p>
            <a:pPr algn="ctr">
              <a:lnSpc>
                <a:spcPct val="50000"/>
              </a:lnSpc>
              <a:spcAft>
                <a:spcPts val="0"/>
              </a:spcAft>
            </a:pPr>
            <a:endParaRPr lang="en-GB" sz="1200" i="0" u="none" strike="noStrike" dirty="0">
              <a:solidFill>
                <a:srgbClr val="00A499"/>
              </a:solidFill>
              <a:effectLst/>
            </a:endParaRPr>
          </a:p>
          <a:p>
            <a:pPr algn="ctr">
              <a:spcAft>
                <a:spcPts val="0"/>
              </a:spcAft>
            </a:pPr>
            <a:r>
              <a:rPr lang="en-GB" sz="1200" b="0" i="0" u="none" strike="noStrike" dirty="0">
                <a:solidFill>
                  <a:schemeClr val="tx1">
                    <a:lumMod val="65000"/>
                    <a:lumOff val="35000"/>
                  </a:schemeClr>
                </a:solidFill>
                <a:effectLst/>
              </a:rPr>
              <a:t>NPO VŠB-TUO</a:t>
            </a:r>
            <a:r>
              <a:rPr lang="en-GB" sz="1200" dirty="0">
                <a:solidFill>
                  <a:schemeClr val="tx1">
                    <a:lumMod val="65000"/>
                    <a:lumOff val="35000"/>
                  </a:schemeClr>
                </a:solidFill>
              </a:rPr>
              <a:t> </a:t>
            </a:r>
            <a:r>
              <a:rPr lang="en-GB" sz="1200" b="0" i="0" u="none" strike="noStrike" dirty="0">
                <a:solidFill>
                  <a:schemeClr val="tx1">
                    <a:lumMod val="65000"/>
                    <a:lumOff val="35000"/>
                  </a:schemeClr>
                </a:solidFill>
                <a:effectLst/>
              </a:rPr>
              <a:t>MSMT-16605/2022</a:t>
            </a:r>
            <a:endParaRPr lang="en-CZ" sz="1200" dirty="0">
              <a:solidFill>
                <a:schemeClr val="tx1">
                  <a:lumMod val="65000"/>
                  <a:lumOff val="35000"/>
                </a:schemeClr>
              </a:solidFill>
            </a:endParaRPr>
          </a:p>
        </p:txBody>
      </p:sp>
    </p:spTree>
    <p:extLst>
      <p:ext uri="{BB962C8B-B14F-4D97-AF65-F5344CB8AC3E}">
        <p14:creationId xmlns:p14="http://schemas.microsoft.com/office/powerpoint/2010/main" val="2264172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datum 3">
            <a:extLst>
              <a:ext uri="{FF2B5EF4-FFF2-40B4-BE49-F238E27FC236}">
                <a16:creationId xmlns:a16="http://schemas.microsoft.com/office/drawing/2014/main" id="{D0BFBBDB-A24C-0933-AC4C-417CE9AA05D9}"/>
              </a:ext>
            </a:extLst>
          </p:cNvPr>
          <p:cNvSpPr txBox="1">
            <a:spLocks/>
          </p:cNvSpPr>
          <p:nvPr/>
        </p:nvSpPr>
        <p:spPr>
          <a:xfrm>
            <a:off x="212043" y="6390534"/>
            <a:ext cx="926054" cy="312738"/>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8BB769B-EF35-6240-A2A8-465AEF330894}" type="datetime3">
              <a:rPr lang="cs-CZ" sz="1000" smtClean="0"/>
              <a:pPr/>
              <a:t>31/07/24</a:t>
            </a:fld>
            <a:endParaRPr lang="cs-CZ" sz="1000" dirty="0"/>
          </a:p>
        </p:txBody>
      </p:sp>
      <p:sp>
        <p:nvSpPr>
          <p:cNvPr id="9" name="Zástupný symbol pro číslo snímku 5">
            <a:extLst>
              <a:ext uri="{FF2B5EF4-FFF2-40B4-BE49-F238E27FC236}">
                <a16:creationId xmlns:a16="http://schemas.microsoft.com/office/drawing/2014/main" id="{7A9A3CF9-6FDD-4FB5-EBEC-E229058A42C4}"/>
              </a:ext>
            </a:extLst>
          </p:cNvPr>
          <p:cNvSpPr>
            <a:spLocks noGrp="1"/>
          </p:cNvSpPr>
          <p:nvPr>
            <p:ph type="sldNum" sz="quarter" idx="12"/>
          </p:nvPr>
        </p:nvSpPr>
        <p:spPr>
          <a:xfrm>
            <a:off x="11360759" y="6390533"/>
            <a:ext cx="612775" cy="312739"/>
          </a:xfrm>
        </p:spPr>
        <p:txBody>
          <a:bodyPr/>
          <a:lstStyle/>
          <a:p>
            <a:fld id="{1EA44BAA-1A06-B141-8215-9D88CF6A7203}" type="slidenum">
              <a:rPr lang="cs-CZ" sz="1000" smtClean="0"/>
              <a:t>1</a:t>
            </a:fld>
            <a:endParaRPr lang="cs-CZ" sz="1000" dirty="0"/>
          </a:p>
        </p:txBody>
      </p:sp>
      <p:sp>
        <p:nvSpPr>
          <p:cNvPr id="11" name="Nadpis 1">
            <a:extLst>
              <a:ext uri="{FF2B5EF4-FFF2-40B4-BE49-F238E27FC236}">
                <a16:creationId xmlns:a16="http://schemas.microsoft.com/office/drawing/2014/main" id="{B59077B1-7889-0F57-4C1F-6E5357BB1470}"/>
              </a:ext>
            </a:extLst>
          </p:cNvPr>
          <p:cNvSpPr>
            <a:spLocks noGrp="1"/>
          </p:cNvSpPr>
          <p:nvPr>
            <p:ph type="title"/>
          </p:nvPr>
        </p:nvSpPr>
        <p:spPr>
          <a:xfrm>
            <a:off x="192088" y="1072505"/>
            <a:ext cx="11796416" cy="756295"/>
          </a:xfrm>
        </p:spPr>
        <p:txBody>
          <a:bodyPr anchor="ctr">
            <a:normAutofit/>
          </a:bodyPr>
          <a:lstStyle/>
          <a:p>
            <a:r>
              <a:rPr lang="cs-CZ" sz="3600" dirty="0">
                <a:solidFill>
                  <a:srgbClr val="00A499"/>
                </a:solidFill>
              </a:rPr>
              <a:t>INTEGRATED MANAGEMENT SYSTEMS</a:t>
            </a:r>
            <a:endParaRPr lang="cs-CZ" sz="3600" dirty="0"/>
          </a:p>
        </p:txBody>
      </p:sp>
      <p:sp>
        <p:nvSpPr>
          <p:cNvPr id="12" name="Zástupný text 2">
            <a:extLst>
              <a:ext uri="{FF2B5EF4-FFF2-40B4-BE49-F238E27FC236}">
                <a16:creationId xmlns:a16="http://schemas.microsoft.com/office/drawing/2014/main" id="{5A687FC1-07CC-12A8-84B3-6CC7EF3E3510}"/>
              </a:ext>
            </a:extLst>
          </p:cNvPr>
          <p:cNvSpPr txBox="1">
            <a:spLocks/>
          </p:cNvSpPr>
          <p:nvPr/>
        </p:nvSpPr>
        <p:spPr>
          <a:xfrm>
            <a:off x="299103" y="1808354"/>
            <a:ext cx="11553914" cy="1592868"/>
          </a:xfrm>
          <a:prstGeom prst="rect">
            <a:avLst/>
          </a:prstGeom>
          <a:noFill/>
          <a:ln w="19050">
            <a:solidFill>
              <a:srgbClr val="00A499"/>
            </a:solidFill>
          </a:ln>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600" b="0" i="0" kern="1200">
                <a:solidFill>
                  <a:schemeClr val="tx1">
                    <a:tint val="75000"/>
                  </a:schemeClr>
                </a:solidFill>
                <a:latin typeface="Calibri" panose="020F050202020403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just">
              <a:spcBef>
                <a:spcPct val="50000"/>
              </a:spcBef>
            </a:pPr>
            <a:r>
              <a:rPr lang="cs-CZ" altLang="cs-CZ" sz="2400" b="1" u="sng" dirty="0" err="1">
                <a:solidFill>
                  <a:srgbClr val="C00000"/>
                </a:solidFill>
              </a:rPr>
              <a:t>According</a:t>
            </a:r>
            <a:r>
              <a:rPr lang="cs-CZ" altLang="cs-CZ" sz="2400" b="1" u="sng" dirty="0">
                <a:solidFill>
                  <a:srgbClr val="C00000"/>
                </a:solidFill>
              </a:rPr>
              <a:t> to PAS 99:2012</a:t>
            </a:r>
            <a:endParaRPr lang="cs-CZ" altLang="cs-CZ" sz="2400" b="1" dirty="0">
              <a:solidFill>
                <a:srgbClr val="C00000"/>
              </a:solidFill>
              <a:latin typeface="+mn-lt"/>
            </a:endParaRPr>
          </a:p>
          <a:p>
            <a:pPr algn="just">
              <a:spcBef>
                <a:spcPct val="50000"/>
              </a:spcBef>
            </a:pPr>
            <a:r>
              <a:rPr lang="cs-CZ" altLang="cs-CZ" sz="2400" b="1" dirty="0">
                <a:solidFill>
                  <a:schemeClr val="tx1"/>
                </a:solidFill>
                <a:latin typeface="+mn-lt"/>
              </a:rPr>
              <a:t>„</a:t>
            </a:r>
            <a:r>
              <a:rPr lang="en-US" altLang="cs-CZ" sz="2400" b="1" dirty="0">
                <a:solidFill>
                  <a:schemeClr val="tx1"/>
                </a:solidFill>
                <a:latin typeface="+mn-lt"/>
              </a:rPr>
              <a:t>Management system that integrates all of an organization´s systems and processes into one complete framework, enabling an organization to work as a single unit with unified objectives.</a:t>
            </a:r>
            <a:r>
              <a:rPr lang="cs-CZ" altLang="cs-CZ" sz="2400" b="1" dirty="0">
                <a:solidFill>
                  <a:schemeClr val="tx1"/>
                </a:solidFill>
                <a:latin typeface="+mn-lt"/>
              </a:rPr>
              <a:t>”</a:t>
            </a:r>
          </a:p>
        </p:txBody>
      </p:sp>
      <p:grpSp>
        <p:nvGrpSpPr>
          <p:cNvPr id="3" name="Skupina 2">
            <a:extLst>
              <a:ext uri="{FF2B5EF4-FFF2-40B4-BE49-F238E27FC236}">
                <a16:creationId xmlns:a16="http://schemas.microsoft.com/office/drawing/2014/main" id="{B057F7FA-B151-E8F9-8A21-C12473389069}"/>
              </a:ext>
            </a:extLst>
          </p:cNvPr>
          <p:cNvGrpSpPr/>
          <p:nvPr/>
        </p:nvGrpSpPr>
        <p:grpSpPr>
          <a:xfrm>
            <a:off x="425433" y="4582311"/>
            <a:ext cx="10426045" cy="697583"/>
            <a:chOff x="331427" y="3676454"/>
            <a:chExt cx="10426045" cy="697583"/>
          </a:xfrm>
        </p:grpSpPr>
        <p:sp>
          <p:nvSpPr>
            <p:cNvPr id="5" name="Šipka: doprava, šrafovaná 4">
              <a:extLst>
                <a:ext uri="{FF2B5EF4-FFF2-40B4-BE49-F238E27FC236}">
                  <a16:creationId xmlns:a16="http://schemas.microsoft.com/office/drawing/2014/main" id="{F1187253-F3A2-A36E-97F6-A1C280903436}"/>
                </a:ext>
              </a:extLst>
            </p:cNvPr>
            <p:cNvSpPr/>
            <p:nvPr/>
          </p:nvSpPr>
          <p:spPr>
            <a:xfrm>
              <a:off x="331427" y="3676454"/>
              <a:ext cx="10426045" cy="697583"/>
            </a:xfrm>
            <a:prstGeom prst="stripedRightArrow">
              <a:avLst>
                <a:gd name="adj1" fmla="val 50000"/>
                <a:gd name="adj2" fmla="val 175676"/>
              </a:avLst>
            </a:prstGeom>
            <a:solidFill>
              <a:srgbClr val="BAF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dirty="0"/>
            </a:p>
          </p:txBody>
        </p:sp>
        <p:sp>
          <p:nvSpPr>
            <p:cNvPr id="6" name="Ovál 5">
              <a:extLst>
                <a:ext uri="{FF2B5EF4-FFF2-40B4-BE49-F238E27FC236}">
                  <a16:creationId xmlns:a16="http://schemas.microsoft.com/office/drawing/2014/main" id="{49DC682A-F85F-3640-AF17-EB1E96C46792}"/>
                </a:ext>
              </a:extLst>
            </p:cNvPr>
            <p:cNvSpPr/>
            <p:nvPr/>
          </p:nvSpPr>
          <p:spPr>
            <a:xfrm>
              <a:off x="519962" y="3941758"/>
              <a:ext cx="180000" cy="180000"/>
            </a:xfrm>
            <a:prstGeom prst="ellipse">
              <a:avLst/>
            </a:prstGeom>
            <a:solidFill>
              <a:srgbClr val="00A4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dirty="0"/>
            </a:p>
          </p:txBody>
        </p:sp>
        <p:sp>
          <p:nvSpPr>
            <p:cNvPr id="7" name="Ovál 6">
              <a:extLst>
                <a:ext uri="{FF2B5EF4-FFF2-40B4-BE49-F238E27FC236}">
                  <a16:creationId xmlns:a16="http://schemas.microsoft.com/office/drawing/2014/main" id="{BECE93C5-F990-1267-1CF2-1E7BB7C14BEB}"/>
                </a:ext>
              </a:extLst>
            </p:cNvPr>
            <p:cNvSpPr/>
            <p:nvPr/>
          </p:nvSpPr>
          <p:spPr>
            <a:xfrm>
              <a:off x="1662583" y="3943892"/>
              <a:ext cx="180000" cy="180000"/>
            </a:xfrm>
            <a:prstGeom prst="ellipse">
              <a:avLst/>
            </a:prstGeom>
            <a:solidFill>
              <a:srgbClr val="00A4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dirty="0"/>
            </a:p>
          </p:txBody>
        </p:sp>
        <p:sp>
          <p:nvSpPr>
            <p:cNvPr id="10" name="Ovál 9">
              <a:extLst>
                <a:ext uri="{FF2B5EF4-FFF2-40B4-BE49-F238E27FC236}">
                  <a16:creationId xmlns:a16="http://schemas.microsoft.com/office/drawing/2014/main" id="{295B536D-084C-EE85-C02F-F21802A0FFD9}"/>
                </a:ext>
              </a:extLst>
            </p:cNvPr>
            <p:cNvSpPr/>
            <p:nvPr/>
          </p:nvSpPr>
          <p:spPr>
            <a:xfrm>
              <a:off x="2807200" y="3941758"/>
              <a:ext cx="180000" cy="180000"/>
            </a:xfrm>
            <a:prstGeom prst="ellipse">
              <a:avLst/>
            </a:prstGeom>
            <a:solidFill>
              <a:srgbClr val="00A4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dirty="0"/>
            </a:p>
          </p:txBody>
        </p:sp>
        <p:sp>
          <p:nvSpPr>
            <p:cNvPr id="14" name="Ovál 13">
              <a:extLst>
                <a:ext uri="{FF2B5EF4-FFF2-40B4-BE49-F238E27FC236}">
                  <a16:creationId xmlns:a16="http://schemas.microsoft.com/office/drawing/2014/main" id="{0D4DB06E-6CA2-0703-61D4-1E4E1260711A}"/>
                </a:ext>
              </a:extLst>
            </p:cNvPr>
            <p:cNvSpPr/>
            <p:nvPr/>
          </p:nvSpPr>
          <p:spPr>
            <a:xfrm>
              <a:off x="3956565" y="3941661"/>
              <a:ext cx="180000" cy="180000"/>
            </a:xfrm>
            <a:prstGeom prst="ellipse">
              <a:avLst/>
            </a:prstGeom>
            <a:solidFill>
              <a:srgbClr val="00A4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dirty="0"/>
            </a:p>
          </p:txBody>
        </p:sp>
        <p:sp>
          <p:nvSpPr>
            <p:cNvPr id="15" name="Ovál 14">
              <a:extLst>
                <a:ext uri="{FF2B5EF4-FFF2-40B4-BE49-F238E27FC236}">
                  <a16:creationId xmlns:a16="http://schemas.microsoft.com/office/drawing/2014/main" id="{5CEE83F7-1CB4-C505-F901-3DA1F60B8971}"/>
                </a:ext>
              </a:extLst>
            </p:cNvPr>
            <p:cNvSpPr/>
            <p:nvPr/>
          </p:nvSpPr>
          <p:spPr>
            <a:xfrm>
              <a:off x="5118159" y="3944575"/>
              <a:ext cx="180000" cy="180000"/>
            </a:xfrm>
            <a:prstGeom prst="ellipse">
              <a:avLst/>
            </a:prstGeom>
            <a:solidFill>
              <a:srgbClr val="00A4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dirty="0"/>
            </a:p>
          </p:txBody>
        </p:sp>
        <p:sp>
          <p:nvSpPr>
            <p:cNvPr id="16" name="Ovál 15">
              <a:extLst>
                <a:ext uri="{FF2B5EF4-FFF2-40B4-BE49-F238E27FC236}">
                  <a16:creationId xmlns:a16="http://schemas.microsoft.com/office/drawing/2014/main" id="{751021C8-BB99-3F0D-BB29-EE4F778B7F73}"/>
                </a:ext>
              </a:extLst>
            </p:cNvPr>
            <p:cNvSpPr/>
            <p:nvPr/>
          </p:nvSpPr>
          <p:spPr>
            <a:xfrm>
              <a:off x="6269944" y="3934813"/>
              <a:ext cx="180000" cy="180000"/>
            </a:xfrm>
            <a:prstGeom prst="ellipse">
              <a:avLst/>
            </a:prstGeom>
            <a:solidFill>
              <a:srgbClr val="00A4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dirty="0"/>
            </a:p>
          </p:txBody>
        </p:sp>
        <p:sp>
          <p:nvSpPr>
            <p:cNvPr id="17" name="Ovál 16">
              <a:extLst>
                <a:ext uri="{FF2B5EF4-FFF2-40B4-BE49-F238E27FC236}">
                  <a16:creationId xmlns:a16="http://schemas.microsoft.com/office/drawing/2014/main" id="{72159009-F93D-A01A-182D-D78B44770964}"/>
                </a:ext>
              </a:extLst>
            </p:cNvPr>
            <p:cNvSpPr/>
            <p:nvPr/>
          </p:nvSpPr>
          <p:spPr>
            <a:xfrm>
              <a:off x="7420583" y="3935808"/>
              <a:ext cx="180000" cy="180000"/>
            </a:xfrm>
            <a:prstGeom prst="ellipse">
              <a:avLst/>
            </a:prstGeom>
            <a:solidFill>
              <a:srgbClr val="00A4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dirty="0"/>
            </a:p>
          </p:txBody>
        </p:sp>
        <p:sp>
          <p:nvSpPr>
            <p:cNvPr id="18" name="Ovál 17">
              <a:extLst>
                <a:ext uri="{FF2B5EF4-FFF2-40B4-BE49-F238E27FC236}">
                  <a16:creationId xmlns:a16="http://schemas.microsoft.com/office/drawing/2014/main" id="{6283DC86-450F-AE00-B5F6-5C53192848EC}"/>
                </a:ext>
              </a:extLst>
            </p:cNvPr>
            <p:cNvSpPr/>
            <p:nvPr/>
          </p:nvSpPr>
          <p:spPr>
            <a:xfrm>
              <a:off x="9717109" y="3932331"/>
              <a:ext cx="180000" cy="180000"/>
            </a:xfrm>
            <a:prstGeom prst="ellipse">
              <a:avLst/>
            </a:prstGeom>
            <a:solidFill>
              <a:srgbClr val="00A4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dirty="0"/>
            </a:p>
          </p:txBody>
        </p:sp>
      </p:grpSp>
      <p:grpSp>
        <p:nvGrpSpPr>
          <p:cNvPr id="19" name="Skupina 18">
            <a:extLst>
              <a:ext uri="{FF2B5EF4-FFF2-40B4-BE49-F238E27FC236}">
                <a16:creationId xmlns:a16="http://schemas.microsoft.com/office/drawing/2014/main" id="{A78CD107-A73E-F085-7A19-5019BBAFFE3B}"/>
              </a:ext>
            </a:extLst>
          </p:cNvPr>
          <p:cNvGrpSpPr/>
          <p:nvPr/>
        </p:nvGrpSpPr>
        <p:grpSpPr>
          <a:xfrm>
            <a:off x="247717" y="3729911"/>
            <a:ext cx="1894278" cy="916943"/>
            <a:chOff x="153711" y="2824054"/>
            <a:chExt cx="1894278" cy="916943"/>
          </a:xfrm>
        </p:grpSpPr>
        <p:sp>
          <p:nvSpPr>
            <p:cNvPr id="20" name="Obdélník 19">
              <a:extLst>
                <a:ext uri="{FF2B5EF4-FFF2-40B4-BE49-F238E27FC236}">
                  <a16:creationId xmlns:a16="http://schemas.microsoft.com/office/drawing/2014/main" id="{FDA06B25-BA2F-5FCB-9F88-B967D067D8DC}"/>
                </a:ext>
              </a:extLst>
            </p:cNvPr>
            <p:cNvSpPr/>
            <p:nvPr/>
          </p:nvSpPr>
          <p:spPr>
            <a:xfrm>
              <a:off x="626813" y="2830663"/>
              <a:ext cx="1421176" cy="910334"/>
            </a:xfrm>
            <a:prstGeom prst="rect">
              <a:avLst/>
            </a:prstGeom>
            <a:solidFill>
              <a:schemeClr val="bg1"/>
            </a:solidFill>
            <a:ln>
              <a:solidFill>
                <a:srgbClr val="00A4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96000" algn="ctr">
                <a:spcBef>
                  <a:spcPts val="600"/>
                </a:spcBef>
              </a:pPr>
              <a:r>
                <a:rPr lang="cs-CZ" altLang="cs-CZ" sz="1400" dirty="0">
                  <a:solidFill>
                    <a:schemeClr val="tx1"/>
                  </a:solidFill>
                </a:rPr>
                <a:t>Model </a:t>
              </a:r>
              <a:r>
                <a:rPr lang="cs-CZ" altLang="cs-CZ" sz="1400" dirty="0" err="1">
                  <a:solidFill>
                    <a:schemeClr val="tx1"/>
                  </a:solidFill>
                </a:rPr>
                <a:t>of</a:t>
              </a:r>
              <a:r>
                <a:rPr lang="cs-CZ" altLang="cs-CZ" sz="1400" dirty="0">
                  <a:solidFill>
                    <a:schemeClr val="tx1"/>
                  </a:solidFill>
                </a:rPr>
                <a:t> hand- </a:t>
              </a:r>
              <a:r>
                <a:rPr lang="cs-CZ" altLang="cs-CZ" sz="1400" dirty="0" err="1">
                  <a:solidFill>
                    <a:schemeClr val="tx1"/>
                  </a:solidFill>
                </a:rPr>
                <a:t>crafted</a:t>
              </a:r>
              <a:r>
                <a:rPr lang="cs-CZ" altLang="cs-CZ" sz="1400" dirty="0">
                  <a:solidFill>
                    <a:schemeClr val="tx1"/>
                  </a:solidFill>
                </a:rPr>
                <a:t> </a:t>
              </a:r>
              <a:r>
                <a:rPr lang="cs-CZ" altLang="cs-CZ" sz="1400" dirty="0" err="1">
                  <a:solidFill>
                    <a:schemeClr val="tx1"/>
                  </a:solidFill>
                </a:rPr>
                <a:t>production</a:t>
              </a:r>
              <a:endParaRPr lang="cs-CZ" altLang="cs-CZ" sz="1400" dirty="0">
                <a:solidFill>
                  <a:schemeClr val="tx1"/>
                </a:solidFill>
              </a:endParaRPr>
            </a:p>
          </p:txBody>
        </p:sp>
        <p:grpSp>
          <p:nvGrpSpPr>
            <p:cNvPr id="21" name="Skupina 20">
              <a:extLst>
                <a:ext uri="{FF2B5EF4-FFF2-40B4-BE49-F238E27FC236}">
                  <a16:creationId xmlns:a16="http://schemas.microsoft.com/office/drawing/2014/main" id="{6EEF90BF-B26A-DE08-EA4B-8A987007CA8C}"/>
                </a:ext>
              </a:extLst>
            </p:cNvPr>
            <p:cNvGrpSpPr/>
            <p:nvPr/>
          </p:nvGrpSpPr>
          <p:grpSpPr>
            <a:xfrm>
              <a:off x="153711" y="2824054"/>
              <a:ext cx="913486" cy="913181"/>
              <a:chOff x="144284" y="2824054"/>
              <a:chExt cx="913486" cy="913181"/>
            </a:xfrm>
          </p:grpSpPr>
          <p:grpSp>
            <p:nvGrpSpPr>
              <p:cNvPr id="22" name="Skupina 21">
                <a:extLst>
                  <a:ext uri="{FF2B5EF4-FFF2-40B4-BE49-F238E27FC236}">
                    <a16:creationId xmlns:a16="http://schemas.microsoft.com/office/drawing/2014/main" id="{5025C7F4-30B1-4587-8F60-C04AC32F2746}"/>
                  </a:ext>
                </a:extLst>
              </p:cNvPr>
              <p:cNvGrpSpPr/>
              <p:nvPr/>
            </p:nvGrpSpPr>
            <p:grpSpPr>
              <a:xfrm>
                <a:off x="144284" y="2824054"/>
                <a:ext cx="913486" cy="913181"/>
                <a:chOff x="889002" y="2437550"/>
                <a:chExt cx="913486" cy="913181"/>
              </a:xfrm>
            </p:grpSpPr>
            <p:sp>
              <p:nvSpPr>
                <p:cNvPr id="24" name="Kapka 26" descr="Kapka">
                  <a:extLst>
                    <a:ext uri="{FF2B5EF4-FFF2-40B4-BE49-F238E27FC236}">
                      <a16:creationId xmlns:a16="http://schemas.microsoft.com/office/drawing/2014/main" id="{CD9B8193-F54F-CE5C-B1CB-C7BF2FF58783}"/>
                    </a:ext>
                  </a:extLst>
                </p:cNvPr>
                <p:cNvSpPr/>
                <p:nvPr/>
              </p:nvSpPr>
              <p:spPr>
                <a:xfrm rot="8060572">
                  <a:off x="889154" y="2437398"/>
                  <a:ext cx="913181" cy="913486"/>
                </a:xfrm>
                <a:prstGeom prst="teardrop">
                  <a:avLst/>
                </a:prstGeom>
                <a:solidFill>
                  <a:srgbClr val="00A49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rtl="0"/>
                  <a:endParaRPr lang="en-US" sz="1100" dirty="0"/>
                </a:p>
              </p:txBody>
            </p:sp>
            <p:sp>
              <p:nvSpPr>
                <p:cNvPr id="25" name="Kapka 41" descr="Kapka">
                  <a:extLst>
                    <a:ext uri="{FF2B5EF4-FFF2-40B4-BE49-F238E27FC236}">
                      <a16:creationId xmlns:a16="http://schemas.microsoft.com/office/drawing/2014/main" id="{B8F4E868-8D10-822C-D740-AC6CE6CC595A}"/>
                    </a:ext>
                  </a:extLst>
                </p:cNvPr>
                <p:cNvSpPr/>
                <p:nvPr/>
              </p:nvSpPr>
              <p:spPr>
                <a:xfrm rot="7971563">
                  <a:off x="977977" y="2529072"/>
                  <a:ext cx="730545" cy="730789"/>
                </a:xfrm>
                <a:prstGeom prst="teardrop">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rtl="0"/>
                  <a:endParaRPr lang="en-US" sz="1100" dirty="0">
                    <a:solidFill>
                      <a:srgbClr val="FF0000"/>
                    </a:solidFill>
                  </a:endParaRPr>
                </a:p>
              </p:txBody>
            </p:sp>
          </p:grpSp>
          <p:sp>
            <p:nvSpPr>
              <p:cNvPr id="23" name="Obdélník 22" descr="Roky milníků podél křivky časové osy">
                <a:extLst>
                  <a:ext uri="{FF2B5EF4-FFF2-40B4-BE49-F238E27FC236}">
                    <a16:creationId xmlns:a16="http://schemas.microsoft.com/office/drawing/2014/main" id="{F876130B-D9F3-C96C-BC80-96D8F48F8AFF}"/>
                  </a:ext>
                </a:extLst>
              </p:cNvPr>
              <p:cNvSpPr/>
              <p:nvPr/>
            </p:nvSpPr>
            <p:spPr>
              <a:xfrm>
                <a:off x="241205" y="3172277"/>
                <a:ext cx="699097" cy="251898"/>
              </a:xfrm>
              <a:prstGeom prst="rect">
                <a:avLst/>
              </a:prstGeom>
              <a:no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rtl="0"/>
                <a:r>
                  <a:rPr lang="cs-CZ" sz="1400" b="1" i="0" u="none" strike="noStrike" dirty="0">
                    <a:solidFill>
                      <a:schemeClr val="accent5">
                        <a:lumMod val="50000"/>
                      </a:schemeClr>
                    </a:solidFill>
                    <a:latin typeface="Franklin Gothic Book"/>
                  </a:rPr>
                  <a:t>1900</a:t>
                </a:r>
                <a:endParaRPr lang="en-US" sz="1400" b="1" dirty="0">
                  <a:solidFill>
                    <a:schemeClr val="accent5">
                      <a:lumMod val="50000"/>
                    </a:schemeClr>
                  </a:solidFill>
                </a:endParaRPr>
              </a:p>
            </p:txBody>
          </p:sp>
        </p:grpSp>
      </p:grpSp>
      <p:grpSp>
        <p:nvGrpSpPr>
          <p:cNvPr id="26" name="Skupina 25">
            <a:extLst>
              <a:ext uri="{FF2B5EF4-FFF2-40B4-BE49-F238E27FC236}">
                <a16:creationId xmlns:a16="http://schemas.microsoft.com/office/drawing/2014/main" id="{7BF3401B-07CD-D081-EEDD-B2A5CF60E8B0}"/>
              </a:ext>
            </a:extLst>
          </p:cNvPr>
          <p:cNvGrpSpPr/>
          <p:nvPr/>
        </p:nvGrpSpPr>
        <p:grpSpPr>
          <a:xfrm>
            <a:off x="2534463" y="3739338"/>
            <a:ext cx="1886469" cy="921328"/>
            <a:chOff x="2440457" y="2833481"/>
            <a:chExt cx="1886469" cy="921328"/>
          </a:xfrm>
        </p:grpSpPr>
        <p:sp>
          <p:nvSpPr>
            <p:cNvPr id="27" name="Obdélník 26">
              <a:extLst>
                <a:ext uri="{FF2B5EF4-FFF2-40B4-BE49-F238E27FC236}">
                  <a16:creationId xmlns:a16="http://schemas.microsoft.com/office/drawing/2014/main" id="{A601E900-BB79-0D33-1D10-7878FAD7909D}"/>
                </a:ext>
              </a:extLst>
            </p:cNvPr>
            <p:cNvSpPr/>
            <p:nvPr/>
          </p:nvSpPr>
          <p:spPr>
            <a:xfrm>
              <a:off x="2905750" y="2844475"/>
              <a:ext cx="1421176" cy="910334"/>
            </a:xfrm>
            <a:prstGeom prst="rect">
              <a:avLst/>
            </a:prstGeom>
            <a:solidFill>
              <a:schemeClr val="bg1"/>
            </a:solidFill>
            <a:ln>
              <a:solidFill>
                <a:srgbClr val="00A4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96000" algn="ctr">
                <a:spcBef>
                  <a:spcPts val="600"/>
                </a:spcBef>
              </a:pPr>
              <a:r>
                <a:rPr lang="en-US" altLang="cs-CZ" sz="1400" dirty="0">
                  <a:solidFill>
                    <a:schemeClr val="tx1"/>
                  </a:solidFill>
                </a:rPr>
                <a:t>Production model with sampling inspection </a:t>
              </a:r>
              <a:endParaRPr lang="cs-CZ" altLang="cs-CZ" sz="1400" dirty="0">
                <a:solidFill>
                  <a:schemeClr val="tx1"/>
                </a:solidFill>
              </a:endParaRPr>
            </a:p>
          </p:txBody>
        </p:sp>
        <p:grpSp>
          <p:nvGrpSpPr>
            <p:cNvPr id="28" name="Skupina 27">
              <a:extLst>
                <a:ext uri="{FF2B5EF4-FFF2-40B4-BE49-F238E27FC236}">
                  <a16:creationId xmlns:a16="http://schemas.microsoft.com/office/drawing/2014/main" id="{04FF114F-66C7-BA9E-6EA4-FB20DC90BBC4}"/>
                </a:ext>
              </a:extLst>
            </p:cNvPr>
            <p:cNvGrpSpPr/>
            <p:nvPr/>
          </p:nvGrpSpPr>
          <p:grpSpPr>
            <a:xfrm>
              <a:off x="2440457" y="2833481"/>
              <a:ext cx="913486" cy="913181"/>
              <a:chOff x="144284" y="2824054"/>
              <a:chExt cx="913486" cy="913181"/>
            </a:xfrm>
          </p:grpSpPr>
          <p:grpSp>
            <p:nvGrpSpPr>
              <p:cNvPr id="29" name="Skupina 28">
                <a:extLst>
                  <a:ext uri="{FF2B5EF4-FFF2-40B4-BE49-F238E27FC236}">
                    <a16:creationId xmlns:a16="http://schemas.microsoft.com/office/drawing/2014/main" id="{381FDECB-B045-EE86-0820-4295C2C86DF2}"/>
                  </a:ext>
                </a:extLst>
              </p:cNvPr>
              <p:cNvGrpSpPr/>
              <p:nvPr/>
            </p:nvGrpSpPr>
            <p:grpSpPr>
              <a:xfrm>
                <a:off x="144284" y="2824054"/>
                <a:ext cx="913486" cy="913181"/>
                <a:chOff x="889002" y="2437550"/>
                <a:chExt cx="913486" cy="913181"/>
              </a:xfrm>
            </p:grpSpPr>
            <p:sp>
              <p:nvSpPr>
                <p:cNvPr id="31" name="Kapka 26" descr="Kapka">
                  <a:extLst>
                    <a:ext uri="{FF2B5EF4-FFF2-40B4-BE49-F238E27FC236}">
                      <a16:creationId xmlns:a16="http://schemas.microsoft.com/office/drawing/2014/main" id="{5665243A-FE30-FD50-268E-9E672CC225E1}"/>
                    </a:ext>
                  </a:extLst>
                </p:cNvPr>
                <p:cNvSpPr/>
                <p:nvPr/>
              </p:nvSpPr>
              <p:spPr>
                <a:xfrm rot="8060572">
                  <a:off x="889154" y="2437398"/>
                  <a:ext cx="913181" cy="913486"/>
                </a:xfrm>
                <a:prstGeom prst="teardrop">
                  <a:avLst/>
                </a:prstGeom>
                <a:solidFill>
                  <a:srgbClr val="00A49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rtl="0"/>
                  <a:endParaRPr lang="en-US" sz="1100" dirty="0"/>
                </a:p>
              </p:txBody>
            </p:sp>
            <p:sp>
              <p:nvSpPr>
                <p:cNvPr id="32" name="Kapka 41" descr="Kapka">
                  <a:extLst>
                    <a:ext uri="{FF2B5EF4-FFF2-40B4-BE49-F238E27FC236}">
                      <a16:creationId xmlns:a16="http://schemas.microsoft.com/office/drawing/2014/main" id="{F2BE3B36-203E-B6B7-76FE-BBC1F8DB1F5F}"/>
                    </a:ext>
                  </a:extLst>
                </p:cNvPr>
                <p:cNvSpPr/>
                <p:nvPr/>
              </p:nvSpPr>
              <p:spPr>
                <a:xfrm rot="7971563">
                  <a:off x="977977" y="2529072"/>
                  <a:ext cx="730545" cy="730789"/>
                </a:xfrm>
                <a:prstGeom prst="teardrop">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rtl="0"/>
                  <a:endParaRPr lang="en-US" sz="1100" dirty="0">
                    <a:solidFill>
                      <a:srgbClr val="FF0000"/>
                    </a:solidFill>
                  </a:endParaRPr>
                </a:p>
              </p:txBody>
            </p:sp>
          </p:grpSp>
          <p:sp>
            <p:nvSpPr>
              <p:cNvPr id="30" name="Obdélník 29" descr="Roky milníků podél křivky časové osy">
                <a:extLst>
                  <a:ext uri="{FF2B5EF4-FFF2-40B4-BE49-F238E27FC236}">
                    <a16:creationId xmlns:a16="http://schemas.microsoft.com/office/drawing/2014/main" id="{6B874820-03EE-A675-01EB-C4A38745A6A0}"/>
                  </a:ext>
                </a:extLst>
              </p:cNvPr>
              <p:cNvSpPr/>
              <p:nvPr/>
            </p:nvSpPr>
            <p:spPr>
              <a:xfrm>
                <a:off x="241205" y="3172277"/>
                <a:ext cx="699097" cy="251898"/>
              </a:xfrm>
              <a:prstGeom prst="rect">
                <a:avLst/>
              </a:prstGeom>
              <a:no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rtl="0"/>
                <a:r>
                  <a:rPr lang="cs-CZ" sz="1400" b="1" i="0" u="none" strike="noStrike" dirty="0">
                    <a:solidFill>
                      <a:schemeClr val="accent5">
                        <a:lumMod val="50000"/>
                      </a:schemeClr>
                    </a:solidFill>
                    <a:latin typeface="Franklin Gothic Book"/>
                  </a:rPr>
                  <a:t>1940</a:t>
                </a:r>
                <a:endParaRPr lang="en-US" sz="1400" b="1" dirty="0">
                  <a:solidFill>
                    <a:schemeClr val="accent5">
                      <a:lumMod val="50000"/>
                    </a:schemeClr>
                  </a:solidFill>
                </a:endParaRPr>
              </a:p>
            </p:txBody>
          </p:sp>
        </p:grpSp>
      </p:grpSp>
      <p:grpSp>
        <p:nvGrpSpPr>
          <p:cNvPr id="33" name="Skupina 32">
            <a:extLst>
              <a:ext uri="{FF2B5EF4-FFF2-40B4-BE49-F238E27FC236}">
                <a16:creationId xmlns:a16="http://schemas.microsoft.com/office/drawing/2014/main" id="{724EBAAB-3604-E861-4053-75701C3810B5}"/>
              </a:ext>
            </a:extLst>
          </p:cNvPr>
          <p:cNvGrpSpPr/>
          <p:nvPr/>
        </p:nvGrpSpPr>
        <p:grpSpPr>
          <a:xfrm>
            <a:off x="4845422" y="3739338"/>
            <a:ext cx="1871982" cy="924752"/>
            <a:chOff x="4751416" y="2833481"/>
            <a:chExt cx="1871982" cy="924752"/>
          </a:xfrm>
        </p:grpSpPr>
        <p:sp>
          <p:nvSpPr>
            <p:cNvPr id="34" name="Obdélník 33">
              <a:extLst>
                <a:ext uri="{FF2B5EF4-FFF2-40B4-BE49-F238E27FC236}">
                  <a16:creationId xmlns:a16="http://schemas.microsoft.com/office/drawing/2014/main" id="{FC663BAD-557C-E130-6F3D-D5099EF39872}"/>
                </a:ext>
              </a:extLst>
            </p:cNvPr>
            <p:cNvSpPr/>
            <p:nvPr/>
          </p:nvSpPr>
          <p:spPr>
            <a:xfrm>
              <a:off x="5202222" y="2847899"/>
              <a:ext cx="1421176" cy="910334"/>
            </a:xfrm>
            <a:prstGeom prst="rect">
              <a:avLst/>
            </a:prstGeom>
            <a:solidFill>
              <a:schemeClr val="bg1"/>
            </a:solidFill>
            <a:ln>
              <a:solidFill>
                <a:srgbClr val="00A4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96000" algn="ctr">
                <a:spcBef>
                  <a:spcPts val="600"/>
                </a:spcBef>
              </a:pPr>
              <a:r>
                <a:rPr lang="cs-CZ" altLang="cs-CZ" sz="1400" dirty="0">
                  <a:solidFill>
                    <a:schemeClr val="tx1"/>
                  </a:solidFill>
                </a:rPr>
                <a:t>Model </a:t>
              </a:r>
              <a:r>
                <a:rPr lang="cs-CZ" altLang="cs-CZ" sz="1400" dirty="0" err="1">
                  <a:solidFill>
                    <a:schemeClr val="tx1"/>
                  </a:solidFill>
                </a:rPr>
                <a:t>of</a:t>
              </a:r>
              <a:r>
                <a:rPr lang="cs-CZ" altLang="cs-CZ" sz="1400" dirty="0">
                  <a:solidFill>
                    <a:schemeClr val="tx1"/>
                  </a:solidFill>
                </a:rPr>
                <a:t> TQM </a:t>
              </a:r>
            </a:p>
          </p:txBody>
        </p:sp>
        <p:grpSp>
          <p:nvGrpSpPr>
            <p:cNvPr id="35" name="Skupina 34">
              <a:extLst>
                <a:ext uri="{FF2B5EF4-FFF2-40B4-BE49-F238E27FC236}">
                  <a16:creationId xmlns:a16="http://schemas.microsoft.com/office/drawing/2014/main" id="{57DD4F08-A590-A247-8A93-B2F98FFDDB54}"/>
                </a:ext>
              </a:extLst>
            </p:cNvPr>
            <p:cNvGrpSpPr/>
            <p:nvPr/>
          </p:nvGrpSpPr>
          <p:grpSpPr>
            <a:xfrm>
              <a:off x="4751416" y="2833481"/>
              <a:ext cx="913486" cy="913181"/>
              <a:chOff x="144284" y="2824054"/>
              <a:chExt cx="913486" cy="913181"/>
            </a:xfrm>
          </p:grpSpPr>
          <p:grpSp>
            <p:nvGrpSpPr>
              <p:cNvPr id="36" name="Skupina 35">
                <a:extLst>
                  <a:ext uri="{FF2B5EF4-FFF2-40B4-BE49-F238E27FC236}">
                    <a16:creationId xmlns:a16="http://schemas.microsoft.com/office/drawing/2014/main" id="{5A6CE7EE-B12E-A06A-009D-7FE31332F675}"/>
                  </a:ext>
                </a:extLst>
              </p:cNvPr>
              <p:cNvGrpSpPr/>
              <p:nvPr/>
            </p:nvGrpSpPr>
            <p:grpSpPr>
              <a:xfrm>
                <a:off x="144284" y="2824054"/>
                <a:ext cx="913486" cy="913181"/>
                <a:chOff x="889002" y="2437550"/>
                <a:chExt cx="913486" cy="913181"/>
              </a:xfrm>
            </p:grpSpPr>
            <p:sp>
              <p:nvSpPr>
                <p:cNvPr id="38" name="Kapka 26" descr="Kapka">
                  <a:extLst>
                    <a:ext uri="{FF2B5EF4-FFF2-40B4-BE49-F238E27FC236}">
                      <a16:creationId xmlns:a16="http://schemas.microsoft.com/office/drawing/2014/main" id="{E96BF24F-CEE4-30C2-8A00-048D87BF292B}"/>
                    </a:ext>
                  </a:extLst>
                </p:cNvPr>
                <p:cNvSpPr/>
                <p:nvPr/>
              </p:nvSpPr>
              <p:spPr>
                <a:xfrm rot="8060572">
                  <a:off x="889154" y="2437398"/>
                  <a:ext cx="913181" cy="913486"/>
                </a:xfrm>
                <a:prstGeom prst="teardrop">
                  <a:avLst/>
                </a:prstGeom>
                <a:solidFill>
                  <a:srgbClr val="00A49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rtl="0"/>
                  <a:endParaRPr lang="en-US" sz="1100" dirty="0"/>
                </a:p>
              </p:txBody>
            </p:sp>
            <p:sp>
              <p:nvSpPr>
                <p:cNvPr id="39" name="Kapka 41" descr="Kapka">
                  <a:extLst>
                    <a:ext uri="{FF2B5EF4-FFF2-40B4-BE49-F238E27FC236}">
                      <a16:creationId xmlns:a16="http://schemas.microsoft.com/office/drawing/2014/main" id="{56A9A98F-E5C0-D8D7-74D4-BCDA05CC2EAA}"/>
                    </a:ext>
                  </a:extLst>
                </p:cNvPr>
                <p:cNvSpPr/>
                <p:nvPr/>
              </p:nvSpPr>
              <p:spPr>
                <a:xfrm rot="7971563">
                  <a:off x="977977" y="2529072"/>
                  <a:ext cx="730545" cy="730789"/>
                </a:xfrm>
                <a:prstGeom prst="teardrop">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rtl="0"/>
                  <a:endParaRPr lang="en-US" sz="1100" dirty="0">
                    <a:solidFill>
                      <a:srgbClr val="FF0000"/>
                    </a:solidFill>
                  </a:endParaRPr>
                </a:p>
              </p:txBody>
            </p:sp>
          </p:grpSp>
          <p:sp>
            <p:nvSpPr>
              <p:cNvPr id="37" name="Obdélník 36" descr="Roky milníků podél křivky časové osy">
                <a:extLst>
                  <a:ext uri="{FF2B5EF4-FFF2-40B4-BE49-F238E27FC236}">
                    <a16:creationId xmlns:a16="http://schemas.microsoft.com/office/drawing/2014/main" id="{1CDA16B1-5CD9-DF14-8D30-D2DE371B2BE2}"/>
                  </a:ext>
                </a:extLst>
              </p:cNvPr>
              <p:cNvSpPr/>
              <p:nvPr/>
            </p:nvSpPr>
            <p:spPr>
              <a:xfrm>
                <a:off x="241205" y="3172277"/>
                <a:ext cx="699097" cy="251898"/>
              </a:xfrm>
              <a:prstGeom prst="rect">
                <a:avLst/>
              </a:prstGeom>
              <a:no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rtl="0"/>
                <a:r>
                  <a:rPr lang="cs-CZ" sz="1400" b="1" i="0" u="none" strike="noStrike" dirty="0">
                    <a:solidFill>
                      <a:schemeClr val="accent5">
                        <a:lumMod val="50000"/>
                      </a:schemeClr>
                    </a:solidFill>
                    <a:latin typeface="Franklin Gothic Book"/>
                  </a:rPr>
                  <a:t>1975</a:t>
                </a:r>
                <a:endParaRPr lang="en-US" sz="1400" b="1" dirty="0">
                  <a:solidFill>
                    <a:schemeClr val="accent5">
                      <a:lumMod val="50000"/>
                    </a:schemeClr>
                  </a:solidFill>
                </a:endParaRPr>
              </a:p>
            </p:txBody>
          </p:sp>
        </p:grpSp>
      </p:grpSp>
      <p:grpSp>
        <p:nvGrpSpPr>
          <p:cNvPr id="40" name="Skupina 39">
            <a:extLst>
              <a:ext uri="{FF2B5EF4-FFF2-40B4-BE49-F238E27FC236}">
                <a16:creationId xmlns:a16="http://schemas.microsoft.com/office/drawing/2014/main" id="{0B664166-0CCA-F280-DA14-08EA340A2ECD}"/>
              </a:ext>
            </a:extLst>
          </p:cNvPr>
          <p:cNvGrpSpPr/>
          <p:nvPr/>
        </p:nvGrpSpPr>
        <p:grpSpPr>
          <a:xfrm>
            <a:off x="7137851" y="3729911"/>
            <a:ext cx="2054392" cy="919912"/>
            <a:chOff x="7043845" y="2824054"/>
            <a:chExt cx="2054392" cy="919912"/>
          </a:xfrm>
        </p:grpSpPr>
        <p:sp>
          <p:nvSpPr>
            <p:cNvPr id="41" name="Obdélník 40">
              <a:extLst>
                <a:ext uri="{FF2B5EF4-FFF2-40B4-BE49-F238E27FC236}">
                  <a16:creationId xmlns:a16="http://schemas.microsoft.com/office/drawing/2014/main" id="{7F8FFC82-BEA4-F92C-9B4F-C6A4B45B8BE4}"/>
                </a:ext>
              </a:extLst>
            </p:cNvPr>
            <p:cNvSpPr/>
            <p:nvPr/>
          </p:nvSpPr>
          <p:spPr>
            <a:xfrm>
              <a:off x="7508350" y="2833632"/>
              <a:ext cx="1589887" cy="910334"/>
            </a:xfrm>
            <a:prstGeom prst="rect">
              <a:avLst/>
            </a:prstGeom>
            <a:solidFill>
              <a:schemeClr val="bg1"/>
            </a:solidFill>
            <a:ln>
              <a:solidFill>
                <a:srgbClr val="00A4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96000" algn="ctr">
                <a:spcBef>
                  <a:spcPts val="600"/>
                </a:spcBef>
              </a:pPr>
              <a:r>
                <a:rPr lang="en-US" altLang="cs-CZ" sz="1400" dirty="0">
                  <a:solidFill>
                    <a:schemeClr val="tx1"/>
                  </a:solidFill>
                </a:rPr>
                <a:t>Integration of partial management systems</a:t>
              </a:r>
              <a:endParaRPr lang="cs-CZ" altLang="cs-CZ" sz="1400" dirty="0">
                <a:solidFill>
                  <a:schemeClr val="tx1"/>
                </a:solidFill>
              </a:endParaRPr>
            </a:p>
          </p:txBody>
        </p:sp>
        <p:grpSp>
          <p:nvGrpSpPr>
            <p:cNvPr id="42" name="Skupina 41">
              <a:extLst>
                <a:ext uri="{FF2B5EF4-FFF2-40B4-BE49-F238E27FC236}">
                  <a16:creationId xmlns:a16="http://schemas.microsoft.com/office/drawing/2014/main" id="{9238292D-2314-A25D-D3D5-3C7DC51B43F8}"/>
                </a:ext>
              </a:extLst>
            </p:cNvPr>
            <p:cNvGrpSpPr/>
            <p:nvPr/>
          </p:nvGrpSpPr>
          <p:grpSpPr>
            <a:xfrm>
              <a:off x="7043845" y="2824054"/>
              <a:ext cx="913486" cy="913181"/>
              <a:chOff x="144284" y="2824054"/>
              <a:chExt cx="913486" cy="913181"/>
            </a:xfrm>
          </p:grpSpPr>
          <p:grpSp>
            <p:nvGrpSpPr>
              <p:cNvPr id="43" name="Skupina 42">
                <a:extLst>
                  <a:ext uri="{FF2B5EF4-FFF2-40B4-BE49-F238E27FC236}">
                    <a16:creationId xmlns:a16="http://schemas.microsoft.com/office/drawing/2014/main" id="{F2F896B4-0653-B8CB-82C2-D910C4BF412A}"/>
                  </a:ext>
                </a:extLst>
              </p:cNvPr>
              <p:cNvGrpSpPr/>
              <p:nvPr/>
            </p:nvGrpSpPr>
            <p:grpSpPr>
              <a:xfrm>
                <a:off x="144284" y="2824054"/>
                <a:ext cx="913486" cy="913181"/>
                <a:chOff x="889002" y="2437550"/>
                <a:chExt cx="913486" cy="913181"/>
              </a:xfrm>
            </p:grpSpPr>
            <p:sp>
              <p:nvSpPr>
                <p:cNvPr id="45" name="Kapka 26" descr="Kapka">
                  <a:extLst>
                    <a:ext uri="{FF2B5EF4-FFF2-40B4-BE49-F238E27FC236}">
                      <a16:creationId xmlns:a16="http://schemas.microsoft.com/office/drawing/2014/main" id="{BAF1BF84-62F3-4FE3-891D-56D4C1EF5318}"/>
                    </a:ext>
                  </a:extLst>
                </p:cNvPr>
                <p:cNvSpPr/>
                <p:nvPr/>
              </p:nvSpPr>
              <p:spPr>
                <a:xfrm rot="8060572">
                  <a:off x="889154" y="2437398"/>
                  <a:ext cx="913181" cy="913486"/>
                </a:xfrm>
                <a:prstGeom prst="teardrop">
                  <a:avLst/>
                </a:prstGeom>
                <a:solidFill>
                  <a:srgbClr val="00A49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rtl="0"/>
                  <a:endParaRPr lang="en-US" sz="1100" dirty="0"/>
                </a:p>
              </p:txBody>
            </p:sp>
            <p:sp>
              <p:nvSpPr>
                <p:cNvPr id="46" name="Kapka 41" descr="Kapka">
                  <a:extLst>
                    <a:ext uri="{FF2B5EF4-FFF2-40B4-BE49-F238E27FC236}">
                      <a16:creationId xmlns:a16="http://schemas.microsoft.com/office/drawing/2014/main" id="{9033C3EA-05C0-31B2-D631-E78AE58850BF}"/>
                    </a:ext>
                  </a:extLst>
                </p:cNvPr>
                <p:cNvSpPr/>
                <p:nvPr/>
              </p:nvSpPr>
              <p:spPr>
                <a:xfrm rot="7971563">
                  <a:off x="977977" y="2529072"/>
                  <a:ext cx="730545" cy="730789"/>
                </a:xfrm>
                <a:prstGeom prst="teardrop">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rtl="0"/>
                  <a:endParaRPr lang="en-US" sz="1100" dirty="0">
                    <a:solidFill>
                      <a:srgbClr val="FF0000"/>
                    </a:solidFill>
                  </a:endParaRPr>
                </a:p>
              </p:txBody>
            </p:sp>
          </p:grpSp>
          <p:sp>
            <p:nvSpPr>
              <p:cNvPr id="44" name="Obdélník 43" descr="Roky milníků podél křivky časové osy">
                <a:extLst>
                  <a:ext uri="{FF2B5EF4-FFF2-40B4-BE49-F238E27FC236}">
                    <a16:creationId xmlns:a16="http://schemas.microsoft.com/office/drawing/2014/main" id="{2B0F2387-BDD8-8EA1-C560-5A5EAD3C942C}"/>
                  </a:ext>
                </a:extLst>
              </p:cNvPr>
              <p:cNvSpPr/>
              <p:nvPr/>
            </p:nvSpPr>
            <p:spPr>
              <a:xfrm>
                <a:off x="241205" y="3172277"/>
                <a:ext cx="699097" cy="251898"/>
              </a:xfrm>
              <a:prstGeom prst="rect">
                <a:avLst/>
              </a:prstGeom>
              <a:no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rtl="0"/>
                <a:r>
                  <a:rPr lang="cs-CZ" sz="1400" b="1" i="0" u="none" strike="noStrike" dirty="0">
                    <a:solidFill>
                      <a:schemeClr val="accent5">
                        <a:lumMod val="50000"/>
                      </a:schemeClr>
                    </a:solidFill>
                    <a:latin typeface="Franklin Gothic Book"/>
                  </a:rPr>
                  <a:t>1999</a:t>
                </a:r>
                <a:endParaRPr lang="en-US" sz="1400" b="1" dirty="0">
                  <a:solidFill>
                    <a:schemeClr val="accent5">
                      <a:lumMod val="50000"/>
                    </a:schemeClr>
                  </a:solidFill>
                </a:endParaRPr>
              </a:p>
            </p:txBody>
          </p:sp>
        </p:grpSp>
      </p:grpSp>
      <p:grpSp>
        <p:nvGrpSpPr>
          <p:cNvPr id="47" name="Skupina 46">
            <a:extLst>
              <a:ext uri="{FF2B5EF4-FFF2-40B4-BE49-F238E27FC236}">
                <a16:creationId xmlns:a16="http://schemas.microsoft.com/office/drawing/2014/main" id="{CF53C9B1-AA82-3DDA-8079-3899F6BB9D3C}"/>
              </a:ext>
            </a:extLst>
          </p:cNvPr>
          <p:cNvGrpSpPr/>
          <p:nvPr/>
        </p:nvGrpSpPr>
        <p:grpSpPr>
          <a:xfrm>
            <a:off x="9441999" y="3728638"/>
            <a:ext cx="2512580" cy="920249"/>
            <a:chOff x="9347993" y="2822781"/>
            <a:chExt cx="2512580" cy="920249"/>
          </a:xfrm>
        </p:grpSpPr>
        <p:sp>
          <p:nvSpPr>
            <p:cNvPr id="48" name="Obdélník 47">
              <a:extLst>
                <a:ext uri="{FF2B5EF4-FFF2-40B4-BE49-F238E27FC236}">
                  <a16:creationId xmlns:a16="http://schemas.microsoft.com/office/drawing/2014/main" id="{016F7D6B-3599-2CE6-5E27-5099C5DA7E65}"/>
                </a:ext>
              </a:extLst>
            </p:cNvPr>
            <p:cNvSpPr/>
            <p:nvPr/>
          </p:nvSpPr>
          <p:spPr>
            <a:xfrm>
              <a:off x="9804639" y="2832696"/>
              <a:ext cx="2055934" cy="910334"/>
            </a:xfrm>
            <a:prstGeom prst="rect">
              <a:avLst/>
            </a:prstGeom>
            <a:solidFill>
              <a:schemeClr val="bg1"/>
            </a:solidFill>
            <a:ln>
              <a:solidFill>
                <a:srgbClr val="00A4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96000" algn="ctr">
                <a:spcBef>
                  <a:spcPts val="600"/>
                </a:spcBef>
              </a:pPr>
              <a:r>
                <a:rPr lang="cs-CZ" altLang="cs-CZ" sz="1400" b="1" dirty="0" err="1">
                  <a:solidFill>
                    <a:srgbClr val="C00000"/>
                  </a:solidFill>
                </a:rPr>
                <a:t>Organizational</a:t>
              </a:r>
              <a:r>
                <a:rPr lang="cs-CZ" altLang="cs-CZ" sz="1400" b="1" dirty="0">
                  <a:solidFill>
                    <a:srgbClr val="C00000"/>
                  </a:solidFill>
                </a:rPr>
                <a:t> excellence!!!</a:t>
              </a:r>
            </a:p>
          </p:txBody>
        </p:sp>
        <p:grpSp>
          <p:nvGrpSpPr>
            <p:cNvPr id="49" name="Skupina 48">
              <a:extLst>
                <a:ext uri="{FF2B5EF4-FFF2-40B4-BE49-F238E27FC236}">
                  <a16:creationId xmlns:a16="http://schemas.microsoft.com/office/drawing/2014/main" id="{A8B07D2A-B349-E779-C6C9-25CB4C9EFCA5}"/>
                </a:ext>
              </a:extLst>
            </p:cNvPr>
            <p:cNvGrpSpPr/>
            <p:nvPr/>
          </p:nvGrpSpPr>
          <p:grpSpPr>
            <a:xfrm>
              <a:off x="9347993" y="2822781"/>
              <a:ext cx="913486" cy="913181"/>
              <a:chOff x="144284" y="2824054"/>
              <a:chExt cx="913486" cy="913181"/>
            </a:xfrm>
          </p:grpSpPr>
          <p:grpSp>
            <p:nvGrpSpPr>
              <p:cNvPr id="50" name="Skupina 49">
                <a:extLst>
                  <a:ext uri="{FF2B5EF4-FFF2-40B4-BE49-F238E27FC236}">
                    <a16:creationId xmlns:a16="http://schemas.microsoft.com/office/drawing/2014/main" id="{B6054570-13FB-869B-9B8F-9E9D09583D8D}"/>
                  </a:ext>
                </a:extLst>
              </p:cNvPr>
              <p:cNvGrpSpPr/>
              <p:nvPr/>
            </p:nvGrpSpPr>
            <p:grpSpPr>
              <a:xfrm>
                <a:off x="144284" y="2824054"/>
                <a:ext cx="913486" cy="913181"/>
                <a:chOff x="889002" y="2437550"/>
                <a:chExt cx="913486" cy="913181"/>
              </a:xfrm>
            </p:grpSpPr>
            <p:sp>
              <p:nvSpPr>
                <p:cNvPr id="52" name="Kapka 26" descr="Kapka">
                  <a:extLst>
                    <a:ext uri="{FF2B5EF4-FFF2-40B4-BE49-F238E27FC236}">
                      <a16:creationId xmlns:a16="http://schemas.microsoft.com/office/drawing/2014/main" id="{75DF5BFA-4F89-F564-A9AD-BA61B6703D54}"/>
                    </a:ext>
                  </a:extLst>
                </p:cNvPr>
                <p:cNvSpPr/>
                <p:nvPr/>
              </p:nvSpPr>
              <p:spPr>
                <a:xfrm rot="8060572">
                  <a:off x="889154" y="2437398"/>
                  <a:ext cx="913181" cy="913486"/>
                </a:xfrm>
                <a:prstGeom prst="teardrop">
                  <a:avLst/>
                </a:prstGeom>
                <a:solidFill>
                  <a:srgbClr val="00A49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rtl="0"/>
                  <a:endParaRPr lang="en-US" sz="1100" dirty="0"/>
                </a:p>
              </p:txBody>
            </p:sp>
            <p:sp>
              <p:nvSpPr>
                <p:cNvPr id="53" name="Kapka 41" descr="Kapka">
                  <a:extLst>
                    <a:ext uri="{FF2B5EF4-FFF2-40B4-BE49-F238E27FC236}">
                      <a16:creationId xmlns:a16="http://schemas.microsoft.com/office/drawing/2014/main" id="{57928A39-8DE6-7216-3DB8-2EE78CA0DD51}"/>
                    </a:ext>
                  </a:extLst>
                </p:cNvPr>
                <p:cNvSpPr/>
                <p:nvPr/>
              </p:nvSpPr>
              <p:spPr>
                <a:xfrm rot="7971563">
                  <a:off x="977977" y="2529072"/>
                  <a:ext cx="730545" cy="730789"/>
                </a:xfrm>
                <a:prstGeom prst="teardrop">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rtl="0"/>
                  <a:endParaRPr lang="en-US" sz="1100" dirty="0">
                    <a:solidFill>
                      <a:srgbClr val="FF0000"/>
                    </a:solidFill>
                  </a:endParaRPr>
                </a:p>
              </p:txBody>
            </p:sp>
          </p:grpSp>
          <p:sp>
            <p:nvSpPr>
              <p:cNvPr id="51" name="Obdélník 50" descr="Roky milníků podél křivky časové osy">
                <a:extLst>
                  <a:ext uri="{FF2B5EF4-FFF2-40B4-BE49-F238E27FC236}">
                    <a16:creationId xmlns:a16="http://schemas.microsoft.com/office/drawing/2014/main" id="{73472731-332A-CC18-0338-1E86BDE89D76}"/>
                  </a:ext>
                </a:extLst>
              </p:cNvPr>
              <p:cNvSpPr/>
              <p:nvPr/>
            </p:nvSpPr>
            <p:spPr>
              <a:xfrm>
                <a:off x="241205" y="3172277"/>
                <a:ext cx="699097" cy="251898"/>
              </a:xfrm>
              <a:prstGeom prst="rect">
                <a:avLst/>
              </a:prstGeom>
              <a:no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rtl="0"/>
                <a:r>
                  <a:rPr lang="cs-CZ" sz="1400" b="1" i="0" u="none" strike="noStrike" dirty="0">
                    <a:solidFill>
                      <a:schemeClr val="accent5">
                        <a:lumMod val="50000"/>
                      </a:schemeClr>
                    </a:solidFill>
                    <a:latin typeface="Franklin Gothic Book"/>
                  </a:rPr>
                  <a:t>?</a:t>
                </a:r>
                <a:endParaRPr lang="en-US" sz="1400" b="1" dirty="0">
                  <a:solidFill>
                    <a:schemeClr val="accent5">
                      <a:lumMod val="50000"/>
                    </a:schemeClr>
                  </a:solidFill>
                </a:endParaRPr>
              </a:p>
            </p:txBody>
          </p:sp>
        </p:grpSp>
      </p:grpSp>
      <p:grpSp>
        <p:nvGrpSpPr>
          <p:cNvPr id="54" name="Skupina 53">
            <a:extLst>
              <a:ext uri="{FF2B5EF4-FFF2-40B4-BE49-F238E27FC236}">
                <a16:creationId xmlns:a16="http://schemas.microsoft.com/office/drawing/2014/main" id="{3E19C653-02FE-EFCB-878C-48C4E8768166}"/>
              </a:ext>
            </a:extLst>
          </p:cNvPr>
          <p:cNvGrpSpPr/>
          <p:nvPr/>
        </p:nvGrpSpPr>
        <p:grpSpPr>
          <a:xfrm>
            <a:off x="1398198" y="5209381"/>
            <a:ext cx="1848336" cy="924718"/>
            <a:chOff x="1304192" y="4303524"/>
            <a:chExt cx="1848336" cy="924718"/>
          </a:xfrm>
        </p:grpSpPr>
        <p:sp>
          <p:nvSpPr>
            <p:cNvPr id="55" name="Obdélník 54">
              <a:extLst>
                <a:ext uri="{FF2B5EF4-FFF2-40B4-BE49-F238E27FC236}">
                  <a16:creationId xmlns:a16="http://schemas.microsoft.com/office/drawing/2014/main" id="{47919AD8-E43E-C122-DE6C-65BFD47F2101}"/>
                </a:ext>
              </a:extLst>
            </p:cNvPr>
            <p:cNvSpPr/>
            <p:nvPr/>
          </p:nvSpPr>
          <p:spPr>
            <a:xfrm>
              <a:off x="1731352" y="4303524"/>
              <a:ext cx="1421176" cy="910334"/>
            </a:xfrm>
            <a:prstGeom prst="rect">
              <a:avLst/>
            </a:prstGeom>
            <a:solidFill>
              <a:schemeClr val="bg1"/>
            </a:solidFill>
            <a:ln>
              <a:solidFill>
                <a:srgbClr val="00A4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96000" algn="ctr">
                <a:spcBef>
                  <a:spcPts val="600"/>
                </a:spcBef>
              </a:pPr>
              <a:r>
                <a:rPr lang="en-US" altLang="cs-CZ" sz="1400" dirty="0">
                  <a:solidFill>
                    <a:schemeClr val="tx1"/>
                  </a:solidFill>
                </a:rPr>
                <a:t>Production model with quality inspection </a:t>
              </a:r>
              <a:endParaRPr lang="pl-PL" altLang="cs-CZ" sz="1400" dirty="0">
                <a:solidFill>
                  <a:schemeClr val="tx1"/>
                </a:solidFill>
              </a:endParaRPr>
            </a:p>
          </p:txBody>
        </p:sp>
        <p:grpSp>
          <p:nvGrpSpPr>
            <p:cNvPr id="56" name="Skupina 55">
              <a:extLst>
                <a:ext uri="{FF2B5EF4-FFF2-40B4-BE49-F238E27FC236}">
                  <a16:creationId xmlns:a16="http://schemas.microsoft.com/office/drawing/2014/main" id="{F227E74E-E99D-5AC6-9E77-9C1CF451FAD3}"/>
                </a:ext>
              </a:extLst>
            </p:cNvPr>
            <p:cNvGrpSpPr/>
            <p:nvPr/>
          </p:nvGrpSpPr>
          <p:grpSpPr>
            <a:xfrm rot="10800000">
              <a:off x="1304192" y="4315061"/>
              <a:ext cx="913486" cy="913181"/>
              <a:chOff x="144284" y="2824054"/>
              <a:chExt cx="913486" cy="913181"/>
            </a:xfrm>
          </p:grpSpPr>
          <p:grpSp>
            <p:nvGrpSpPr>
              <p:cNvPr id="57" name="Skupina 56">
                <a:extLst>
                  <a:ext uri="{FF2B5EF4-FFF2-40B4-BE49-F238E27FC236}">
                    <a16:creationId xmlns:a16="http://schemas.microsoft.com/office/drawing/2014/main" id="{584A62A8-F05C-7624-9470-3BF9AE42797C}"/>
                  </a:ext>
                </a:extLst>
              </p:cNvPr>
              <p:cNvGrpSpPr/>
              <p:nvPr/>
            </p:nvGrpSpPr>
            <p:grpSpPr>
              <a:xfrm>
                <a:off x="144284" y="2824054"/>
                <a:ext cx="913486" cy="913181"/>
                <a:chOff x="889002" y="2437550"/>
                <a:chExt cx="913486" cy="913181"/>
              </a:xfrm>
            </p:grpSpPr>
            <p:sp>
              <p:nvSpPr>
                <p:cNvPr id="59" name="Kapka 26" descr="Kapka">
                  <a:extLst>
                    <a:ext uri="{FF2B5EF4-FFF2-40B4-BE49-F238E27FC236}">
                      <a16:creationId xmlns:a16="http://schemas.microsoft.com/office/drawing/2014/main" id="{D9B36684-2F55-D94A-143F-674995B25A11}"/>
                    </a:ext>
                  </a:extLst>
                </p:cNvPr>
                <p:cNvSpPr/>
                <p:nvPr/>
              </p:nvSpPr>
              <p:spPr>
                <a:xfrm rot="8060572">
                  <a:off x="889154" y="2437398"/>
                  <a:ext cx="913181" cy="913486"/>
                </a:xfrm>
                <a:prstGeom prst="teardrop">
                  <a:avLst/>
                </a:prstGeom>
                <a:solidFill>
                  <a:srgbClr val="00A49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rtl="0"/>
                  <a:endParaRPr lang="en-US" sz="1100" dirty="0"/>
                </a:p>
              </p:txBody>
            </p:sp>
            <p:sp>
              <p:nvSpPr>
                <p:cNvPr id="60" name="Kapka 41" descr="Kapka">
                  <a:extLst>
                    <a:ext uri="{FF2B5EF4-FFF2-40B4-BE49-F238E27FC236}">
                      <a16:creationId xmlns:a16="http://schemas.microsoft.com/office/drawing/2014/main" id="{0214FD6B-E74C-6E0A-EA08-E7D66A73419A}"/>
                    </a:ext>
                  </a:extLst>
                </p:cNvPr>
                <p:cNvSpPr/>
                <p:nvPr/>
              </p:nvSpPr>
              <p:spPr>
                <a:xfrm rot="7971563">
                  <a:off x="977977" y="2529072"/>
                  <a:ext cx="730545" cy="730789"/>
                </a:xfrm>
                <a:prstGeom prst="teardrop">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rtl="0"/>
                  <a:endParaRPr lang="en-US" sz="1100" dirty="0">
                    <a:solidFill>
                      <a:srgbClr val="FF0000"/>
                    </a:solidFill>
                  </a:endParaRPr>
                </a:p>
              </p:txBody>
            </p:sp>
          </p:grpSp>
          <p:sp>
            <p:nvSpPr>
              <p:cNvPr id="58" name="Obdélník 57" descr="Roky milníků podél křivky časové osy">
                <a:extLst>
                  <a:ext uri="{FF2B5EF4-FFF2-40B4-BE49-F238E27FC236}">
                    <a16:creationId xmlns:a16="http://schemas.microsoft.com/office/drawing/2014/main" id="{5FF74FBD-E92F-BB6B-4057-3705D63C7147}"/>
                  </a:ext>
                </a:extLst>
              </p:cNvPr>
              <p:cNvSpPr/>
              <p:nvPr/>
            </p:nvSpPr>
            <p:spPr>
              <a:xfrm rot="10800000">
                <a:off x="241205" y="3172277"/>
                <a:ext cx="699097" cy="251898"/>
              </a:xfrm>
              <a:prstGeom prst="rect">
                <a:avLst/>
              </a:prstGeom>
              <a:no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rtl="0"/>
                <a:r>
                  <a:rPr lang="cs-CZ" sz="1400" b="1" i="0" u="none" strike="noStrike" dirty="0">
                    <a:solidFill>
                      <a:schemeClr val="accent5">
                        <a:lumMod val="50000"/>
                      </a:schemeClr>
                    </a:solidFill>
                    <a:latin typeface="Franklin Gothic Book"/>
                  </a:rPr>
                  <a:t>1920</a:t>
                </a:r>
                <a:endParaRPr lang="en-US" sz="1400" b="1" dirty="0">
                  <a:solidFill>
                    <a:schemeClr val="accent5">
                      <a:lumMod val="50000"/>
                    </a:schemeClr>
                  </a:solidFill>
                </a:endParaRPr>
              </a:p>
            </p:txBody>
          </p:sp>
        </p:grpSp>
      </p:grpSp>
      <p:grpSp>
        <p:nvGrpSpPr>
          <p:cNvPr id="61" name="Skupina 60">
            <a:extLst>
              <a:ext uri="{FF2B5EF4-FFF2-40B4-BE49-F238E27FC236}">
                <a16:creationId xmlns:a16="http://schemas.microsoft.com/office/drawing/2014/main" id="{0D4E5AE3-2603-6204-69C3-9A6280FE3E52}"/>
              </a:ext>
            </a:extLst>
          </p:cNvPr>
          <p:cNvGrpSpPr/>
          <p:nvPr/>
        </p:nvGrpSpPr>
        <p:grpSpPr>
          <a:xfrm>
            <a:off x="3712109" y="5207917"/>
            <a:ext cx="1866613" cy="927454"/>
            <a:chOff x="3618103" y="4302060"/>
            <a:chExt cx="1866613" cy="927454"/>
          </a:xfrm>
        </p:grpSpPr>
        <p:sp>
          <p:nvSpPr>
            <p:cNvPr id="62" name="Obdélník 61">
              <a:extLst>
                <a:ext uri="{FF2B5EF4-FFF2-40B4-BE49-F238E27FC236}">
                  <a16:creationId xmlns:a16="http://schemas.microsoft.com/office/drawing/2014/main" id="{3C8D87DB-3AD6-863F-F491-A57CC9E5EB62}"/>
                </a:ext>
              </a:extLst>
            </p:cNvPr>
            <p:cNvSpPr/>
            <p:nvPr/>
          </p:nvSpPr>
          <p:spPr>
            <a:xfrm>
              <a:off x="4063540" y="4302060"/>
              <a:ext cx="1421176" cy="910334"/>
            </a:xfrm>
            <a:prstGeom prst="rect">
              <a:avLst/>
            </a:prstGeom>
            <a:solidFill>
              <a:schemeClr val="bg1"/>
            </a:solidFill>
            <a:ln>
              <a:solidFill>
                <a:srgbClr val="00A4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96000" algn="ctr">
                <a:spcBef>
                  <a:spcPts val="600"/>
                </a:spcBef>
              </a:pPr>
              <a:r>
                <a:rPr lang="en-US" altLang="cs-CZ" sz="1400" dirty="0">
                  <a:solidFill>
                    <a:schemeClr val="tx1"/>
                  </a:solidFill>
                </a:rPr>
                <a:t>Model of process control (CWQC) </a:t>
              </a:r>
              <a:endParaRPr lang="cs-CZ" altLang="cs-CZ" sz="1400" dirty="0">
                <a:solidFill>
                  <a:schemeClr val="tx1"/>
                </a:solidFill>
              </a:endParaRPr>
            </a:p>
          </p:txBody>
        </p:sp>
        <p:grpSp>
          <p:nvGrpSpPr>
            <p:cNvPr id="63" name="Skupina 62">
              <a:extLst>
                <a:ext uri="{FF2B5EF4-FFF2-40B4-BE49-F238E27FC236}">
                  <a16:creationId xmlns:a16="http://schemas.microsoft.com/office/drawing/2014/main" id="{51D09B83-03AB-3603-4A50-62819B4F2D7B}"/>
                </a:ext>
              </a:extLst>
            </p:cNvPr>
            <p:cNvGrpSpPr/>
            <p:nvPr/>
          </p:nvGrpSpPr>
          <p:grpSpPr>
            <a:xfrm rot="10800000">
              <a:off x="3618103" y="4316333"/>
              <a:ext cx="913486" cy="913181"/>
              <a:chOff x="144284" y="2824054"/>
              <a:chExt cx="913486" cy="913181"/>
            </a:xfrm>
          </p:grpSpPr>
          <p:grpSp>
            <p:nvGrpSpPr>
              <p:cNvPr id="1024" name="Skupina 1023">
                <a:extLst>
                  <a:ext uri="{FF2B5EF4-FFF2-40B4-BE49-F238E27FC236}">
                    <a16:creationId xmlns:a16="http://schemas.microsoft.com/office/drawing/2014/main" id="{A64C268F-FEBA-970E-EAD3-FC0D932A9796}"/>
                  </a:ext>
                </a:extLst>
              </p:cNvPr>
              <p:cNvGrpSpPr/>
              <p:nvPr/>
            </p:nvGrpSpPr>
            <p:grpSpPr>
              <a:xfrm>
                <a:off x="144284" y="2824054"/>
                <a:ext cx="913486" cy="913181"/>
                <a:chOff x="889002" y="2437550"/>
                <a:chExt cx="913486" cy="913181"/>
              </a:xfrm>
            </p:grpSpPr>
            <p:sp>
              <p:nvSpPr>
                <p:cNvPr id="1027" name="Kapka 26" descr="Kapka">
                  <a:extLst>
                    <a:ext uri="{FF2B5EF4-FFF2-40B4-BE49-F238E27FC236}">
                      <a16:creationId xmlns:a16="http://schemas.microsoft.com/office/drawing/2014/main" id="{F113A945-850A-1B71-F314-228433690726}"/>
                    </a:ext>
                  </a:extLst>
                </p:cNvPr>
                <p:cNvSpPr/>
                <p:nvPr/>
              </p:nvSpPr>
              <p:spPr>
                <a:xfrm rot="8060572">
                  <a:off x="889154" y="2437398"/>
                  <a:ext cx="913181" cy="913486"/>
                </a:xfrm>
                <a:prstGeom prst="teardrop">
                  <a:avLst/>
                </a:prstGeom>
                <a:solidFill>
                  <a:srgbClr val="00A49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rtl="0"/>
                  <a:endParaRPr lang="en-US" sz="1100" dirty="0"/>
                </a:p>
              </p:txBody>
            </p:sp>
            <p:sp>
              <p:nvSpPr>
                <p:cNvPr id="1028" name="Kapka 41" descr="Kapka">
                  <a:extLst>
                    <a:ext uri="{FF2B5EF4-FFF2-40B4-BE49-F238E27FC236}">
                      <a16:creationId xmlns:a16="http://schemas.microsoft.com/office/drawing/2014/main" id="{AFAB2E8D-AD67-DFB7-CE2A-D561382626F1}"/>
                    </a:ext>
                  </a:extLst>
                </p:cNvPr>
                <p:cNvSpPr/>
                <p:nvPr/>
              </p:nvSpPr>
              <p:spPr>
                <a:xfrm rot="7971563">
                  <a:off x="977977" y="2529072"/>
                  <a:ext cx="730545" cy="730789"/>
                </a:xfrm>
                <a:prstGeom prst="teardrop">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rtl="0"/>
                  <a:endParaRPr lang="en-US" sz="1100" dirty="0">
                    <a:solidFill>
                      <a:srgbClr val="FF0000"/>
                    </a:solidFill>
                  </a:endParaRPr>
                </a:p>
              </p:txBody>
            </p:sp>
          </p:grpSp>
          <p:sp>
            <p:nvSpPr>
              <p:cNvPr id="1025" name="Obdélník 1024" descr="Roky milníků podél křivky časové osy">
                <a:extLst>
                  <a:ext uri="{FF2B5EF4-FFF2-40B4-BE49-F238E27FC236}">
                    <a16:creationId xmlns:a16="http://schemas.microsoft.com/office/drawing/2014/main" id="{2CEEE904-61F5-8ABF-6EAF-02C248A9D603}"/>
                  </a:ext>
                </a:extLst>
              </p:cNvPr>
              <p:cNvSpPr/>
              <p:nvPr/>
            </p:nvSpPr>
            <p:spPr>
              <a:xfrm rot="10800000">
                <a:off x="241205" y="3172277"/>
                <a:ext cx="699097" cy="251898"/>
              </a:xfrm>
              <a:prstGeom prst="rect">
                <a:avLst/>
              </a:prstGeom>
              <a:no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rtl="0"/>
                <a:r>
                  <a:rPr lang="cs-CZ" sz="1400" b="1" i="0" u="none" strike="noStrike" dirty="0">
                    <a:solidFill>
                      <a:schemeClr val="accent5">
                        <a:lumMod val="50000"/>
                      </a:schemeClr>
                    </a:solidFill>
                    <a:latin typeface="Franklin Gothic Book"/>
                  </a:rPr>
                  <a:t>1960</a:t>
                </a:r>
                <a:endParaRPr lang="en-US" sz="1400" b="1" dirty="0">
                  <a:solidFill>
                    <a:schemeClr val="accent5">
                      <a:lumMod val="50000"/>
                    </a:schemeClr>
                  </a:solidFill>
                </a:endParaRPr>
              </a:p>
            </p:txBody>
          </p:sp>
        </p:grpSp>
      </p:grpSp>
      <p:grpSp>
        <p:nvGrpSpPr>
          <p:cNvPr id="1029" name="Skupina 1028">
            <a:extLst>
              <a:ext uri="{FF2B5EF4-FFF2-40B4-BE49-F238E27FC236}">
                <a16:creationId xmlns:a16="http://schemas.microsoft.com/office/drawing/2014/main" id="{B2D2C24D-ADF9-DDD3-5E21-43CA5A39601D}"/>
              </a:ext>
            </a:extLst>
          </p:cNvPr>
          <p:cNvGrpSpPr/>
          <p:nvPr/>
        </p:nvGrpSpPr>
        <p:grpSpPr>
          <a:xfrm>
            <a:off x="6013937" y="5212382"/>
            <a:ext cx="1888192" cy="927090"/>
            <a:chOff x="5919931" y="4306525"/>
            <a:chExt cx="1888192" cy="927090"/>
          </a:xfrm>
        </p:grpSpPr>
        <p:sp>
          <p:nvSpPr>
            <p:cNvPr id="1030" name="Obdélník 1029">
              <a:extLst>
                <a:ext uri="{FF2B5EF4-FFF2-40B4-BE49-F238E27FC236}">
                  <a16:creationId xmlns:a16="http://schemas.microsoft.com/office/drawing/2014/main" id="{6249F439-6259-16E8-D4D8-F08FB9E97A2E}"/>
                </a:ext>
              </a:extLst>
            </p:cNvPr>
            <p:cNvSpPr/>
            <p:nvPr/>
          </p:nvSpPr>
          <p:spPr>
            <a:xfrm>
              <a:off x="6386947" y="4306525"/>
              <a:ext cx="1421176" cy="910334"/>
            </a:xfrm>
            <a:prstGeom prst="rect">
              <a:avLst/>
            </a:prstGeom>
            <a:solidFill>
              <a:schemeClr val="bg1"/>
            </a:solidFill>
            <a:ln>
              <a:solidFill>
                <a:srgbClr val="00A4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96000" algn="ctr">
                <a:spcBef>
                  <a:spcPts val="600"/>
                </a:spcBef>
              </a:pPr>
              <a:r>
                <a:rPr lang="en-US" altLang="cs-CZ" sz="1400" dirty="0">
                  <a:solidFill>
                    <a:schemeClr val="tx1"/>
                  </a:solidFill>
                </a:rPr>
                <a:t>The ISO Model of QMS </a:t>
              </a:r>
              <a:endParaRPr lang="cs-CZ" altLang="cs-CZ" sz="1400" dirty="0">
                <a:solidFill>
                  <a:schemeClr val="tx1"/>
                </a:solidFill>
              </a:endParaRPr>
            </a:p>
          </p:txBody>
        </p:sp>
        <p:grpSp>
          <p:nvGrpSpPr>
            <p:cNvPr id="1031" name="Skupina 1030">
              <a:extLst>
                <a:ext uri="{FF2B5EF4-FFF2-40B4-BE49-F238E27FC236}">
                  <a16:creationId xmlns:a16="http://schemas.microsoft.com/office/drawing/2014/main" id="{51C540AF-29FC-338F-206F-272B495F4F16}"/>
                </a:ext>
              </a:extLst>
            </p:cNvPr>
            <p:cNvGrpSpPr/>
            <p:nvPr/>
          </p:nvGrpSpPr>
          <p:grpSpPr>
            <a:xfrm rot="10800000">
              <a:off x="5919931" y="4320434"/>
              <a:ext cx="913486" cy="913181"/>
              <a:chOff x="144284" y="2824054"/>
              <a:chExt cx="913486" cy="913181"/>
            </a:xfrm>
          </p:grpSpPr>
          <p:grpSp>
            <p:nvGrpSpPr>
              <p:cNvPr id="1032" name="Skupina 1031">
                <a:extLst>
                  <a:ext uri="{FF2B5EF4-FFF2-40B4-BE49-F238E27FC236}">
                    <a16:creationId xmlns:a16="http://schemas.microsoft.com/office/drawing/2014/main" id="{3C0B8ED0-CA5E-9223-48D9-73A8F16FCA50}"/>
                  </a:ext>
                </a:extLst>
              </p:cNvPr>
              <p:cNvGrpSpPr/>
              <p:nvPr/>
            </p:nvGrpSpPr>
            <p:grpSpPr>
              <a:xfrm>
                <a:off x="144284" y="2824054"/>
                <a:ext cx="913486" cy="913181"/>
                <a:chOff x="889002" y="2437550"/>
                <a:chExt cx="913486" cy="913181"/>
              </a:xfrm>
            </p:grpSpPr>
            <p:sp>
              <p:nvSpPr>
                <p:cNvPr id="1034" name="Kapka 26" descr="Kapka">
                  <a:extLst>
                    <a:ext uri="{FF2B5EF4-FFF2-40B4-BE49-F238E27FC236}">
                      <a16:creationId xmlns:a16="http://schemas.microsoft.com/office/drawing/2014/main" id="{8733A88B-12FE-58F9-D30A-3F2BE9E98083}"/>
                    </a:ext>
                  </a:extLst>
                </p:cNvPr>
                <p:cNvSpPr/>
                <p:nvPr/>
              </p:nvSpPr>
              <p:spPr>
                <a:xfrm rot="8060572">
                  <a:off x="889154" y="2437398"/>
                  <a:ext cx="913181" cy="913486"/>
                </a:xfrm>
                <a:prstGeom prst="teardrop">
                  <a:avLst/>
                </a:prstGeom>
                <a:solidFill>
                  <a:srgbClr val="00A49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rtl="0"/>
                  <a:endParaRPr lang="en-US" sz="1100" dirty="0"/>
                </a:p>
              </p:txBody>
            </p:sp>
            <p:sp>
              <p:nvSpPr>
                <p:cNvPr id="1035" name="Kapka 41" descr="Kapka">
                  <a:extLst>
                    <a:ext uri="{FF2B5EF4-FFF2-40B4-BE49-F238E27FC236}">
                      <a16:creationId xmlns:a16="http://schemas.microsoft.com/office/drawing/2014/main" id="{5C1E475C-5886-520B-48C6-2516A064208D}"/>
                    </a:ext>
                  </a:extLst>
                </p:cNvPr>
                <p:cNvSpPr/>
                <p:nvPr/>
              </p:nvSpPr>
              <p:spPr>
                <a:xfrm rot="7971563">
                  <a:off x="977977" y="2529072"/>
                  <a:ext cx="730545" cy="730789"/>
                </a:xfrm>
                <a:prstGeom prst="teardrop">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rtl="0"/>
                  <a:endParaRPr lang="en-US" sz="1100" dirty="0">
                    <a:solidFill>
                      <a:srgbClr val="FF0000"/>
                    </a:solidFill>
                  </a:endParaRPr>
                </a:p>
              </p:txBody>
            </p:sp>
          </p:grpSp>
          <p:sp>
            <p:nvSpPr>
              <p:cNvPr id="1033" name="Obdélník 1032" descr="Roky milníků podél křivky časové osy">
                <a:extLst>
                  <a:ext uri="{FF2B5EF4-FFF2-40B4-BE49-F238E27FC236}">
                    <a16:creationId xmlns:a16="http://schemas.microsoft.com/office/drawing/2014/main" id="{E183C649-601C-73F3-9B3D-BB6E944A11DA}"/>
                  </a:ext>
                </a:extLst>
              </p:cNvPr>
              <p:cNvSpPr/>
              <p:nvPr/>
            </p:nvSpPr>
            <p:spPr>
              <a:xfrm rot="10800000">
                <a:off x="241205" y="3172277"/>
                <a:ext cx="699097" cy="251898"/>
              </a:xfrm>
              <a:prstGeom prst="rect">
                <a:avLst/>
              </a:prstGeom>
              <a:no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rtl="0"/>
                <a:r>
                  <a:rPr lang="cs-CZ" sz="1400" b="1" i="0" u="none" strike="noStrike" dirty="0">
                    <a:solidFill>
                      <a:schemeClr val="accent5">
                        <a:lumMod val="50000"/>
                      </a:schemeClr>
                    </a:solidFill>
                    <a:latin typeface="Franklin Gothic Book"/>
                  </a:rPr>
                  <a:t>1987</a:t>
                </a:r>
                <a:endParaRPr lang="en-US" sz="1400" b="1" dirty="0">
                  <a:solidFill>
                    <a:schemeClr val="accent5">
                      <a:lumMod val="50000"/>
                    </a:schemeClr>
                  </a:solidFill>
                </a:endParaRPr>
              </a:p>
            </p:txBody>
          </p:sp>
        </p:grpSp>
      </p:grpSp>
      <p:pic>
        <p:nvPicPr>
          <p:cNvPr id="1036" name="Picture 2" descr="Koncept Kvalita 4.0 přetváří způsob vývoje produktů - Vše o průmyslu">
            <a:extLst>
              <a:ext uri="{FF2B5EF4-FFF2-40B4-BE49-F238E27FC236}">
                <a16:creationId xmlns:a16="http://schemas.microsoft.com/office/drawing/2014/main" id="{04F28AD2-F6ED-FEB5-158B-00A7836EA89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93997" y="5142868"/>
            <a:ext cx="1134243" cy="1134243"/>
          </a:xfrm>
          <a:prstGeom prst="rect">
            <a:avLst/>
          </a:prstGeom>
          <a:noFill/>
          <a:extLst>
            <a:ext uri="{909E8E84-426E-40DD-AFC4-6F175D3DCCD1}">
              <a14:hiddenFill xmlns:a14="http://schemas.microsoft.com/office/drawing/2010/main">
                <a:solidFill>
                  <a:srgbClr val="FFFFFF"/>
                </a:solidFill>
              </a14:hiddenFill>
            </a:ext>
          </a:extLst>
        </p:spPr>
      </p:pic>
      <p:pic>
        <p:nvPicPr>
          <p:cNvPr id="1037" name="Obrázek 1036" descr="Obsah obrázku text, Písmo, snímek obrazovky, Grafika&#10;&#10;Popis byl vytvořen automaticky">
            <a:extLst>
              <a:ext uri="{FF2B5EF4-FFF2-40B4-BE49-F238E27FC236}">
                <a16:creationId xmlns:a16="http://schemas.microsoft.com/office/drawing/2014/main" id="{B456934A-C363-EABC-844D-9F4A877D6DD4}"/>
              </a:ext>
            </a:extLst>
          </p:cNvPr>
          <p:cNvPicPr>
            <a:picLocks noChangeAspect="1"/>
          </p:cNvPicPr>
          <p:nvPr/>
        </p:nvPicPr>
        <p:blipFill>
          <a:blip r:embed="rId3"/>
          <a:stretch>
            <a:fillRect/>
          </a:stretch>
        </p:blipFill>
        <p:spPr>
          <a:xfrm>
            <a:off x="-86589" y="-86370"/>
            <a:ext cx="4017656" cy="1058014"/>
          </a:xfrm>
          <a:prstGeom prst="rect">
            <a:avLst/>
          </a:prstGeom>
        </p:spPr>
      </p:pic>
      <p:sp>
        <p:nvSpPr>
          <p:cNvPr id="2" name="Zástupný symbol pro zápatí 4">
            <a:extLst>
              <a:ext uri="{FF2B5EF4-FFF2-40B4-BE49-F238E27FC236}">
                <a16:creationId xmlns:a16="http://schemas.microsoft.com/office/drawing/2014/main" id="{960B9233-3E6D-7E0F-6C76-A53ACA5EA07B}"/>
              </a:ext>
            </a:extLst>
          </p:cNvPr>
          <p:cNvSpPr txBox="1">
            <a:spLocks/>
          </p:cNvSpPr>
          <p:nvPr/>
        </p:nvSpPr>
        <p:spPr>
          <a:xfrm>
            <a:off x="1243621" y="6381195"/>
            <a:ext cx="9937749" cy="318604"/>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cs-CZ" sz="1000" dirty="0" err="1"/>
              <a:t>Advanced</a:t>
            </a:r>
            <a:r>
              <a:rPr lang="cs-CZ" sz="1000" dirty="0"/>
              <a:t> </a:t>
            </a:r>
            <a:r>
              <a:rPr lang="cs-CZ" sz="1000" dirty="0" err="1"/>
              <a:t>Quality</a:t>
            </a:r>
            <a:r>
              <a:rPr lang="cs-CZ" sz="1000" dirty="0"/>
              <a:t> Management Systems</a:t>
            </a:r>
          </a:p>
        </p:txBody>
      </p:sp>
    </p:spTree>
    <p:extLst>
      <p:ext uri="{BB962C8B-B14F-4D97-AF65-F5344CB8AC3E}">
        <p14:creationId xmlns:p14="http://schemas.microsoft.com/office/powerpoint/2010/main" val="20606351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500"/>
                                        <p:tgtEl>
                                          <p:spTgt spid="1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4"/>
                                        </p:tgtEl>
                                        <p:attrNameLst>
                                          <p:attrName>style.visibility</p:attrName>
                                        </p:attrNameLst>
                                      </p:cBhvr>
                                      <p:to>
                                        <p:strVal val="visible"/>
                                      </p:to>
                                    </p:set>
                                    <p:animEffect transition="in" filter="fade">
                                      <p:cBhvr>
                                        <p:cTn id="17" dur="500"/>
                                        <p:tgtEl>
                                          <p:spTgt spid="5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6"/>
                                        </p:tgtEl>
                                        <p:attrNameLst>
                                          <p:attrName>style.visibility</p:attrName>
                                        </p:attrNameLst>
                                      </p:cBhvr>
                                      <p:to>
                                        <p:strVal val="visible"/>
                                      </p:to>
                                    </p:set>
                                    <p:animEffect transition="in" filter="fade">
                                      <p:cBhvr>
                                        <p:cTn id="22" dur="500"/>
                                        <p:tgtEl>
                                          <p:spTgt spid="26"/>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61"/>
                                        </p:tgtEl>
                                        <p:attrNameLst>
                                          <p:attrName>style.visibility</p:attrName>
                                        </p:attrNameLst>
                                      </p:cBhvr>
                                      <p:to>
                                        <p:strVal val="visible"/>
                                      </p:to>
                                    </p:set>
                                    <p:animEffect transition="in" filter="fade">
                                      <p:cBhvr>
                                        <p:cTn id="27" dur="500"/>
                                        <p:tgtEl>
                                          <p:spTgt spid="61"/>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3"/>
                                        </p:tgtEl>
                                        <p:attrNameLst>
                                          <p:attrName>style.visibility</p:attrName>
                                        </p:attrNameLst>
                                      </p:cBhvr>
                                      <p:to>
                                        <p:strVal val="visible"/>
                                      </p:to>
                                    </p:set>
                                    <p:animEffect transition="in" filter="fade">
                                      <p:cBhvr>
                                        <p:cTn id="32" dur="500"/>
                                        <p:tgtEl>
                                          <p:spTgt spid="33"/>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1029"/>
                                        </p:tgtEl>
                                        <p:attrNameLst>
                                          <p:attrName>style.visibility</p:attrName>
                                        </p:attrNameLst>
                                      </p:cBhvr>
                                      <p:to>
                                        <p:strVal val="visible"/>
                                      </p:to>
                                    </p:set>
                                    <p:animEffect transition="in" filter="fade">
                                      <p:cBhvr>
                                        <p:cTn id="37" dur="500"/>
                                        <p:tgtEl>
                                          <p:spTgt spid="1029"/>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40"/>
                                        </p:tgtEl>
                                        <p:attrNameLst>
                                          <p:attrName>style.visibility</p:attrName>
                                        </p:attrNameLst>
                                      </p:cBhvr>
                                      <p:to>
                                        <p:strVal val="visible"/>
                                      </p:to>
                                    </p:set>
                                    <p:animEffect transition="in" filter="fade">
                                      <p:cBhvr>
                                        <p:cTn id="42" dur="500"/>
                                        <p:tgtEl>
                                          <p:spTgt spid="40"/>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47"/>
                                        </p:tgtEl>
                                        <p:attrNameLst>
                                          <p:attrName>style.visibility</p:attrName>
                                        </p:attrNameLst>
                                      </p:cBhvr>
                                      <p:to>
                                        <p:strVal val="visible"/>
                                      </p:to>
                                    </p:set>
                                    <p:animEffect transition="in" filter="fade">
                                      <p:cBhvr>
                                        <p:cTn id="47"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datum 3">
            <a:extLst>
              <a:ext uri="{FF2B5EF4-FFF2-40B4-BE49-F238E27FC236}">
                <a16:creationId xmlns:a16="http://schemas.microsoft.com/office/drawing/2014/main" id="{D0BFBBDB-A24C-0933-AC4C-417CE9AA05D9}"/>
              </a:ext>
            </a:extLst>
          </p:cNvPr>
          <p:cNvSpPr txBox="1">
            <a:spLocks/>
          </p:cNvSpPr>
          <p:nvPr/>
        </p:nvSpPr>
        <p:spPr>
          <a:xfrm>
            <a:off x="212043" y="6390534"/>
            <a:ext cx="926054" cy="312738"/>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8BB769B-EF35-6240-A2A8-465AEF330894}" type="datetime3">
              <a:rPr lang="cs-CZ" sz="1000" smtClean="0"/>
              <a:pPr/>
              <a:t>31/07/24</a:t>
            </a:fld>
            <a:endParaRPr lang="cs-CZ" sz="1000" dirty="0"/>
          </a:p>
        </p:txBody>
      </p:sp>
      <p:sp>
        <p:nvSpPr>
          <p:cNvPr id="9" name="Zástupný symbol pro číslo snímku 5">
            <a:extLst>
              <a:ext uri="{FF2B5EF4-FFF2-40B4-BE49-F238E27FC236}">
                <a16:creationId xmlns:a16="http://schemas.microsoft.com/office/drawing/2014/main" id="{7A9A3CF9-6FDD-4FB5-EBEC-E229058A42C4}"/>
              </a:ext>
            </a:extLst>
          </p:cNvPr>
          <p:cNvSpPr>
            <a:spLocks noGrp="1"/>
          </p:cNvSpPr>
          <p:nvPr>
            <p:ph type="sldNum" sz="quarter" idx="12"/>
          </p:nvPr>
        </p:nvSpPr>
        <p:spPr>
          <a:xfrm>
            <a:off x="11360759" y="6390533"/>
            <a:ext cx="612775" cy="312739"/>
          </a:xfrm>
        </p:spPr>
        <p:txBody>
          <a:bodyPr/>
          <a:lstStyle/>
          <a:p>
            <a:fld id="{1EA44BAA-1A06-B141-8215-9D88CF6A7203}" type="slidenum">
              <a:rPr lang="cs-CZ" sz="1000" smtClean="0"/>
              <a:t>2</a:t>
            </a:fld>
            <a:endParaRPr lang="cs-CZ" sz="1000" dirty="0"/>
          </a:p>
        </p:txBody>
      </p:sp>
      <p:sp>
        <p:nvSpPr>
          <p:cNvPr id="6" name="Nadpis 1">
            <a:extLst>
              <a:ext uri="{FF2B5EF4-FFF2-40B4-BE49-F238E27FC236}">
                <a16:creationId xmlns:a16="http://schemas.microsoft.com/office/drawing/2014/main" id="{7655A70B-28EF-A05A-FF0B-DB3DA619362D}"/>
              </a:ext>
            </a:extLst>
          </p:cNvPr>
          <p:cNvSpPr>
            <a:spLocks noGrp="1"/>
          </p:cNvSpPr>
          <p:nvPr>
            <p:ph type="title"/>
          </p:nvPr>
        </p:nvSpPr>
        <p:spPr>
          <a:xfrm>
            <a:off x="192088" y="1063967"/>
            <a:ext cx="11796416" cy="764834"/>
          </a:xfrm>
        </p:spPr>
        <p:txBody>
          <a:bodyPr anchor="ctr">
            <a:normAutofit/>
          </a:bodyPr>
          <a:lstStyle/>
          <a:p>
            <a:r>
              <a:rPr lang="en-US" sz="3600" dirty="0">
                <a:solidFill>
                  <a:srgbClr val="00A499"/>
                </a:solidFill>
              </a:rPr>
              <a:t>Benefits of integrating management systems?</a:t>
            </a:r>
            <a:endParaRPr lang="cs-CZ" sz="3600" dirty="0"/>
          </a:p>
        </p:txBody>
      </p:sp>
      <p:sp>
        <p:nvSpPr>
          <p:cNvPr id="3" name="Zástupný text 2">
            <a:extLst>
              <a:ext uri="{FF2B5EF4-FFF2-40B4-BE49-F238E27FC236}">
                <a16:creationId xmlns:a16="http://schemas.microsoft.com/office/drawing/2014/main" id="{D15F1049-E319-E9FA-53A4-DC7135DD31AF}"/>
              </a:ext>
            </a:extLst>
          </p:cNvPr>
          <p:cNvSpPr txBox="1">
            <a:spLocks/>
          </p:cNvSpPr>
          <p:nvPr/>
        </p:nvSpPr>
        <p:spPr>
          <a:xfrm>
            <a:off x="596774" y="1796866"/>
            <a:ext cx="10910179" cy="4504874"/>
          </a:xfrm>
          <a:prstGeom prst="rect">
            <a:avLst/>
          </a:prstGeom>
          <a:noFill/>
          <a:ln w="19050">
            <a:noFill/>
          </a:ln>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600" b="0" i="0" kern="1200">
                <a:solidFill>
                  <a:schemeClr val="tx1">
                    <a:tint val="75000"/>
                  </a:schemeClr>
                </a:solidFill>
                <a:latin typeface="Calibri" panose="020F050202020403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marL="342900" indent="-342900">
              <a:spcBef>
                <a:spcPts val="600"/>
              </a:spcBef>
              <a:buClr>
                <a:srgbClr val="00A499"/>
              </a:buClr>
              <a:buFont typeface="Wingdings" panose="05000000000000000000" pitchFamily="2" charset="2"/>
              <a:buChar char="§"/>
            </a:pPr>
            <a:r>
              <a:rPr lang="en-US" altLang="cs-CZ" sz="2400" dirty="0">
                <a:solidFill>
                  <a:schemeClr val="tx1"/>
                </a:solidFill>
                <a:latin typeface="+mn-lt"/>
              </a:rPr>
              <a:t>Improved strategic and business focus.</a:t>
            </a:r>
          </a:p>
          <a:p>
            <a:pPr marL="342900" indent="-342900">
              <a:spcBef>
                <a:spcPts val="600"/>
              </a:spcBef>
              <a:buClr>
                <a:srgbClr val="00A499"/>
              </a:buClr>
              <a:buFont typeface="Wingdings" panose="05000000000000000000" pitchFamily="2" charset="2"/>
              <a:buChar char="§"/>
            </a:pPr>
            <a:r>
              <a:rPr lang="en-US" altLang="cs-CZ" sz="2400" dirty="0">
                <a:solidFill>
                  <a:schemeClr val="tx1"/>
                </a:solidFill>
                <a:latin typeface="+mn-lt"/>
              </a:rPr>
              <a:t>A more holistic approach to managing risks and opportunities.</a:t>
            </a:r>
          </a:p>
          <a:p>
            <a:pPr marL="342900" indent="-342900">
              <a:spcBef>
                <a:spcPts val="600"/>
              </a:spcBef>
              <a:buClr>
                <a:srgbClr val="00A499"/>
              </a:buClr>
              <a:buFont typeface="Wingdings" panose="05000000000000000000" pitchFamily="2" charset="2"/>
              <a:buChar char="§"/>
            </a:pPr>
            <a:r>
              <a:rPr lang="en-US" altLang="cs-CZ" sz="2400" dirty="0">
                <a:solidFill>
                  <a:schemeClr val="tx1"/>
                </a:solidFill>
                <a:latin typeface="+mn-lt"/>
              </a:rPr>
              <a:t>Harmonization and optimization of organization´s processes.</a:t>
            </a:r>
          </a:p>
          <a:p>
            <a:pPr marL="342900" indent="-342900">
              <a:spcBef>
                <a:spcPts val="600"/>
              </a:spcBef>
              <a:buClr>
                <a:srgbClr val="00A499"/>
              </a:buClr>
              <a:buFont typeface="Wingdings" panose="05000000000000000000" pitchFamily="2" charset="2"/>
              <a:buChar char="§"/>
            </a:pPr>
            <a:r>
              <a:rPr lang="en-US" altLang="cs-CZ" sz="2400" dirty="0">
                <a:solidFill>
                  <a:schemeClr val="tx1"/>
                </a:solidFill>
                <a:latin typeface="+mn-lt"/>
              </a:rPr>
              <a:t>Less conflicts between formal management systems.</a:t>
            </a:r>
          </a:p>
          <a:p>
            <a:pPr marL="342900" indent="-342900">
              <a:spcBef>
                <a:spcPts val="600"/>
              </a:spcBef>
              <a:buClr>
                <a:srgbClr val="00A499"/>
              </a:buClr>
              <a:buFont typeface="Wingdings" panose="05000000000000000000" pitchFamily="2" charset="2"/>
              <a:buChar char="§"/>
            </a:pPr>
            <a:r>
              <a:rPr lang="en-US" altLang="cs-CZ" sz="2400" dirty="0">
                <a:solidFill>
                  <a:schemeClr val="tx1"/>
                </a:solidFill>
                <a:latin typeface="+mn-lt"/>
              </a:rPr>
              <a:t>Reduced duplication and bureaucracy.</a:t>
            </a:r>
          </a:p>
          <a:p>
            <a:pPr marL="342900" indent="-342900">
              <a:spcBef>
                <a:spcPts val="600"/>
              </a:spcBef>
              <a:buClr>
                <a:srgbClr val="00A499"/>
              </a:buClr>
              <a:buFont typeface="Wingdings" panose="05000000000000000000" pitchFamily="2" charset="2"/>
              <a:buChar char="§"/>
            </a:pPr>
            <a:r>
              <a:rPr lang="en-US" altLang="cs-CZ" sz="2400" dirty="0">
                <a:solidFill>
                  <a:schemeClr val="tx1"/>
                </a:solidFill>
                <a:latin typeface="+mn-lt"/>
              </a:rPr>
              <a:t>Better good practice sharing within the organization.</a:t>
            </a:r>
          </a:p>
          <a:p>
            <a:pPr marL="342900" indent="-342900">
              <a:spcBef>
                <a:spcPts val="600"/>
              </a:spcBef>
              <a:buClr>
                <a:srgbClr val="00A499"/>
              </a:buClr>
              <a:buFont typeface="Wingdings" panose="05000000000000000000" pitchFamily="2" charset="2"/>
              <a:buChar char="§"/>
            </a:pPr>
            <a:r>
              <a:rPr lang="en-US" altLang="cs-CZ" sz="2400" dirty="0">
                <a:solidFill>
                  <a:schemeClr val="tx1"/>
                </a:solidFill>
                <a:latin typeface="+mn-lt"/>
              </a:rPr>
              <a:t>Improved internal communication.</a:t>
            </a:r>
          </a:p>
          <a:p>
            <a:pPr marL="342900" indent="-342900">
              <a:spcBef>
                <a:spcPts val="600"/>
              </a:spcBef>
              <a:buClr>
                <a:srgbClr val="00A499"/>
              </a:buClr>
              <a:buFont typeface="Wingdings" panose="05000000000000000000" pitchFamily="2" charset="2"/>
              <a:buChar char="§"/>
            </a:pPr>
            <a:r>
              <a:rPr lang="en-US" altLang="cs-CZ" sz="2400" dirty="0">
                <a:solidFill>
                  <a:schemeClr val="tx1"/>
                </a:solidFill>
                <a:latin typeface="+mn-lt"/>
              </a:rPr>
              <a:t>Simplified internal and external conformity assessment.</a:t>
            </a:r>
          </a:p>
          <a:p>
            <a:pPr marL="342900" indent="-342900">
              <a:spcBef>
                <a:spcPts val="600"/>
              </a:spcBef>
              <a:buClr>
                <a:srgbClr val="00A499"/>
              </a:buClr>
              <a:buFont typeface="Wingdings" panose="05000000000000000000" pitchFamily="2" charset="2"/>
              <a:buChar char="§"/>
            </a:pPr>
            <a:r>
              <a:rPr lang="en-US" altLang="cs-CZ" sz="2400" dirty="0">
                <a:solidFill>
                  <a:schemeClr val="tx1"/>
                </a:solidFill>
                <a:latin typeface="+mn-lt"/>
              </a:rPr>
              <a:t>Reduced cost related to management system maintenance and development.</a:t>
            </a:r>
          </a:p>
          <a:p>
            <a:pPr marL="342900" indent="-342900">
              <a:spcBef>
                <a:spcPts val="600"/>
              </a:spcBef>
              <a:buClr>
                <a:srgbClr val="00A499"/>
              </a:buClr>
              <a:buFont typeface="Wingdings" panose="05000000000000000000" pitchFamily="2" charset="2"/>
              <a:buChar char="§"/>
            </a:pPr>
            <a:r>
              <a:rPr lang="en-US" altLang="cs-CZ" sz="2400" dirty="0">
                <a:solidFill>
                  <a:schemeClr val="tx1"/>
                </a:solidFill>
                <a:latin typeface="+mn-lt"/>
              </a:rPr>
              <a:t>Easier facilitation of the requirements of any new management system standards</a:t>
            </a:r>
          </a:p>
          <a:p>
            <a:pPr marL="342900" indent="-342900">
              <a:spcBef>
                <a:spcPts val="600"/>
              </a:spcBef>
              <a:buClr>
                <a:srgbClr val="00A499"/>
              </a:buClr>
              <a:buFont typeface="Wingdings" panose="05000000000000000000" pitchFamily="2" charset="2"/>
              <a:buChar char="§"/>
            </a:pPr>
            <a:r>
              <a:rPr lang="en-US" altLang="cs-CZ" sz="2400" dirty="0">
                <a:solidFill>
                  <a:schemeClr val="tx1"/>
                </a:solidFill>
                <a:latin typeface="+mn-lt"/>
              </a:rPr>
              <a:t>Creation of efficient platform for organizational excellence.</a:t>
            </a:r>
            <a:endParaRPr lang="cs-CZ" altLang="cs-CZ" sz="2400" dirty="0">
              <a:solidFill>
                <a:schemeClr val="tx1"/>
              </a:solidFill>
              <a:latin typeface="+mn-lt"/>
            </a:endParaRPr>
          </a:p>
          <a:p>
            <a:pPr marL="342900" indent="-342900">
              <a:spcBef>
                <a:spcPts val="600"/>
              </a:spcBef>
              <a:buClr>
                <a:srgbClr val="00A499"/>
              </a:buClr>
              <a:buFont typeface="Wingdings" panose="05000000000000000000" pitchFamily="2" charset="2"/>
              <a:buChar char="§"/>
            </a:pPr>
            <a:endParaRPr lang="cs-CZ" altLang="cs-CZ" sz="2400" dirty="0">
              <a:solidFill>
                <a:schemeClr val="tx1"/>
              </a:solidFill>
              <a:latin typeface="+mn-lt"/>
            </a:endParaRPr>
          </a:p>
          <a:p>
            <a:pPr marL="342900" indent="-342900">
              <a:spcBef>
                <a:spcPts val="600"/>
              </a:spcBef>
              <a:buClr>
                <a:srgbClr val="00A499"/>
              </a:buClr>
              <a:buFont typeface="Wingdings" panose="05000000000000000000" pitchFamily="2" charset="2"/>
              <a:buChar char="§"/>
            </a:pPr>
            <a:endParaRPr lang="cs-CZ" altLang="cs-CZ" sz="2400" dirty="0">
              <a:solidFill>
                <a:schemeClr val="tx1"/>
              </a:solidFill>
              <a:latin typeface="+mn-lt"/>
            </a:endParaRPr>
          </a:p>
        </p:txBody>
      </p:sp>
      <p:pic>
        <p:nvPicPr>
          <p:cNvPr id="5" name="Obrázek 4" descr="Obsah obrázku text, Písmo, snímek obrazovky, Grafika&#10;&#10;Popis byl vytvořen automaticky">
            <a:extLst>
              <a:ext uri="{FF2B5EF4-FFF2-40B4-BE49-F238E27FC236}">
                <a16:creationId xmlns:a16="http://schemas.microsoft.com/office/drawing/2014/main" id="{C5490B0D-3BBE-8818-485B-EB91C695E277}"/>
              </a:ext>
            </a:extLst>
          </p:cNvPr>
          <p:cNvPicPr>
            <a:picLocks noChangeAspect="1"/>
          </p:cNvPicPr>
          <p:nvPr/>
        </p:nvPicPr>
        <p:blipFill>
          <a:blip r:embed="rId2"/>
          <a:stretch>
            <a:fillRect/>
          </a:stretch>
        </p:blipFill>
        <p:spPr>
          <a:xfrm>
            <a:off x="-86589" y="-86370"/>
            <a:ext cx="4017656" cy="1058014"/>
          </a:xfrm>
          <a:prstGeom prst="rect">
            <a:avLst/>
          </a:prstGeom>
        </p:spPr>
      </p:pic>
      <p:sp>
        <p:nvSpPr>
          <p:cNvPr id="2" name="Zástupný symbol pro zápatí 4">
            <a:extLst>
              <a:ext uri="{FF2B5EF4-FFF2-40B4-BE49-F238E27FC236}">
                <a16:creationId xmlns:a16="http://schemas.microsoft.com/office/drawing/2014/main" id="{F7B4254D-9E59-768D-429D-773BC48E51D1}"/>
              </a:ext>
            </a:extLst>
          </p:cNvPr>
          <p:cNvSpPr txBox="1">
            <a:spLocks/>
          </p:cNvSpPr>
          <p:nvPr/>
        </p:nvSpPr>
        <p:spPr>
          <a:xfrm>
            <a:off x="1243621" y="6381195"/>
            <a:ext cx="9937749" cy="318604"/>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cs-CZ" sz="1000" dirty="0" err="1"/>
              <a:t>Advanced</a:t>
            </a:r>
            <a:r>
              <a:rPr lang="cs-CZ" sz="1000" dirty="0"/>
              <a:t> </a:t>
            </a:r>
            <a:r>
              <a:rPr lang="cs-CZ" sz="1000" dirty="0" err="1"/>
              <a:t>Quality</a:t>
            </a:r>
            <a:r>
              <a:rPr lang="cs-CZ" sz="1000" dirty="0"/>
              <a:t> Management Systems</a:t>
            </a:r>
          </a:p>
        </p:txBody>
      </p:sp>
    </p:spTree>
    <p:extLst>
      <p:ext uri="{BB962C8B-B14F-4D97-AF65-F5344CB8AC3E}">
        <p14:creationId xmlns:p14="http://schemas.microsoft.com/office/powerpoint/2010/main" val="21562134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datum 3">
            <a:extLst>
              <a:ext uri="{FF2B5EF4-FFF2-40B4-BE49-F238E27FC236}">
                <a16:creationId xmlns:a16="http://schemas.microsoft.com/office/drawing/2014/main" id="{D0BFBBDB-A24C-0933-AC4C-417CE9AA05D9}"/>
              </a:ext>
            </a:extLst>
          </p:cNvPr>
          <p:cNvSpPr txBox="1">
            <a:spLocks/>
          </p:cNvSpPr>
          <p:nvPr/>
        </p:nvSpPr>
        <p:spPr>
          <a:xfrm>
            <a:off x="212043" y="6390534"/>
            <a:ext cx="926054" cy="312738"/>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8BB769B-EF35-6240-A2A8-465AEF330894}" type="datetime3">
              <a:rPr lang="cs-CZ" sz="1000" smtClean="0"/>
              <a:pPr/>
              <a:t>31/07/24</a:t>
            </a:fld>
            <a:endParaRPr lang="cs-CZ" sz="1000" dirty="0"/>
          </a:p>
        </p:txBody>
      </p:sp>
      <p:sp>
        <p:nvSpPr>
          <p:cNvPr id="9" name="Zástupný symbol pro číslo snímku 5">
            <a:extLst>
              <a:ext uri="{FF2B5EF4-FFF2-40B4-BE49-F238E27FC236}">
                <a16:creationId xmlns:a16="http://schemas.microsoft.com/office/drawing/2014/main" id="{7A9A3CF9-6FDD-4FB5-EBEC-E229058A42C4}"/>
              </a:ext>
            </a:extLst>
          </p:cNvPr>
          <p:cNvSpPr>
            <a:spLocks noGrp="1"/>
          </p:cNvSpPr>
          <p:nvPr>
            <p:ph type="sldNum" sz="quarter" idx="12"/>
          </p:nvPr>
        </p:nvSpPr>
        <p:spPr>
          <a:xfrm>
            <a:off x="11360759" y="6390533"/>
            <a:ext cx="612775" cy="312739"/>
          </a:xfrm>
        </p:spPr>
        <p:txBody>
          <a:bodyPr/>
          <a:lstStyle/>
          <a:p>
            <a:fld id="{1EA44BAA-1A06-B141-8215-9D88CF6A7203}" type="slidenum">
              <a:rPr lang="cs-CZ" sz="1000" smtClean="0"/>
              <a:t>3</a:t>
            </a:fld>
            <a:endParaRPr lang="cs-CZ" sz="1000" dirty="0"/>
          </a:p>
        </p:txBody>
      </p:sp>
      <p:sp>
        <p:nvSpPr>
          <p:cNvPr id="6" name="Nadpis 1">
            <a:extLst>
              <a:ext uri="{FF2B5EF4-FFF2-40B4-BE49-F238E27FC236}">
                <a16:creationId xmlns:a16="http://schemas.microsoft.com/office/drawing/2014/main" id="{7655A70B-28EF-A05A-FF0B-DB3DA619362D}"/>
              </a:ext>
            </a:extLst>
          </p:cNvPr>
          <p:cNvSpPr>
            <a:spLocks noGrp="1"/>
          </p:cNvSpPr>
          <p:nvPr>
            <p:ph type="title"/>
          </p:nvPr>
        </p:nvSpPr>
        <p:spPr>
          <a:xfrm>
            <a:off x="192088" y="1063967"/>
            <a:ext cx="11796416" cy="764834"/>
          </a:xfrm>
        </p:spPr>
        <p:txBody>
          <a:bodyPr anchor="ctr">
            <a:normAutofit/>
          </a:bodyPr>
          <a:lstStyle/>
          <a:p>
            <a:r>
              <a:rPr lang="cs-CZ" sz="3600" dirty="0">
                <a:solidFill>
                  <a:srgbClr val="00A499"/>
                </a:solidFill>
              </a:rPr>
              <a:t>INTEGRATED MANAGEMENT SYSTEMS</a:t>
            </a:r>
            <a:endParaRPr lang="cs-CZ" sz="3600" dirty="0"/>
          </a:p>
        </p:txBody>
      </p:sp>
      <p:grpSp>
        <p:nvGrpSpPr>
          <p:cNvPr id="17" name="Skupina 16">
            <a:extLst>
              <a:ext uri="{FF2B5EF4-FFF2-40B4-BE49-F238E27FC236}">
                <a16:creationId xmlns:a16="http://schemas.microsoft.com/office/drawing/2014/main" id="{5720EA23-5D23-6CD5-20E7-98D697E08143}"/>
              </a:ext>
            </a:extLst>
          </p:cNvPr>
          <p:cNvGrpSpPr/>
          <p:nvPr/>
        </p:nvGrpSpPr>
        <p:grpSpPr>
          <a:xfrm>
            <a:off x="6857420" y="2237565"/>
            <a:ext cx="4389425" cy="3600000"/>
            <a:chOff x="6566861" y="2066645"/>
            <a:chExt cx="4389425" cy="3600000"/>
          </a:xfrm>
        </p:grpSpPr>
        <p:grpSp>
          <p:nvGrpSpPr>
            <p:cNvPr id="11" name="Skupina 10">
              <a:extLst>
                <a:ext uri="{FF2B5EF4-FFF2-40B4-BE49-F238E27FC236}">
                  <a16:creationId xmlns:a16="http://schemas.microsoft.com/office/drawing/2014/main" id="{113A2E41-8587-5F44-6C4D-3FDCC12D0AD9}"/>
                </a:ext>
              </a:extLst>
            </p:cNvPr>
            <p:cNvGrpSpPr/>
            <p:nvPr/>
          </p:nvGrpSpPr>
          <p:grpSpPr>
            <a:xfrm>
              <a:off x="6566861" y="2066645"/>
              <a:ext cx="4356000" cy="3600000"/>
              <a:chOff x="4319317" y="1855406"/>
              <a:chExt cx="3010654" cy="2726605"/>
            </a:xfrm>
          </p:grpSpPr>
          <p:sp>
            <p:nvSpPr>
              <p:cNvPr id="5" name="Ovál 4">
                <a:extLst>
                  <a:ext uri="{FF2B5EF4-FFF2-40B4-BE49-F238E27FC236}">
                    <a16:creationId xmlns:a16="http://schemas.microsoft.com/office/drawing/2014/main" id="{6B94C0C5-3C3F-DEE5-851A-13AB2B513B81}"/>
                  </a:ext>
                </a:extLst>
              </p:cNvPr>
              <p:cNvSpPr/>
              <p:nvPr/>
            </p:nvSpPr>
            <p:spPr>
              <a:xfrm>
                <a:off x="4924644" y="1855406"/>
                <a:ext cx="1800000" cy="1800000"/>
              </a:xfrm>
              <a:prstGeom prst="ellipse">
                <a:avLst/>
              </a:prstGeom>
              <a:noFill/>
              <a:ln w="57150">
                <a:solidFill>
                  <a:srgbClr val="00A49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7" name="Ovál 6">
                <a:extLst>
                  <a:ext uri="{FF2B5EF4-FFF2-40B4-BE49-F238E27FC236}">
                    <a16:creationId xmlns:a16="http://schemas.microsoft.com/office/drawing/2014/main" id="{419DD74C-18E8-9499-AEB3-9528245A9D5A}"/>
                  </a:ext>
                </a:extLst>
              </p:cNvPr>
              <p:cNvSpPr/>
              <p:nvPr/>
            </p:nvSpPr>
            <p:spPr>
              <a:xfrm>
                <a:off x="5529971" y="2755406"/>
                <a:ext cx="1800000" cy="1800000"/>
              </a:xfrm>
              <a:prstGeom prst="ellipse">
                <a:avLst/>
              </a:prstGeom>
              <a:noFill/>
              <a:ln w="57150">
                <a:solidFill>
                  <a:srgbClr val="00A49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Ovál 9">
                <a:extLst>
                  <a:ext uri="{FF2B5EF4-FFF2-40B4-BE49-F238E27FC236}">
                    <a16:creationId xmlns:a16="http://schemas.microsoft.com/office/drawing/2014/main" id="{82FE4FA0-E85C-9621-F970-E77C7AB088E5}"/>
                  </a:ext>
                </a:extLst>
              </p:cNvPr>
              <p:cNvSpPr/>
              <p:nvPr/>
            </p:nvSpPr>
            <p:spPr>
              <a:xfrm>
                <a:off x="4319317" y="2782011"/>
                <a:ext cx="1800000" cy="1800000"/>
              </a:xfrm>
              <a:prstGeom prst="ellipse">
                <a:avLst/>
              </a:prstGeom>
              <a:noFill/>
              <a:ln w="57150">
                <a:solidFill>
                  <a:srgbClr val="00A49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grpSp>
        <p:sp>
          <p:nvSpPr>
            <p:cNvPr id="12" name="Obdélník 11">
              <a:extLst>
                <a:ext uri="{FF2B5EF4-FFF2-40B4-BE49-F238E27FC236}">
                  <a16:creationId xmlns:a16="http://schemas.microsoft.com/office/drawing/2014/main" id="{CEC9E592-B389-DE1B-608D-864C520405DD}"/>
                </a:ext>
              </a:extLst>
            </p:cNvPr>
            <p:cNvSpPr/>
            <p:nvPr/>
          </p:nvSpPr>
          <p:spPr>
            <a:xfrm>
              <a:off x="8110712" y="3874165"/>
              <a:ext cx="1268296" cy="461665"/>
            </a:xfrm>
            <a:prstGeom prst="rect">
              <a:avLst/>
            </a:prstGeom>
            <a:noFill/>
            <a:ln>
              <a:noFill/>
            </a:ln>
          </p:spPr>
          <p:txBody>
            <a:bodyPr wrap="square" lIns="91440" tIns="45720" rIns="91440" bIns="45720">
              <a:spAutoFit/>
            </a:bodyPr>
            <a:lstStyle/>
            <a:p>
              <a:pPr algn="ctr"/>
              <a:r>
                <a:rPr lang="cs-CZ" sz="2400" b="0" cap="none" spc="0" dirty="0">
                  <a:ln w="0">
                    <a:solidFill>
                      <a:srgbClr val="00A499"/>
                    </a:solidFill>
                  </a:ln>
                  <a:solidFill>
                    <a:srgbClr val="00A499"/>
                  </a:solidFill>
                  <a:effectLst>
                    <a:outerShdw blurRad="38100" dist="19050" dir="2700000" algn="tl" rotWithShape="0">
                      <a:schemeClr val="dk1">
                        <a:alpha val="40000"/>
                      </a:schemeClr>
                    </a:outerShdw>
                  </a:effectLst>
                </a:rPr>
                <a:t>IMS</a:t>
              </a:r>
            </a:p>
          </p:txBody>
        </p:sp>
        <p:sp>
          <p:nvSpPr>
            <p:cNvPr id="14" name="TextovéPole 13">
              <a:extLst>
                <a:ext uri="{FF2B5EF4-FFF2-40B4-BE49-F238E27FC236}">
                  <a16:creationId xmlns:a16="http://schemas.microsoft.com/office/drawing/2014/main" id="{3D05C432-3988-51AD-41D2-4703B70E4E17}"/>
                </a:ext>
              </a:extLst>
            </p:cNvPr>
            <p:cNvSpPr txBox="1"/>
            <p:nvPr/>
          </p:nvSpPr>
          <p:spPr>
            <a:xfrm>
              <a:off x="6617369" y="4273576"/>
              <a:ext cx="1760433" cy="923330"/>
            </a:xfrm>
            <a:prstGeom prst="rect">
              <a:avLst/>
            </a:prstGeom>
            <a:noFill/>
          </p:spPr>
          <p:txBody>
            <a:bodyPr wrap="square" rtlCol="0">
              <a:spAutoFit/>
            </a:bodyPr>
            <a:lstStyle/>
            <a:p>
              <a:pPr algn="ctr"/>
              <a:r>
                <a:rPr lang="cs-CZ" dirty="0" err="1"/>
                <a:t>Quality</a:t>
              </a:r>
              <a:r>
                <a:rPr lang="cs-CZ" dirty="0"/>
                <a:t> Management </a:t>
              </a:r>
              <a:r>
                <a:rPr lang="cs-CZ" dirty="0" err="1"/>
                <a:t>System</a:t>
              </a:r>
              <a:endParaRPr lang="cs-CZ" dirty="0"/>
            </a:p>
          </p:txBody>
        </p:sp>
        <p:sp>
          <p:nvSpPr>
            <p:cNvPr id="15" name="TextovéPole 14">
              <a:extLst>
                <a:ext uri="{FF2B5EF4-FFF2-40B4-BE49-F238E27FC236}">
                  <a16:creationId xmlns:a16="http://schemas.microsoft.com/office/drawing/2014/main" id="{E4597A14-5CFA-7BC7-D8F1-AA1EE397D81F}"/>
                </a:ext>
              </a:extLst>
            </p:cNvPr>
            <p:cNvSpPr txBox="1"/>
            <p:nvPr/>
          </p:nvSpPr>
          <p:spPr>
            <a:xfrm>
              <a:off x="7800201" y="2353342"/>
              <a:ext cx="1897398" cy="923330"/>
            </a:xfrm>
            <a:prstGeom prst="rect">
              <a:avLst/>
            </a:prstGeom>
            <a:noFill/>
          </p:spPr>
          <p:txBody>
            <a:bodyPr wrap="square" rtlCol="0">
              <a:spAutoFit/>
            </a:bodyPr>
            <a:lstStyle/>
            <a:p>
              <a:pPr algn="ctr"/>
              <a:r>
                <a:rPr lang="cs-CZ" dirty="0" err="1"/>
                <a:t>Environmental</a:t>
              </a:r>
              <a:r>
                <a:rPr lang="cs-CZ" dirty="0"/>
                <a:t> Management </a:t>
              </a:r>
              <a:r>
                <a:rPr lang="cs-CZ" dirty="0" err="1"/>
                <a:t>System</a:t>
              </a:r>
              <a:endParaRPr lang="cs-CZ" dirty="0"/>
            </a:p>
          </p:txBody>
        </p:sp>
        <p:sp>
          <p:nvSpPr>
            <p:cNvPr id="16" name="TextovéPole 15">
              <a:extLst>
                <a:ext uri="{FF2B5EF4-FFF2-40B4-BE49-F238E27FC236}">
                  <a16:creationId xmlns:a16="http://schemas.microsoft.com/office/drawing/2014/main" id="{6C1A5A75-FF65-A981-18F0-F4339B5B13EA}"/>
                </a:ext>
              </a:extLst>
            </p:cNvPr>
            <p:cNvSpPr txBox="1"/>
            <p:nvPr/>
          </p:nvSpPr>
          <p:spPr>
            <a:xfrm>
              <a:off x="9122030" y="4230634"/>
              <a:ext cx="1834256" cy="1200329"/>
            </a:xfrm>
            <a:prstGeom prst="rect">
              <a:avLst/>
            </a:prstGeom>
            <a:noFill/>
          </p:spPr>
          <p:txBody>
            <a:bodyPr wrap="square" rtlCol="0">
              <a:spAutoFit/>
            </a:bodyPr>
            <a:lstStyle/>
            <a:p>
              <a:pPr algn="ctr"/>
              <a:r>
                <a:rPr lang="en-US" dirty="0"/>
                <a:t>Occupational Health and Safety Management System</a:t>
              </a:r>
              <a:endParaRPr lang="cs-CZ" dirty="0"/>
            </a:p>
          </p:txBody>
        </p:sp>
      </p:grpSp>
      <p:sp>
        <p:nvSpPr>
          <p:cNvPr id="18" name="Zástupný text 2">
            <a:extLst>
              <a:ext uri="{FF2B5EF4-FFF2-40B4-BE49-F238E27FC236}">
                <a16:creationId xmlns:a16="http://schemas.microsoft.com/office/drawing/2014/main" id="{B3911551-FCAC-A485-3ED2-AA0B5416C11B}"/>
              </a:ext>
            </a:extLst>
          </p:cNvPr>
          <p:cNvSpPr txBox="1">
            <a:spLocks/>
          </p:cNvSpPr>
          <p:nvPr/>
        </p:nvSpPr>
        <p:spPr>
          <a:xfrm>
            <a:off x="596774" y="2053241"/>
            <a:ext cx="5855301" cy="3997167"/>
          </a:xfrm>
          <a:prstGeom prst="rect">
            <a:avLst/>
          </a:prstGeom>
          <a:noFill/>
          <a:ln w="19050">
            <a:noFill/>
          </a:ln>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600" b="0" i="0" kern="1200">
                <a:solidFill>
                  <a:schemeClr val="tx1">
                    <a:tint val="75000"/>
                  </a:schemeClr>
                </a:solidFill>
                <a:latin typeface="Calibri" panose="020F050202020403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spcBef>
                <a:spcPts val="600"/>
              </a:spcBef>
              <a:buClr>
                <a:srgbClr val="00A499"/>
              </a:buClr>
            </a:pPr>
            <a:r>
              <a:rPr lang="en-US" altLang="cs-CZ" sz="2400" dirty="0">
                <a:solidFill>
                  <a:srgbClr val="C00000"/>
                </a:solidFill>
                <a:latin typeface="+mn-lt"/>
              </a:rPr>
              <a:t>In particular, 3 management systems were initially integrated:</a:t>
            </a:r>
            <a:endParaRPr lang="cs-CZ" altLang="cs-CZ" sz="2400" dirty="0">
              <a:solidFill>
                <a:srgbClr val="C00000"/>
              </a:solidFill>
              <a:latin typeface="+mn-lt"/>
            </a:endParaRPr>
          </a:p>
          <a:p>
            <a:pPr marL="342900" indent="-342900">
              <a:spcBef>
                <a:spcPts val="600"/>
              </a:spcBef>
              <a:buClr>
                <a:srgbClr val="00A499"/>
              </a:buClr>
              <a:buFont typeface="Wingdings" panose="05000000000000000000" pitchFamily="2" charset="2"/>
              <a:buChar char="§"/>
            </a:pPr>
            <a:r>
              <a:rPr lang="en-US" altLang="cs-CZ" sz="2400" dirty="0">
                <a:solidFill>
                  <a:schemeClr val="tx1"/>
                </a:solidFill>
                <a:latin typeface="+mn-lt"/>
              </a:rPr>
              <a:t>Quality Management System (QMS).</a:t>
            </a:r>
            <a:endParaRPr lang="cs-CZ" altLang="cs-CZ" sz="2400" dirty="0">
              <a:solidFill>
                <a:schemeClr val="tx1"/>
              </a:solidFill>
              <a:latin typeface="+mn-lt"/>
            </a:endParaRPr>
          </a:p>
          <a:p>
            <a:pPr marL="342900" indent="-342900">
              <a:spcBef>
                <a:spcPts val="600"/>
              </a:spcBef>
              <a:buClr>
                <a:srgbClr val="00A499"/>
              </a:buClr>
              <a:buFont typeface="Wingdings" panose="05000000000000000000" pitchFamily="2" charset="2"/>
              <a:buChar char="§"/>
            </a:pPr>
            <a:r>
              <a:rPr lang="en-US" altLang="cs-CZ" sz="2400" dirty="0">
                <a:solidFill>
                  <a:schemeClr val="tx1"/>
                </a:solidFill>
                <a:latin typeface="+mn-lt"/>
              </a:rPr>
              <a:t>Environmental Management System (EMS).</a:t>
            </a:r>
            <a:endParaRPr lang="cs-CZ" altLang="cs-CZ" sz="2400" dirty="0">
              <a:solidFill>
                <a:schemeClr val="tx1"/>
              </a:solidFill>
              <a:latin typeface="+mn-lt"/>
            </a:endParaRPr>
          </a:p>
          <a:p>
            <a:pPr marL="342900" indent="-342900">
              <a:spcBef>
                <a:spcPts val="600"/>
              </a:spcBef>
              <a:buClr>
                <a:srgbClr val="00A499"/>
              </a:buClr>
              <a:buFont typeface="Wingdings" panose="05000000000000000000" pitchFamily="2" charset="2"/>
              <a:buChar char="§"/>
            </a:pPr>
            <a:r>
              <a:rPr lang="en-US" altLang="cs-CZ" sz="2400" dirty="0">
                <a:solidFill>
                  <a:schemeClr val="tx1"/>
                </a:solidFill>
                <a:latin typeface="+mn-lt"/>
              </a:rPr>
              <a:t>Occupational Health and Safety Management System (OHSMS).</a:t>
            </a:r>
            <a:endParaRPr lang="cs-CZ" altLang="cs-CZ" sz="2400" dirty="0">
              <a:solidFill>
                <a:schemeClr val="tx1"/>
              </a:solidFill>
              <a:latin typeface="+mn-lt"/>
            </a:endParaRPr>
          </a:p>
          <a:p>
            <a:pPr>
              <a:spcBef>
                <a:spcPts val="600"/>
              </a:spcBef>
              <a:buClr>
                <a:srgbClr val="00A499"/>
              </a:buClr>
            </a:pPr>
            <a:endParaRPr lang="cs-CZ" altLang="cs-CZ" sz="2400" dirty="0">
              <a:solidFill>
                <a:schemeClr val="tx1"/>
              </a:solidFill>
              <a:latin typeface="+mn-lt"/>
            </a:endParaRPr>
          </a:p>
          <a:p>
            <a:pPr>
              <a:spcBef>
                <a:spcPts val="600"/>
              </a:spcBef>
              <a:buClr>
                <a:srgbClr val="00A499"/>
              </a:buClr>
            </a:pPr>
            <a:r>
              <a:rPr lang="en-US" altLang="cs-CZ" sz="2400" i="1" dirty="0">
                <a:solidFill>
                  <a:schemeClr val="tx1"/>
                </a:solidFill>
                <a:latin typeface="+mn-lt"/>
              </a:rPr>
              <a:t>Over time, other management systems have been integrated.</a:t>
            </a:r>
            <a:endParaRPr lang="cs-CZ" altLang="cs-CZ" sz="2400" i="1" dirty="0">
              <a:solidFill>
                <a:schemeClr val="tx1"/>
              </a:solidFill>
              <a:latin typeface="+mn-lt"/>
            </a:endParaRPr>
          </a:p>
          <a:p>
            <a:pPr marL="342900" indent="-342900">
              <a:spcBef>
                <a:spcPts val="600"/>
              </a:spcBef>
              <a:buClr>
                <a:srgbClr val="00A499"/>
              </a:buClr>
              <a:buFont typeface="Wingdings" panose="05000000000000000000" pitchFamily="2" charset="2"/>
              <a:buChar char="§"/>
            </a:pPr>
            <a:endParaRPr lang="cs-CZ" altLang="cs-CZ" sz="2400" dirty="0">
              <a:solidFill>
                <a:schemeClr val="tx1"/>
              </a:solidFill>
              <a:latin typeface="+mn-lt"/>
            </a:endParaRPr>
          </a:p>
        </p:txBody>
      </p:sp>
      <p:pic>
        <p:nvPicPr>
          <p:cNvPr id="20" name="Obrázek 19" descr="Obsah obrázku text, Písmo, snímek obrazovky, Grafika&#10;&#10;Popis byl vytvořen automaticky">
            <a:extLst>
              <a:ext uri="{FF2B5EF4-FFF2-40B4-BE49-F238E27FC236}">
                <a16:creationId xmlns:a16="http://schemas.microsoft.com/office/drawing/2014/main" id="{75D69F3F-0A87-F7D5-659F-1E52B4D16B50}"/>
              </a:ext>
            </a:extLst>
          </p:cNvPr>
          <p:cNvPicPr>
            <a:picLocks noChangeAspect="1"/>
          </p:cNvPicPr>
          <p:nvPr/>
        </p:nvPicPr>
        <p:blipFill>
          <a:blip r:embed="rId2"/>
          <a:stretch>
            <a:fillRect/>
          </a:stretch>
        </p:blipFill>
        <p:spPr>
          <a:xfrm>
            <a:off x="-86589" y="-86370"/>
            <a:ext cx="4017656" cy="1058014"/>
          </a:xfrm>
          <a:prstGeom prst="rect">
            <a:avLst/>
          </a:prstGeom>
        </p:spPr>
      </p:pic>
      <p:sp>
        <p:nvSpPr>
          <p:cNvPr id="2" name="Zástupný symbol pro zápatí 4">
            <a:extLst>
              <a:ext uri="{FF2B5EF4-FFF2-40B4-BE49-F238E27FC236}">
                <a16:creationId xmlns:a16="http://schemas.microsoft.com/office/drawing/2014/main" id="{D6FD32FC-E915-EEB5-00AC-866D1829822C}"/>
              </a:ext>
            </a:extLst>
          </p:cNvPr>
          <p:cNvSpPr txBox="1">
            <a:spLocks/>
          </p:cNvSpPr>
          <p:nvPr/>
        </p:nvSpPr>
        <p:spPr>
          <a:xfrm>
            <a:off x="1243621" y="6381195"/>
            <a:ext cx="9937749" cy="318604"/>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cs-CZ" sz="1000" dirty="0" err="1"/>
              <a:t>Advanced</a:t>
            </a:r>
            <a:r>
              <a:rPr lang="cs-CZ" sz="1000" dirty="0"/>
              <a:t> </a:t>
            </a:r>
            <a:r>
              <a:rPr lang="cs-CZ" sz="1000" dirty="0" err="1"/>
              <a:t>Quality</a:t>
            </a:r>
            <a:r>
              <a:rPr lang="cs-CZ" sz="1000" dirty="0"/>
              <a:t> Management Systems</a:t>
            </a:r>
          </a:p>
        </p:txBody>
      </p:sp>
    </p:spTree>
    <p:extLst>
      <p:ext uri="{BB962C8B-B14F-4D97-AF65-F5344CB8AC3E}">
        <p14:creationId xmlns:p14="http://schemas.microsoft.com/office/powerpoint/2010/main" val="18746267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datum 3">
            <a:extLst>
              <a:ext uri="{FF2B5EF4-FFF2-40B4-BE49-F238E27FC236}">
                <a16:creationId xmlns:a16="http://schemas.microsoft.com/office/drawing/2014/main" id="{D0BFBBDB-A24C-0933-AC4C-417CE9AA05D9}"/>
              </a:ext>
            </a:extLst>
          </p:cNvPr>
          <p:cNvSpPr txBox="1">
            <a:spLocks/>
          </p:cNvSpPr>
          <p:nvPr/>
        </p:nvSpPr>
        <p:spPr>
          <a:xfrm>
            <a:off x="212043" y="6390534"/>
            <a:ext cx="926054" cy="312738"/>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8BB769B-EF35-6240-A2A8-465AEF330894}" type="datetime3">
              <a:rPr lang="cs-CZ" sz="1000" smtClean="0"/>
              <a:pPr/>
              <a:t>31/07/24</a:t>
            </a:fld>
            <a:endParaRPr lang="cs-CZ" sz="1000" dirty="0"/>
          </a:p>
        </p:txBody>
      </p:sp>
      <p:sp>
        <p:nvSpPr>
          <p:cNvPr id="9" name="Zástupný symbol pro číslo snímku 5">
            <a:extLst>
              <a:ext uri="{FF2B5EF4-FFF2-40B4-BE49-F238E27FC236}">
                <a16:creationId xmlns:a16="http://schemas.microsoft.com/office/drawing/2014/main" id="{7A9A3CF9-6FDD-4FB5-EBEC-E229058A42C4}"/>
              </a:ext>
            </a:extLst>
          </p:cNvPr>
          <p:cNvSpPr>
            <a:spLocks noGrp="1"/>
          </p:cNvSpPr>
          <p:nvPr>
            <p:ph type="sldNum" sz="quarter" idx="12"/>
          </p:nvPr>
        </p:nvSpPr>
        <p:spPr>
          <a:xfrm>
            <a:off x="11360759" y="6390533"/>
            <a:ext cx="612775" cy="312739"/>
          </a:xfrm>
        </p:spPr>
        <p:txBody>
          <a:bodyPr/>
          <a:lstStyle/>
          <a:p>
            <a:fld id="{1EA44BAA-1A06-B141-8215-9D88CF6A7203}" type="slidenum">
              <a:rPr lang="cs-CZ" sz="1000" smtClean="0"/>
              <a:t>4</a:t>
            </a:fld>
            <a:endParaRPr lang="cs-CZ" sz="1000" dirty="0"/>
          </a:p>
        </p:txBody>
      </p:sp>
      <p:grpSp>
        <p:nvGrpSpPr>
          <p:cNvPr id="31" name="Skupina 30">
            <a:extLst>
              <a:ext uri="{FF2B5EF4-FFF2-40B4-BE49-F238E27FC236}">
                <a16:creationId xmlns:a16="http://schemas.microsoft.com/office/drawing/2014/main" id="{5FBE0367-80CE-7C77-1C68-40D85F6DCB8D}"/>
              </a:ext>
            </a:extLst>
          </p:cNvPr>
          <p:cNvGrpSpPr/>
          <p:nvPr/>
        </p:nvGrpSpPr>
        <p:grpSpPr>
          <a:xfrm>
            <a:off x="625091" y="1056430"/>
            <a:ext cx="11348443" cy="4867802"/>
            <a:chOff x="625091" y="1056430"/>
            <a:chExt cx="11348443" cy="4867802"/>
          </a:xfrm>
        </p:grpSpPr>
        <p:grpSp>
          <p:nvGrpSpPr>
            <p:cNvPr id="17" name="Skupina 16">
              <a:extLst>
                <a:ext uri="{FF2B5EF4-FFF2-40B4-BE49-F238E27FC236}">
                  <a16:creationId xmlns:a16="http://schemas.microsoft.com/office/drawing/2014/main" id="{5720EA23-5D23-6CD5-20E7-98D697E08143}"/>
                </a:ext>
              </a:extLst>
            </p:cNvPr>
            <p:cNvGrpSpPr/>
            <p:nvPr/>
          </p:nvGrpSpPr>
          <p:grpSpPr>
            <a:xfrm>
              <a:off x="3918000" y="1056430"/>
              <a:ext cx="4356000" cy="3600000"/>
              <a:chOff x="6566861" y="2066645"/>
              <a:chExt cx="4356000" cy="3600000"/>
            </a:xfrm>
          </p:grpSpPr>
          <p:grpSp>
            <p:nvGrpSpPr>
              <p:cNvPr id="11" name="Skupina 10">
                <a:extLst>
                  <a:ext uri="{FF2B5EF4-FFF2-40B4-BE49-F238E27FC236}">
                    <a16:creationId xmlns:a16="http://schemas.microsoft.com/office/drawing/2014/main" id="{113A2E41-8587-5F44-6C4D-3FDCC12D0AD9}"/>
                  </a:ext>
                </a:extLst>
              </p:cNvPr>
              <p:cNvGrpSpPr/>
              <p:nvPr/>
            </p:nvGrpSpPr>
            <p:grpSpPr>
              <a:xfrm>
                <a:off x="6566861" y="2066645"/>
                <a:ext cx="4356000" cy="3600000"/>
                <a:chOff x="4319317" y="1855406"/>
                <a:chExt cx="3010654" cy="2726605"/>
              </a:xfrm>
            </p:grpSpPr>
            <p:sp>
              <p:nvSpPr>
                <p:cNvPr id="5" name="Ovál 4">
                  <a:extLst>
                    <a:ext uri="{FF2B5EF4-FFF2-40B4-BE49-F238E27FC236}">
                      <a16:creationId xmlns:a16="http://schemas.microsoft.com/office/drawing/2014/main" id="{6B94C0C5-3C3F-DEE5-851A-13AB2B513B81}"/>
                    </a:ext>
                  </a:extLst>
                </p:cNvPr>
                <p:cNvSpPr/>
                <p:nvPr/>
              </p:nvSpPr>
              <p:spPr>
                <a:xfrm>
                  <a:off x="4924644" y="1855406"/>
                  <a:ext cx="1800000" cy="1800000"/>
                </a:xfrm>
                <a:prstGeom prst="ellipse">
                  <a:avLst/>
                </a:prstGeom>
                <a:noFill/>
                <a:ln w="57150">
                  <a:solidFill>
                    <a:srgbClr val="00A49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7" name="Ovál 6">
                  <a:extLst>
                    <a:ext uri="{FF2B5EF4-FFF2-40B4-BE49-F238E27FC236}">
                      <a16:creationId xmlns:a16="http://schemas.microsoft.com/office/drawing/2014/main" id="{419DD74C-18E8-9499-AEB3-9528245A9D5A}"/>
                    </a:ext>
                  </a:extLst>
                </p:cNvPr>
                <p:cNvSpPr/>
                <p:nvPr/>
              </p:nvSpPr>
              <p:spPr>
                <a:xfrm>
                  <a:off x="5529971" y="2755406"/>
                  <a:ext cx="1800000" cy="1800000"/>
                </a:xfrm>
                <a:prstGeom prst="ellipse">
                  <a:avLst/>
                </a:prstGeom>
                <a:noFill/>
                <a:ln w="57150">
                  <a:solidFill>
                    <a:srgbClr val="00A49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Ovál 9">
                  <a:extLst>
                    <a:ext uri="{FF2B5EF4-FFF2-40B4-BE49-F238E27FC236}">
                      <a16:creationId xmlns:a16="http://schemas.microsoft.com/office/drawing/2014/main" id="{82FE4FA0-E85C-9621-F970-E77C7AB088E5}"/>
                    </a:ext>
                  </a:extLst>
                </p:cNvPr>
                <p:cNvSpPr/>
                <p:nvPr/>
              </p:nvSpPr>
              <p:spPr>
                <a:xfrm>
                  <a:off x="4319317" y="2782011"/>
                  <a:ext cx="1800000" cy="1800000"/>
                </a:xfrm>
                <a:prstGeom prst="ellipse">
                  <a:avLst/>
                </a:prstGeom>
                <a:noFill/>
                <a:ln w="57150">
                  <a:solidFill>
                    <a:srgbClr val="00A49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grpSp>
          <p:sp>
            <p:nvSpPr>
              <p:cNvPr id="14" name="TextovéPole 13">
                <a:extLst>
                  <a:ext uri="{FF2B5EF4-FFF2-40B4-BE49-F238E27FC236}">
                    <a16:creationId xmlns:a16="http://schemas.microsoft.com/office/drawing/2014/main" id="{3D05C432-3988-51AD-41D2-4703B70E4E17}"/>
                  </a:ext>
                </a:extLst>
              </p:cNvPr>
              <p:cNvSpPr txBox="1"/>
              <p:nvPr/>
            </p:nvSpPr>
            <p:spPr>
              <a:xfrm>
                <a:off x="6617369" y="4581227"/>
                <a:ext cx="1760433" cy="369332"/>
              </a:xfrm>
              <a:prstGeom prst="rect">
                <a:avLst/>
              </a:prstGeom>
              <a:noFill/>
            </p:spPr>
            <p:txBody>
              <a:bodyPr wrap="square" rtlCol="0">
                <a:spAutoFit/>
              </a:bodyPr>
              <a:lstStyle/>
              <a:p>
                <a:pPr algn="ctr"/>
                <a:r>
                  <a:rPr lang="cs-CZ" dirty="0"/>
                  <a:t>ISO 9 001</a:t>
                </a:r>
              </a:p>
            </p:txBody>
          </p:sp>
          <p:sp>
            <p:nvSpPr>
              <p:cNvPr id="15" name="TextovéPole 14">
                <a:extLst>
                  <a:ext uri="{FF2B5EF4-FFF2-40B4-BE49-F238E27FC236}">
                    <a16:creationId xmlns:a16="http://schemas.microsoft.com/office/drawing/2014/main" id="{E4597A14-5CFA-7BC7-D8F1-AA1EE397D81F}"/>
                  </a:ext>
                </a:extLst>
              </p:cNvPr>
              <p:cNvSpPr txBox="1"/>
              <p:nvPr/>
            </p:nvSpPr>
            <p:spPr>
              <a:xfrm>
                <a:off x="7800201" y="2686628"/>
                <a:ext cx="1897398" cy="369332"/>
              </a:xfrm>
              <a:prstGeom prst="rect">
                <a:avLst/>
              </a:prstGeom>
              <a:noFill/>
            </p:spPr>
            <p:txBody>
              <a:bodyPr wrap="square" rtlCol="0">
                <a:spAutoFit/>
              </a:bodyPr>
              <a:lstStyle/>
              <a:p>
                <a:pPr algn="ctr"/>
                <a:r>
                  <a:rPr lang="cs-CZ" dirty="0"/>
                  <a:t>ISO 14 001</a:t>
                </a:r>
              </a:p>
            </p:txBody>
          </p:sp>
          <p:sp>
            <p:nvSpPr>
              <p:cNvPr id="16" name="TextovéPole 15">
                <a:extLst>
                  <a:ext uri="{FF2B5EF4-FFF2-40B4-BE49-F238E27FC236}">
                    <a16:creationId xmlns:a16="http://schemas.microsoft.com/office/drawing/2014/main" id="{6C1A5A75-FF65-A981-18F0-F4339B5B13EA}"/>
                  </a:ext>
                </a:extLst>
              </p:cNvPr>
              <p:cNvSpPr txBox="1"/>
              <p:nvPr/>
            </p:nvSpPr>
            <p:spPr>
              <a:xfrm>
                <a:off x="9119652" y="4581225"/>
                <a:ext cx="1760433" cy="369332"/>
              </a:xfrm>
              <a:prstGeom prst="rect">
                <a:avLst/>
              </a:prstGeom>
              <a:noFill/>
            </p:spPr>
            <p:txBody>
              <a:bodyPr wrap="square" rtlCol="0">
                <a:spAutoFit/>
              </a:bodyPr>
              <a:lstStyle/>
              <a:p>
                <a:pPr algn="ctr"/>
                <a:r>
                  <a:rPr lang="cs-CZ" dirty="0"/>
                  <a:t>ISO 45 001</a:t>
                </a:r>
              </a:p>
            </p:txBody>
          </p:sp>
        </p:grpSp>
        <p:grpSp>
          <p:nvGrpSpPr>
            <p:cNvPr id="21" name="Skupina 20">
              <a:extLst>
                <a:ext uri="{FF2B5EF4-FFF2-40B4-BE49-F238E27FC236}">
                  <a16:creationId xmlns:a16="http://schemas.microsoft.com/office/drawing/2014/main" id="{18388BD8-8084-BF1F-1F6D-8F65A124C936}"/>
                </a:ext>
              </a:extLst>
            </p:cNvPr>
            <p:cNvGrpSpPr/>
            <p:nvPr/>
          </p:nvGrpSpPr>
          <p:grpSpPr>
            <a:xfrm>
              <a:off x="6746290" y="1101940"/>
              <a:ext cx="4824716" cy="1668905"/>
              <a:chOff x="6746290" y="1101940"/>
              <a:chExt cx="4824716" cy="1668905"/>
            </a:xfrm>
          </p:grpSpPr>
          <p:sp>
            <p:nvSpPr>
              <p:cNvPr id="19" name="Bublinový popisek: čárový 18">
                <a:extLst>
                  <a:ext uri="{FF2B5EF4-FFF2-40B4-BE49-F238E27FC236}">
                    <a16:creationId xmlns:a16="http://schemas.microsoft.com/office/drawing/2014/main" id="{078C4B27-01AB-4BCA-AEAB-C3A3A922357B}"/>
                  </a:ext>
                </a:extLst>
              </p:cNvPr>
              <p:cNvSpPr/>
              <p:nvPr/>
            </p:nvSpPr>
            <p:spPr>
              <a:xfrm>
                <a:off x="8134054" y="1101940"/>
                <a:ext cx="3436952" cy="1405703"/>
              </a:xfrm>
              <a:prstGeom prst="borderCallout1">
                <a:avLst>
                  <a:gd name="adj1" fmla="val 47323"/>
                  <a:gd name="adj2" fmla="val -625"/>
                  <a:gd name="adj3" fmla="val 112500"/>
                  <a:gd name="adj4" fmla="val -38333"/>
                </a:avLst>
              </a:prstGeom>
              <a:noFill/>
              <a:ln w="28575">
                <a:solidFill>
                  <a:srgbClr val="00A49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dirty="0" err="1">
                    <a:solidFill>
                      <a:schemeClr val="tx1"/>
                    </a:solidFill>
                  </a:rPr>
                  <a:t>Common</a:t>
                </a:r>
                <a:r>
                  <a:rPr lang="cs-CZ" dirty="0">
                    <a:solidFill>
                      <a:schemeClr val="tx1"/>
                    </a:solidFill>
                  </a:rPr>
                  <a:t> </a:t>
                </a:r>
                <a:r>
                  <a:rPr lang="cs-CZ" dirty="0" err="1">
                    <a:solidFill>
                      <a:schemeClr val="tx1"/>
                    </a:solidFill>
                  </a:rPr>
                  <a:t>elements</a:t>
                </a:r>
                <a:r>
                  <a:rPr lang="cs-CZ" dirty="0">
                    <a:solidFill>
                      <a:schemeClr val="tx1"/>
                    </a:solidFill>
                  </a:rPr>
                  <a:t> </a:t>
                </a:r>
              </a:p>
              <a:p>
                <a:pPr algn="ctr"/>
                <a:r>
                  <a:rPr lang="cs-CZ" b="1" dirty="0">
                    <a:solidFill>
                      <a:srgbClr val="00A499"/>
                    </a:solidFill>
                  </a:rPr>
                  <a:t>EMS (ISO 14 001) </a:t>
                </a:r>
              </a:p>
              <a:p>
                <a:pPr algn="ctr"/>
                <a:r>
                  <a:rPr lang="cs-CZ" dirty="0">
                    <a:solidFill>
                      <a:schemeClr val="tx1"/>
                    </a:solidFill>
                  </a:rPr>
                  <a:t>and </a:t>
                </a:r>
              </a:p>
              <a:p>
                <a:pPr algn="ctr"/>
                <a:r>
                  <a:rPr lang="cs-CZ" b="1" dirty="0">
                    <a:solidFill>
                      <a:srgbClr val="00A499"/>
                    </a:solidFill>
                  </a:rPr>
                  <a:t>OHSMS (ISO 45 001)</a:t>
                </a:r>
              </a:p>
            </p:txBody>
          </p:sp>
          <p:sp>
            <p:nvSpPr>
              <p:cNvPr id="20" name="Ovál 19">
                <a:extLst>
                  <a:ext uri="{FF2B5EF4-FFF2-40B4-BE49-F238E27FC236}">
                    <a16:creationId xmlns:a16="http://schemas.microsoft.com/office/drawing/2014/main" id="{BF350289-D40E-D9FD-F12C-7CF4A04D8012}"/>
                  </a:ext>
                </a:extLst>
              </p:cNvPr>
              <p:cNvSpPr/>
              <p:nvPr/>
            </p:nvSpPr>
            <p:spPr>
              <a:xfrm>
                <a:off x="6746290" y="2626845"/>
                <a:ext cx="144000" cy="144000"/>
              </a:xfrm>
              <a:prstGeom prst="ellipse">
                <a:avLst/>
              </a:prstGeom>
              <a:solidFill>
                <a:srgbClr val="00A499"/>
              </a:solidFill>
              <a:ln>
                <a:solidFill>
                  <a:srgbClr val="00A49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grpSp>
        <p:grpSp>
          <p:nvGrpSpPr>
            <p:cNvPr id="24" name="Skupina 23">
              <a:extLst>
                <a:ext uri="{FF2B5EF4-FFF2-40B4-BE49-F238E27FC236}">
                  <a16:creationId xmlns:a16="http://schemas.microsoft.com/office/drawing/2014/main" id="{6C374A80-E0B1-1AF1-FFD2-6ED78E579991}"/>
                </a:ext>
              </a:extLst>
            </p:cNvPr>
            <p:cNvGrpSpPr/>
            <p:nvPr/>
          </p:nvGrpSpPr>
          <p:grpSpPr>
            <a:xfrm>
              <a:off x="625091" y="1334594"/>
              <a:ext cx="4819075" cy="1469864"/>
              <a:chOff x="625091" y="1334594"/>
              <a:chExt cx="4819075" cy="1469864"/>
            </a:xfrm>
          </p:grpSpPr>
          <p:sp>
            <p:nvSpPr>
              <p:cNvPr id="22" name="Bublinový popisek: čárový 21">
                <a:extLst>
                  <a:ext uri="{FF2B5EF4-FFF2-40B4-BE49-F238E27FC236}">
                    <a16:creationId xmlns:a16="http://schemas.microsoft.com/office/drawing/2014/main" id="{91BC52CE-2499-CD4F-2A22-E8C01F8E611F}"/>
                  </a:ext>
                </a:extLst>
              </p:cNvPr>
              <p:cNvSpPr/>
              <p:nvPr/>
            </p:nvSpPr>
            <p:spPr>
              <a:xfrm>
                <a:off x="625091" y="1334594"/>
                <a:ext cx="3436952" cy="1405703"/>
              </a:xfrm>
              <a:prstGeom prst="borderCallout1">
                <a:avLst>
                  <a:gd name="adj1" fmla="val 49755"/>
                  <a:gd name="adj2" fmla="val 100822"/>
                  <a:gd name="adj3" fmla="val 96693"/>
                  <a:gd name="adj4" fmla="val 138205"/>
                </a:avLst>
              </a:prstGeom>
              <a:noFill/>
              <a:ln w="28575">
                <a:solidFill>
                  <a:srgbClr val="00A49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dirty="0" err="1">
                    <a:solidFill>
                      <a:schemeClr val="tx1"/>
                    </a:solidFill>
                  </a:rPr>
                  <a:t>Common</a:t>
                </a:r>
                <a:r>
                  <a:rPr lang="cs-CZ" dirty="0">
                    <a:solidFill>
                      <a:schemeClr val="tx1"/>
                    </a:solidFill>
                  </a:rPr>
                  <a:t> </a:t>
                </a:r>
                <a:r>
                  <a:rPr lang="cs-CZ" dirty="0" err="1">
                    <a:solidFill>
                      <a:schemeClr val="tx1"/>
                    </a:solidFill>
                  </a:rPr>
                  <a:t>elements</a:t>
                </a:r>
                <a:r>
                  <a:rPr lang="cs-CZ" dirty="0">
                    <a:solidFill>
                      <a:schemeClr val="tx1"/>
                    </a:solidFill>
                  </a:rPr>
                  <a:t> </a:t>
                </a:r>
              </a:p>
              <a:p>
                <a:pPr algn="ctr"/>
                <a:r>
                  <a:rPr lang="cs-CZ" b="1" dirty="0">
                    <a:solidFill>
                      <a:srgbClr val="00A499"/>
                    </a:solidFill>
                  </a:rPr>
                  <a:t>EMS (ISO 14 001)</a:t>
                </a:r>
                <a:r>
                  <a:rPr lang="cs-CZ" dirty="0">
                    <a:solidFill>
                      <a:schemeClr val="tx1"/>
                    </a:solidFill>
                  </a:rPr>
                  <a:t> </a:t>
                </a:r>
              </a:p>
              <a:p>
                <a:pPr algn="ctr"/>
                <a:r>
                  <a:rPr lang="cs-CZ" dirty="0">
                    <a:solidFill>
                      <a:schemeClr val="tx1"/>
                    </a:solidFill>
                  </a:rPr>
                  <a:t>and </a:t>
                </a:r>
              </a:p>
              <a:p>
                <a:pPr algn="ctr"/>
                <a:r>
                  <a:rPr lang="cs-CZ" b="1" dirty="0">
                    <a:solidFill>
                      <a:srgbClr val="00A499"/>
                    </a:solidFill>
                  </a:rPr>
                  <a:t>QMS (ISO 9001)</a:t>
                </a:r>
              </a:p>
            </p:txBody>
          </p:sp>
          <p:sp>
            <p:nvSpPr>
              <p:cNvPr id="23" name="Ovál 22">
                <a:extLst>
                  <a:ext uri="{FF2B5EF4-FFF2-40B4-BE49-F238E27FC236}">
                    <a16:creationId xmlns:a16="http://schemas.microsoft.com/office/drawing/2014/main" id="{940E62D8-9A40-5873-FD91-D170068BBD4B}"/>
                  </a:ext>
                </a:extLst>
              </p:cNvPr>
              <p:cNvSpPr/>
              <p:nvPr/>
            </p:nvSpPr>
            <p:spPr>
              <a:xfrm>
                <a:off x="5300166" y="2660458"/>
                <a:ext cx="144000" cy="144000"/>
              </a:xfrm>
              <a:prstGeom prst="ellipse">
                <a:avLst/>
              </a:prstGeom>
              <a:solidFill>
                <a:srgbClr val="00A499"/>
              </a:solidFill>
              <a:ln>
                <a:solidFill>
                  <a:srgbClr val="00A49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grpSp>
        <p:grpSp>
          <p:nvGrpSpPr>
            <p:cNvPr id="25" name="Skupina 24">
              <a:extLst>
                <a:ext uri="{FF2B5EF4-FFF2-40B4-BE49-F238E27FC236}">
                  <a16:creationId xmlns:a16="http://schemas.microsoft.com/office/drawing/2014/main" id="{18ECEC27-8853-48FD-2157-6FA9F7531C5B}"/>
                </a:ext>
              </a:extLst>
            </p:cNvPr>
            <p:cNvGrpSpPr/>
            <p:nvPr/>
          </p:nvGrpSpPr>
          <p:grpSpPr>
            <a:xfrm>
              <a:off x="955755" y="3698510"/>
              <a:ext cx="5211098" cy="2225722"/>
              <a:chOff x="625091" y="514575"/>
              <a:chExt cx="5211098" cy="2225722"/>
            </a:xfrm>
          </p:grpSpPr>
          <p:sp>
            <p:nvSpPr>
              <p:cNvPr id="26" name="Bublinový popisek: čárový 25">
                <a:extLst>
                  <a:ext uri="{FF2B5EF4-FFF2-40B4-BE49-F238E27FC236}">
                    <a16:creationId xmlns:a16="http://schemas.microsoft.com/office/drawing/2014/main" id="{6DB74878-AB9B-DCDD-955E-FE94DB75AB61}"/>
                  </a:ext>
                </a:extLst>
              </p:cNvPr>
              <p:cNvSpPr/>
              <p:nvPr/>
            </p:nvSpPr>
            <p:spPr>
              <a:xfrm>
                <a:off x="625091" y="1334594"/>
                <a:ext cx="3436952" cy="1405703"/>
              </a:xfrm>
              <a:prstGeom prst="borderCallout1">
                <a:avLst>
                  <a:gd name="adj1" fmla="val -1920"/>
                  <a:gd name="adj2" fmla="val 49601"/>
                  <a:gd name="adj3" fmla="val -52860"/>
                  <a:gd name="adj4" fmla="val 149145"/>
                </a:avLst>
              </a:prstGeom>
              <a:noFill/>
              <a:ln w="28575">
                <a:solidFill>
                  <a:srgbClr val="00A49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dirty="0" err="1">
                    <a:solidFill>
                      <a:schemeClr val="tx1"/>
                    </a:solidFill>
                  </a:rPr>
                  <a:t>Common</a:t>
                </a:r>
                <a:r>
                  <a:rPr lang="cs-CZ" dirty="0">
                    <a:solidFill>
                      <a:schemeClr val="tx1"/>
                    </a:solidFill>
                  </a:rPr>
                  <a:t> </a:t>
                </a:r>
                <a:r>
                  <a:rPr lang="cs-CZ" dirty="0" err="1">
                    <a:solidFill>
                      <a:schemeClr val="tx1"/>
                    </a:solidFill>
                  </a:rPr>
                  <a:t>elements</a:t>
                </a:r>
                <a:r>
                  <a:rPr lang="cs-CZ" dirty="0">
                    <a:solidFill>
                      <a:schemeClr val="tx1"/>
                    </a:solidFill>
                  </a:rPr>
                  <a:t> </a:t>
                </a:r>
              </a:p>
              <a:p>
                <a:pPr algn="ctr"/>
                <a:r>
                  <a:rPr lang="cs-CZ" b="1" dirty="0">
                    <a:solidFill>
                      <a:srgbClr val="00A499"/>
                    </a:solidFill>
                  </a:rPr>
                  <a:t>QMS (ISO 9001)</a:t>
                </a:r>
              </a:p>
              <a:p>
                <a:pPr algn="ctr"/>
                <a:r>
                  <a:rPr lang="cs-CZ" dirty="0">
                    <a:solidFill>
                      <a:schemeClr val="tx1"/>
                    </a:solidFill>
                  </a:rPr>
                  <a:t>and</a:t>
                </a:r>
              </a:p>
              <a:p>
                <a:pPr algn="ctr"/>
                <a:r>
                  <a:rPr lang="cs-CZ" b="1" dirty="0">
                    <a:solidFill>
                      <a:srgbClr val="00A499"/>
                    </a:solidFill>
                  </a:rPr>
                  <a:t>OHSMS (ISO 45001)</a:t>
                </a:r>
              </a:p>
            </p:txBody>
          </p:sp>
          <p:sp>
            <p:nvSpPr>
              <p:cNvPr id="27" name="Ovál 26">
                <a:extLst>
                  <a:ext uri="{FF2B5EF4-FFF2-40B4-BE49-F238E27FC236}">
                    <a16:creationId xmlns:a16="http://schemas.microsoft.com/office/drawing/2014/main" id="{7AE2E59A-B0D6-9B1F-7955-EAFD64B924E0}"/>
                  </a:ext>
                </a:extLst>
              </p:cNvPr>
              <p:cNvSpPr/>
              <p:nvPr/>
            </p:nvSpPr>
            <p:spPr>
              <a:xfrm>
                <a:off x="5692189" y="514575"/>
                <a:ext cx="144000" cy="144000"/>
              </a:xfrm>
              <a:prstGeom prst="ellipse">
                <a:avLst/>
              </a:prstGeom>
              <a:solidFill>
                <a:srgbClr val="00A499"/>
              </a:solidFill>
              <a:ln>
                <a:solidFill>
                  <a:srgbClr val="00A49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grpSp>
        <p:grpSp>
          <p:nvGrpSpPr>
            <p:cNvPr id="28" name="Skupina 27">
              <a:extLst>
                <a:ext uri="{FF2B5EF4-FFF2-40B4-BE49-F238E27FC236}">
                  <a16:creationId xmlns:a16="http://schemas.microsoft.com/office/drawing/2014/main" id="{884D52E2-F008-0776-1011-418A8940E735}"/>
                </a:ext>
              </a:extLst>
            </p:cNvPr>
            <p:cNvGrpSpPr/>
            <p:nvPr/>
          </p:nvGrpSpPr>
          <p:grpSpPr>
            <a:xfrm>
              <a:off x="6022853" y="3009862"/>
              <a:ext cx="5950681" cy="2896903"/>
              <a:chOff x="5784383" y="174711"/>
              <a:chExt cx="5950681" cy="2896903"/>
            </a:xfrm>
          </p:grpSpPr>
          <p:sp>
            <p:nvSpPr>
              <p:cNvPr id="29" name="Bublinový popisek: čárový 28">
                <a:extLst>
                  <a:ext uri="{FF2B5EF4-FFF2-40B4-BE49-F238E27FC236}">
                    <a16:creationId xmlns:a16="http://schemas.microsoft.com/office/drawing/2014/main" id="{93738814-F426-F255-7BBE-B27379773AFE}"/>
                  </a:ext>
                </a:extLst>
              </p:cNvPr>
              <p:cNvSpPr/>
              <p:nvPr/>
            </p:nvSpPr>
            <p:spPr>
              <a:xfrm>
                <a:off x="8134054" y="1101940"/>
                <a:ext cx="3601010" cy="1969674"/>
              </a:xfrm>
              <a:prstGeom prst="borderCallout1">
                <a:avLst>
                  <a:gd name="adj1" fmla="val 47323"/>
                  <a:gd name="adj2" fmla="val -625"/>
                  <a:gd name="adj3" fmla="val -42472"/>
                  <a:gd name="adj4" fmla="val -65933"/>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dirty="0">
                    <a:solidFill>
                      <a:srgbClr val="C00000"/>
                    </a:solidFill>
                  </a:rPr>
                  <a:t>Common elements of all three SMs:</a:t>
                </a:r>
                <a:endParaRPr lang="cs-CZ" b="1" dirty="0">
                  <a:solidFill>
                    <a:srgbClr val="C00000"/>
                  </a:solidFill>
                </a:endParaRPr>
              </a:p>
              <a:p>
                <a:pPr algn="ctr"/>
                <a:r>
                  <a:rPr lang="cs-CZ" dirty="0">
                    <a:solidFill>
                      <a:schemeClr val="tx1"/>
                    </a:solidFill>
                  </a:rPr>
                  <a:t>- </a:t>
                </a:r>
                <a:r>
                  <a:rPr lang="fr-FR" dirty="0">
                    <a:solidFill>
                      <a:schemeClr val="tx1"/>
                    </a:solidFill>
                  </a:rPr>
                  <a:t>internal audits,</a:t>
                </a:r>
                <a:endParaRPr lang="cs-CZ" dirty="0">
                  <a:solidFill>
                    <a:schemeClr val="tx1"/>
                  </a:solidFill>
                </a:endParaRPr>
              </a:p>
              <a:p>
                <a:pPr algn="ctr"/>
                <a:r>
                  <a:rPr lang="fr-FR" dirty="0">
                    <a:solidFill>
                      <a:schemeClr val="tx1"/>
                    </a:solidFill>
                  </a:rPr>
                  <a:t>- non-compliance management,</a:t>
                </a:r>
                <a:endParaRPr lang="cs-CZ" dirty="0">
                  <a:solidFill>
                    <a:schemeClr val="tx1"/>
                  </a:solidFill>
                </a:endParaRPr>
              </a:p>
              <a:p>
                <a:pPr algn="ctr"/>
                <a:r>
                  <a:rPr lang="fr-FR" dirty="0">
                    <a:solidFill>
                      <a:schemeClr val="tx1"/>
                    </a:solidFill>
                  </a:rPr>
                  <a:t>- management reviews,</a:t>
                </a:r>
                <a:endParaRPr lang="cs-CZ" dirty="0">
                  <a:solidFill>
                    <a:schemeClr val="tx1"/>
                  </a:solidFill>
                </a:endParaRPr>
              </a:p>
              <a:p>
                <a:pPr algn="ctr"/>
                <a:r>
                  <a:rPr lang="fr-FR" dirty="0">
                    <a:solidFill>
                      <a:schemeClr val="tx1"/>
                    </a:solidFill>
                  </a:rPr>
                  <a:t>- continuous improvement,</a:t>
                </a:r>
                <a:endParaRPr lang="cs-CZ" dirty="0">
                  <a:solidFill>
                    <a:schemeClr val="tx1"/>
                  </a:solidFill>
                </a:endParaRPr>
              </a:p>
              <a:p>
                <a:pPr algn="ctr"/>
                <a:r>
                  <a:rPr lang="fr-FR" dirty="0">
                    <a:solidFill>
                      <a:schemeClr val="tx1"/>
                    </a:solidFill>
                  </a:rPr>
                  <a:t>- etc.</a:t>
                </a:r>
                <a:r>
                  <a:rPr lang="cs-CZ" dirty="0">
                    <a:solidFill>
                      <a:schemeClr val="tx1"/>
                    </a:solidFill>
                  </a:rPr>
                  <a:t> </a:t>
                </a:r>
              </a:p>
            </p:txBody>
          </p:sp>
          <p:sp>
            <p:nvSpPr>
              <p:cNvPr id="30" name="Ovál 29">
                <a:extLst>
                  <a:ext uri="{FF2B5EF4-FFF2-40B4-BE49-F238E27FC236}">
                    <a16:creationId xmlns:a16="http://schemas.microsoft.com/office/drawing/2014/main" id="{5E83B6A1-D538-BC2D-8C73-83067FF2DE51}"/>
                  </a:ext>
                </a:extLst>
              </p:cNvPr>
              <p:cNvSpPr/>
              <p:nvPr/>
            </p:nvSpPr>
            <p:spPr>
              <a:xfrm>
                <a:off x="5784383" y="174711"/>
                <a:ext cx="144000" cy="144000"/>
              </a:xfrm>
              <a:prstGeom prst="ellipse">
                <a:avLst/>
              </a:prstGeom>
              <a:solidFill>
                <a:srgbClr val="C00000"/>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grpSp>
      </p:grpSp>
      <p:pic>
        <p:nvPicPr>
          <p:cNvPr id="32" name="Obrázek 31" descr="Obsah obrázku text, Písmo, snímek obrazovky, Grafika&#10;&#10;Popis byl vytvořen automaticky">
            <a:extLst>
              <a:ext uri="{FF2B5EF4-FFF2-40B4-BE49-F238E27FC236}">
                <a16:creationId xmlns:a16="http://schemas.microsoft.com/office/drawing/2014/main" id="{C8AD70EF-9B0B-E62A-3569-E591F5F57CD5}"/>
              </a:ext>
            </a:extLst>
          </p:cNvPr>
          <p:cNvPicPr>
            <a:picLocks noChangeAspect="1"/>
          </p:cNvPicPr>
          <p:nvPr/>
        </p:nvPicPr>
        <p:blipFill>
          <a:blip r:embed="rId2"/>
          <a:stretch>
            <a:fillRect/>
          </a:stretch>
        </p:blipFill>
        <p:spPr>
          <a:xfrm>
            <a:off x="-86589" y="-86370"/>
            <a:ext cx="4017656" cy="1058014"/>
          </a:xfrm>
          <a:prstGeom prst="rect">
            <a:avLst/>
          </a:prstGeom>
        </p:spPr>
      </p:pic>
      <p:sp>
        <p:nvSpPr>
          <p:cNvPr id="2" name="Zástupný symbol pro zápatí 4">
            <a:extLst>
              <a:ext uri="{FF2B5EF4-FFF2-40B4-BE49-F238E27FC236}">
                <a16:creationId xmlns:a16="http://schemas.microsoft.com/office/drawing/2014/main" id="{6789C02C-9807-BC34-52B1-19525E094888}"/>
              </a:ext>
            </a:extLst>
          </p:cNvPr>
          <p:cNvSpPr txBox="1">
            <a:spLocks/>
          </p:cNvSpPr>
          <p:nvPr/>
        </p:nvSpPr>
        <p:spPr>
          <a:xfrm>
            <a:off x="1243621" y="6381195"/>
            <a:ext cx="9937749" cy="318604"/>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cs-CZ" sz="1000" dirty="0" err="1"/>
              <a:t>Advanced</a:t>
            </a:r>
            <a:r>
              <a:rPr lang="cs-CZ" sz="1000" dirty="0"/>
              <a:t> </a:t>
            </a:r>
            <a:r>
              <a:rPr lang="cs-CZ" sz="1000" dirty="0" err="1"/>
              <a:t>Quality</a:t>
            </a:r>
            <a:r>
              <a:rPr lang="cs-CZ" sz="1000" dirty="0"/>
              <a:t> Management Systems</a:t>
            </a:r>
          </a:p>
        </p:txBody>
      </p:sp>
    </p:spTree>
    <p:extLst>
      <p:ext uri="{BB962C8B-B14F-4D97-AF65-F5344CB8AC3E}">
        <p14:creationId xmlns:p14="http://schemas.microsoft.com/office/powerpoint/2010/main" val="8570701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datum 3">
            <a:extLst>
              <a:ext uri="{FF2B5EF4-FFF2-40B4-BE49-F238E27FC236}">
                <a16:creationId xmlns:a16="http://schemas.microsoft.com/office/drawing/2014/main" id="{D0BFBBDB-A24C-0933-AC4C-417CE9AA05D9}"/>
              </a:ext>
            </a:extLst>
          </p:cNvPr>
          <p:cNvSpPr txBox="1">
            <a:spLocks/>
          </p:cNvSpPr>
          <p:nvPr/>
        </p:nvSpPr>
        <p:spPr>
          <a:xfrm>
            <a:off x="212043" y="6390534"/>
            <a:ext cx="926054" cy="312738"/>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8BB769B-EF35-6240-A2A8-465AEF330894}" type="datetime3">
              <a:rPr lang="cs-CZ" sz="1000" smtClean="0"/>
              <a:pPr/>
              <a:t>31/07/24</a:t>
            </a:fld>
            <a:endParaRPr lang="cs-CZ" sz="1000" dirty="0"/>
          </a:p>
        </p:txBody>
      </p:sp>
      <p:sp>
        <p:nvSpPr>
          <p:cNvPr id="9" name="Zástupný symbol pro číslo snímku 5">
            <a:extLst>
              <a:ext uri="{FF2B5EF4-FFF2-40B4-BE49-F238E27FC236}">
                <a16:creationId xmlns:a16="http://schemas.microsoft.com/office/drawing/2014/main" id="{7A9A3CF9-6FDD-4FB5-EBEC-E229058A42C4}"/>
              </a:ext>
            </a:extLst>
          </p:cNvPr>
          <p:cNvSpPr>
            <a:spLocks noGrp="1"/>
          </p:cNvSpPr>
          <p:nvPr>
            <p:ph type="sldNum" sz="quarter" idx="12"/>
          </p:nvPr>
        </p:nvSpPr>
        <p:spPr>
          <a:xfrm>
            <a:off x="11360759" y="6390533"/>
            <a:ext cx="612775" cy="312739"/>
          </a:xfrm>
        </p:spPr>
        <p:txBody>
          <a:bodyPr/>
          <a:lstStyle/>
          <a:p>
            <a:fld id="{1EA44BAA-1A06-B141-8215-9D88CF6A7203}" type="slidenum">
              <a:rPr lang="cs-CZ" sz="1000" smtClean="0"/>
              <a:t>5</a:t>
            </a:fld>
            <a:endParaRPr lang="cs-CZ" sz="1000" dirty="0"/>
          </a:p>
        </p:txBody>
      </p:sp>
      <p:sp>
        <p:nvSpPr>
          <p:cNvPr id="11" name="Nadpis 1">
            <a:extLst>
              <a:ext uri="{FF2B5EF4-FFF2-40B4-BE49-F238E27FC236}">
                <a16:creationId xmlns:a16="http://schemas.microsoft.com/office/drawing/2014/main" id="{B59077B1-7889-0F57-4C1F-6E5357BB1470}"/>
              </a:ext>
            </a:extLst>
          </p:cNvPr>
          <p:cNvSpPr>
            <a:spLocks noGrp="1"/>
          </p:cNvSpPr>
          <p:nvPr>
            <p:ph type="title"/>
          </p:nvPr>
        </p:nvSpPr>
        <p:spPr>
          <a:xfrm>
            <a:off x="192088" y="1072505"/>
            <a:ext cx="11796416" cy="756295"/>
          </a:xfrm>
        </p:spPr>
        <p:txBody>
          <a:bodyPr anchor="ctr">
            <a:normAutofit/>
          </a:bodyPr>
          <a:lstStyle/>
          <a:p>
            <a:r>
              <a:rPr lang="pl-PL" sz="3600" dirty="0">
                <a:solidFill>
                  <a:srgbClr val="00A499"/>
                </a:solidFill>
              </a:rPr>
              <a:t>IMS – COMMON REQUIREMENTS</a:t>
            </a:r>
            <a:endParaRPr lang="cs-CZ" sz="3600" dirty="0"/>
          </a:p>
        </p:txBody>
      </p:sp>
      <p:sp>
        <p:nvSpPr>
          <p:cNvPr id="13" name="Zástupný text 2">
            <a:extLst>
              <a:ext uri="{FF2B5EF4-FFF2-40B4-BE49-F238E27FC236}">
                <a16:creationId xmlns:a16="http://schemas.microsoft.com/office/drawing/2014/main" id="{25FFC6E0-F77C-4A97-BD40-B71D81C0EEDB}"/>
              </a:ext>
            </a:extLst>
          </p:cNvPr>
          <p:cNvSpPr txBox="1">
            <a:spLocks/>
          </p:cNvSpPr>
          <p:nvPr/>
        </p:nvSpPr>
        <p:spPr>
          <a:xfrm>
            <a:off x="623976" y="2214422"/>
            <a:ext cx="10910179" cy="3483647"/>
          </a:xfrm>
          <a:prstGeom prst="rect">
            <a:avLst/>
          </a:prstGeom>
          <a:noFill/>
          <a:ln w="19050">
            <a:noFill/>
          </a:ln>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600" b="0" i="0" kern="1200">
                <a:solidFill>
                  <a:schemeClr val="tx1">
                    <a:tint val="75000"/>
                  </a:schemeClr>
                </a:solidFill>
                <a:latin typeface="Calibri" panose="020F050202020403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marL="342900" indent="-342900">
              <a:spcBef>
                <a:spcPts val="600"/>
              </a:spcBef>
              <a:buClr>
                <a:srgbClr val="00A499"/>
              </a:buClr>
              <a:buFont typeface="Wingdings" panose="05000000000000000000" pitchFamily="2" charset="2"/>
              <a:buChar char="§"/>
            </a:pPr>
            <a:r>
              <a:rPr lang="en-US" altLang="cs-CZ" sz="2400" dirty="0">
                <a:solidFill>
                  <a:schemeClr val="tx1"/>
                </a:solidFill>
                <a:latin typeface="+mn-lt"/>
              </a:rPr>
              <a:t>Management policy establishing and communication</a:t>
            </a:r>
          </a:p>
          <a:p>
            <a:pPr marL="342900" indent="-342900">
              <a:spcBef>
                <a:spcPts val="600"/>
              </a:spcBef>
              <a:buClr>
                <a:srgbClr val="00A499"/>
              </a:buClr>
              <a:buFont typeface="Wingdings" panose="05000000000000000000" pitchFamily="2" charset="2"/>
              <a:buChar char="§"/>
            </a:pPr>
            <a:r>
              <a:rPr lang="en-US" altLang="cs-CZ" sz="2400" dirty="0">
                <a:solidFill>
                  <a:schemeClr val="tx1"/>
                </a:solidFill>
                <a:latin typeface="+mn-lt"/>
              </a:rPr>
              <a:t>Top management commitment</a:t>
            </a:r>
          </a:p>
          <a:p>
            <a:pPr marL="342900" indent="-342900">
              <a:spcBef>
                <a:spcPts val="600"/>
              </a:spcBef>
              <a:buClr>
                <a:srgbClr val="00A499"/>
              </a:buClr>
              <a:buFont typeface="Wingdings" panose="05000000000000000000" pitchFamily="2" charset="2"/>
              <a:buChar char="§"/>
            </a:pPr>
            <a:r>
              <a:rPr lang="en-US" altLang="cs-CZ" sz="2400" dirty="0">
                <a:solidFill>
                  <a:schemeClr val="tx1"/>
                </a:solidFill>
                <a:latin typeface="+mn-lt"/>
              </a:rPr>
              <a:t>Management objectives establishing and communication</a:t>
            </a:r>
          </a:p>
          <a:p>
            <a:pPr marL="342900" indent="-342900">
              <a:spcBef>
                <a:spcPts val="600"/>
              </a:spcBef>
              <a:buClr>
                <a:srgbClr val="00A499"/>
              </a:buClr>
              <a:buFont typeface="Wingdings" panose="05000000000000000000" pitchFamily="2" charset="2"/>
              <a:buChar char="§"/>
            </a:pPr>
            <a:r>
              <a:rPr lang="en-US" altLang="cs-CZ" sz="2400" dirty="0">
                <a:solidFill>
                  <a:schemeClr val="tx1"/>
                </a:solidFill>
                <a:latin typeface="+mn-lt"/>
              </a:rPr>
              <a:t>Planning to achieve management objectives</a:t>
            </a:r>
          </a:p>
          <a:p>
            <a:pPr marL="342900" indent="-342900">
              <a:spcBef>
                <a:spcPts val="600"/>
              </a:spcBef>
              <a:buClr>
                <a:srgbClr val="00A499"/>
              </a:buClr>
              <a:buFont typeface="Wingdings" panose="05000000000000000000" pitchFamily="2" charset="2"/>
              <a:buChar char="§"/>
            </a:pPr>
            <a:r>
              <a:rPr lang="en-US" altLang="cs-CZ" sz="2400" dirty="0">
                <a:solidFill>
                  <a:schemeClr val="tx1"/>
                </a:solidFill>
                <a:latin typeface="+mn-lt"/>
              </a:rPr>
              <a:t>Management of external providers</a:t>
            </a:r>
          </a:p>
          <a:p>
            <a:pPr marL="342900" indent="-342900">
              <a:spcBef>
                <a:spcPts val="600"/>
              </a:spcBef>
              <a:buClr>
                <a:srgbClr val="00A499"/>
              </a:buClr>
              <a:buFont typeface="Wingdings" panose="05000000000000000000" pitchFamily="2" charset="2"/>
              <a:buChar char="§"/>
            </a:pPr>
            <a:r>
              <a:rPr lang="en-US" altLang="cs-CZ" sz="2400" dirty="0">
                <a:solidFill>
                  <a:schemeClr val="tx1"/>
                </a:solidFill>
                <a:latin typeface="+mn-lt"/>
              </a:rPr>
              <a:t>Assignment of relevant responsibilities and authorities</a:t>
            </a:r>
          </a:p>
          <a:p>
            <a:pPr marL="342900" indent="-342900">
              <a:spcBef>
                <a:spcPts val="600"/>
              </a:spcBef>
              <a:buClr>
                <a:srgbClr val="00A499"/>
              </a:buClr>
              <a:buFont typeface="Wingdings" panose="05000000000000000000" pitchFamily="2" charset="2"/>
              <a:buChar char="§"/>
            </a:pPr>
            <a:r>
              <a:rPr lang="en-US" altLang="cs-CZ" sz="2400" dirty="0">
                <a:solidFill>
                  <a:schemeClr val="tx1"/>
                </a:solidFill>
                <a:latin typeface="+mn-lt"/>
              </a:rPr>
              <a:t>Control of documented information</a:t>
            </a:r>
          </a:p>
          <a:p>
            <a:pPr marL="342900" indent="-342900">
              <a:spcBef>
                <a:spcPts val="600"/>
              </a:spcBef>
              <a:buClr>
                <a:srgbClr val="00A499"/>
              </a:buClr>
              <a:buFont typeface="Wingdings" panose="05000000000000000000" pitchFamily="2" charset="2"/>
              <a:buChar char="§"/>
            </a:pPr>
            <a:r>
              <a:rPr lang="en-US" altLang="cs-CZ" sz="2400" dirty="0">
                <a:solidFill>
                  <a:schemeClr val="tx1"/>
                </a:solidFill>
                <a:latin typeface="+mn-lt"/>
              </a:rPr>
              <a:t>Work environment control</a:t>
            </a:r>
          </a:p>
        </p:txBody>
      </p:sp>
      <p:pic>
        <p:nvPicPr>
          <p:cNvPr id="3" name="Obrázek 2" descr="Obsah obrázku text, Písmo, snímek obrazovky, Grafika&#10;&#10;Popis byl vytvořen automaticky">
            <a:extLst>
              <a:ext uri="{FF2B5EF4-FFF2-40B4-BE49-F238E27FC236}">
                <a16:creationId xmlns:a16="http://schemas.microsoft.com/office/drawing/2014/main" id="{002E1650-E2D6-E973-1A13-4199C6E5F1F2}"/>
              </a:ext>
            </a:extLst>
          </p:cNvPr>
          <p:cNvPicPr>
            <a:picLocks noChangeAspect="1"/>
          </p:cNvPicPr>
          <p:nvPr/>
        </p:nvPicPr>
        <p:blipFill>
          <a:blip r:embed="rId2"/>
          <a:stretch>
            <a:fillRect/>
          </a:stretch>
        </p:blipFill>
        <p:spPr>
          <a:xfrm>
            <a:off x="-86589" y="-86370"/>
            <a:ext cx="4017656" cy="1058014"/>
          </a:xfrm>
          <a:prstGeom prst="rect">
            <a:avLst/>
          </a:prstGeom>
        </p:spPr>
      </p:pic>
      <p:sp>
        <p:nvSpPr>
          <p:cNvPr id="2" name="Zástupný symbol pro zápatí 4">
            <a:extLst>
              <a:ext uri="{FF2B5EF4-FFF2-40B4-BE49-F238E27FC236}">
                <a16:creationId xmlns:a16="http://schemas.microsoft.com/office/drawing/2014/main" id="{7A61E151-618C-9AFB-2362-099F1FFD7359}"/>
              </a:ext>
            </a:extLst>
          </p:cNvPr>
          <p:cNvSpPr txBox="1">
            <a:spLocks/>
          </p:cNvSpPr>
          <p:nvPr/>
        </p:nvSpPr>
        <p:spPr>
          <a:xfrm>
            <a:off x="1243621" y="6381195"/>
            <a:ext cx="9937749" cy="318604"/>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cs-CZ" sz="1000" dirty="0" err="1"/>
              <a:t>Advanced</a:t>
            </a:r>
            <a:r>
              <a:rPr lang="cs-CZ" sz="1000" dirty="0"/>
              <a:t> </a:t>
            </a:r>
            <a:r>
              <a:rPr lang="cs-CZ" sz="1000" dirty="0" err="1"/>
              <a:t>Quality</a:t>
            </a:r>
            <a:r>
              <a:rPr lang="cs-CZ" sz="1000" dirty="0"/>
              <a:t> Management Systems</a:t>
            </a:r>
          </a:p>
        </p:txBody>
      </p:sp>
    </p:spTree>
    <p:extLst>
      <p:ext uri="{BB962C8B-B14F-4D97-AF65-F5344CB8AC3E}">
        <p14:creationId xmlns:p14="http://schemas.microsoft.com/office/powerpoint/2010/main" val="22022769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datum 3">
            <a:extLst>
              <a:ext uri="{FF2B5EF4-FFF2-40B4-BE49-F238E27FC236}">
                <a16:creationId xmlns:a16="http://schemas.microsoft.com/office/drawing/2014/main" id="{D0BFBBDB-A24C-0933-AC4C-417CE9AA05D9}"/>
              </a:ext>
            </a:extLst>
          </p:cNvPr>
          <p:cNvSpPr txBox="1">
            <a:spLocks/>
          </p:cNvSpPr>
          <p:nvPr/>
        </p:nvSpPr>
        <p:spPr>
          <a:xfrm>
            <a:off x="212043" y="6390534"/>
            <a:ext cx="926054" cy="312738"/>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8BB769B-EF35-6240-A2A8-465AEF330894}" type="datetime3">
              <a:rPr lang="cs-CZ" sz="1000" smtClean="0"/>
              <a:pPr/>
              <a:t>31/07/24</a:t>
            </a:fld>
            <a:endParaRPr lang="cs-CZ" sz="1000" dirty="0"/>
          </a:p>
        </p:txBody>
      </p:sp>
      <p:sp>
        <p:nvSpPr>
          <p:cNvPr id="9" name="Zástupný symbol pro číslo snímku 5">
            <a:extLst>
              <a:ext uri="{FF2B5EF4-FFF2-40B4-BE49-F238E27FC236}">
                <a16:creationId xmlns:a16="http://schemas.microsoft.com/office/drawing/2014/main" id="{7A9A3CF9-6FDD-4FB5-EBEC-E229058A42C4}"/>
              </a:ext>
            </a:extLst>
          </p:cNvPr>
          <p:cNvSpPr>
            <a:spLocks noGrp="1"/>
          </p:cNvSpPr>
          <p:nvPr>
            <p:ph type="sldNum" sz="quarter" idx="12"/>
          </p:nvPr>
        </p:nvSpPr>
        <p:spPr>
          <a:xfrm>
            <a:off x="11360759" y="6390533"/>
            <a:ext cx="612775" cy="312739"/>
          </a:xfrm>
        </p:spPr>
        <p:txBody>
          <a:bodyPr/>
          <a:lstStyle/>
          <a:p>
            <a:fld id="{1EA44BAA-1A06-B141-8215-9D88CF6A7203}" type="slidenum">
              <a:rPr lang="cs-CZ" sz="1000" smtClean="0"/>
              <a:t>6</a:t>
            </a:fld>
            <a:endParaRPr lang="cs-CZ" sz="1000" dirty="0"/>
          </a:p>
        </p:txBody>
      </p:sp>
      <p:sp>
        <p:nvSpPr>
          <p:cNvPr id="13" name="Zástupný text 2">
            <a:extLst>
              <a:ext uri="{FF2B5EF4-FFF2-40B4-BE49-F238E27FC236}">
                <a16:creationId xmlns:a16="http://schemas.microsoft.com/office/drawing/2014/main" id="{25FFC6E0-F77C-4A97-BD40-B71D81C0EEDB}"/>
              </a:ext>
            </a:extLst>
          </p:cNvPr>
          <p:cNvSpPr txBox="1">
            <a:spLocks/>
          </p:cNvSpPr>
          <p:nvPr/>
        </p:nvSpPr>
        <p:spPr>
          <a:xfrm>
            <a:off x="596774" y="2409153"/>
            <a:ext cx="10910179" cy="2831711"/>
          </a:xfrm>
          <a:prstGeom prst="rect">
            <a:avLst/>
          </a:prstGeom>
          <a:noFill/>
          <a:ln w="19050">
            <a:noFill/>
          </a:ln>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600" b="0" i="0" kern="1200">
                <a:solidFill>
                  <a:schemeClr val="tx1">
                    <a:tint val="75000"/>
                  </a:schemeClr>
                </a:solidFill>
                <a:latin typeface="Calibri" panose="020F050202020403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marL="342900" indent="-342900">
              <a:spcBef>
                <a:spcPts val="600"/>
              </a:spcBef>
              <a:buClr>
                <a:srgbClr val="00A499"/>
              </a:buClr>
              <a:buFont typeface="Wingdings" panose="05000000000000000000" pitchFamily="2" charset="2"/>
              <a:buChar char="§"/>
            </a:pPr>
            <a:r>
              <a:rPr lang="en-US" altLang="cs-CZ" sz="2400" dirty="0">
                <a:solidFill>
                  <a:schemeClr val="tx1"/>
                </a:solidFill>
                <a:latin typeface="+mn-lt"/>
              </a:rPr>
              <a:t>Internal communication</a:t>
            </a:r>
          </a:p>
          <a:p>
            <a:pPr marL="342900" indent="-342900">
              <a:spcBef>
                <a:spcPts val="600"/>
              </a:spcBef>
              <a:buClr>
                <a:srgbClr val="00A499"/>
              </a:buClr>
              <a:buFont typeface="Wingdings" panose="05000000000000000000" pitchFamily="2" charset="2"/>
              <a:buChar char="§"/>
            </a:pPr>
            <a:r>
              <a:rPr lang="en-US" altLang="cs-CZ" sz="2400" dirty="0">
                <a:solidFill>
                  <a:schemeClr val="tx1"/>
                </a:solidFill>
                <a:latin typeface="+mn-lt"/>
              </a:rPr>
              <a:t>Ensuring of people competence</a:t>
            </a:r>
          </a:p>
          <a:p>
            <a:pPr marL="342900" indent="-342900">
              <a:spcBef>
                <a:spcPts val="600"/>
              </a:spcBef>
              <a:buClr>
                <a:srgbClr val="00A499"/>
              </a:buClr>
              <a:buFont typeface="Wingdings" panose="05000000000000000000" pitchFamily="2" charset="2"/>
              <a:buChar char="§"/>
            </a:pPr>
            <a:r>
              <a:rPr lang="en-US" altLang="cs-CZ" sz="2400" dirty="0">
                <a:solidFill>
                  <a:schemeClr val="tx1"/>
                </a:solidFill>
                <a:latin typeface="+mn-lt"/>
              </a:rPr>
              <a:t>Management of infrastructure </a:t>
            </a:r>
          </a:p>
          <a:p>
            <a:pPr marL="342900" indent="-342900">
              <a:spcBef>
                <a:spcPts val="600"/>
              </a:spcBef>
              <a:buClr>
                <a:srgbClr val="00A499"/>
              </a:buClr>
              <a:buFont typeface="Wingdings" panose="05000000000000000000" pitchFamily="2" charset="2"/>
              <a:buChar char="§"/>
            </a:pPr>
            <a:r>
              <a:rPr lang="en-US" altLang="cs-CZ" sz="2400" dirty="0">
                <a:solidFill>
                  <a:schemeClr val="tx1"/>
                </a:solidFill>
                <a:latin typeface="+mn-lt"/>
              </a:rPr>
              <a:t>Risk assessment and preventive actions</a:t>
            </a:r>
          </a:p>
          <a:p>
            <a:pPr marL="342900" indent="-342900">
              <a:spcBef>
                <a:spcPts val="600"/>
              </a:spcBef>
              <a:buClr>
                <a:srgbClr val="00A499"/>
              </a:buClr>
              <a:buFont typeface="Wingdings" panose="05000000000000000000" pitchFamily="2" charset="2"/>
              <a:buChar char="§"/>
            </a:pPr>
            <a:r>
              <a:rPr lang="en-US" altLang="cs-CZ" sz="2400" dirty="0">
                <a:solidFill>
                  <a:schemeClr val="tx1"/>
                </a:solidFill>
                <a:latin typeface="+mn-lt"/>
              </a:rPr>
              <a:t>Internal auditing</a:t>
            </a:r>
          </a:p>
          <a:p>
            <a:pPr marL="342900" indent="-342900">
              <a:spcBef>
                <a:spcPts val="600"/>
              </a:spcBef>
              <a:buClr>
                <a:srgbClr val="00A499"/>
              </a:buClr>
              <a:buFont typeface="Wingdings" panose="05000000000000000000" pitchFamily="2" charset="2"/>
              <a:buChar char="§"/>
            </a:pPr>
            <a:r>
              <a:rPr lang="en-US" altLang="cs-CZ" sz="2400" dirty="0">
                <a:solidFill>
                  <a:schemeClr val="tx1"/>
                </a:solidFill>
                <a:latin typeface="+mn-lt"/>
              </a:rPr>
              <a:t>Management review</a:t>
            </a:r>
          </a:p>
          <a:p>
            <a:pPr marL="342900" indent="-342900">
              <a:spcBef>
                <a:spcPts val="600"/>
              </a:spcBef>
              <a:buClr>
                <a:srgbClr val="00A499"/>
              </a:buClr>
              <a:buFont typeface="Wingdings" panose="05000000000000000000" pitchFamily="2" charset="2"/>
              <a:buChar char="§"/>
            </a:pPr>
            <a:r>
              <a:rPr lang="en-US" altLang="cs-CZ" sz="2400" dirty="0">
                <a:solidFill>
                  <a:schemeClr val="tx1"/>
                </a:solidFill>
                <a:latin typeface="+mn-lt"/>
              </a:rPr>
              <a:t>Continual </a:t>
            </a:r>
            <a:r>
              <a:rPr lang="en-US" altLang="cs-CZ" sz="2400" dirty="0" err="1">
                <a:solidFill>
                  <a:schemeClr val="tx1"/>
                </a:solidFill>
                <a:latin typeface="+mn-lt"/>
              </a:rPr>
              <a:t>improvemen</a:t>
            </a:r>
            <a:r>
              <a:rPr lang="cs-CZ" altLang="cs-CZ" sz="2400" dirty="0">
                <a:solidFill>
                  <a:schemeClr val="tx1"/>
                </a:solidFill>
                <a:latin typeface="+mn-lt"/>
              </a:rPr>
              <a:t>t</a:t>
            </a:r>
            <a:endParaRPr lang="en-US" altLang="cs-CZ" sz="2400" dirty="0">
              <a:solidFill>
                <a:schemeClr val="tx1"/>
              </a:solidFill>
              <a:latin typeface="+mn-lt"/>
            </a:endParaRPr>
          </a:p>
        </p:txBody>
      </p:sp>
      <p:pic>
        <p:nvPicPr>
          <p:cNvPr id="3" name="Obrázek 2" descr="Obsah obrázku text, Písmo, snímek obrazovky, Grafika&#10;&#10;Popis byl vytvořen automaticky">
            <a:extLst>
              <a:ext uri="{FF2B5EF4-FFF2-40B4-BE49-F238E27FC236}">
                <a16:creationId xmlns:a16="http://schemas.microsoft.com/office/drawing/2014/main" id="{BD02DCA9-1DDD-730A-A2C7-7026FBC60A56}"/>
              </a:ext>
            </a:extLst>
          </p:cNvPr>
          <p:cNvPicPr>
            <a:picLocks noChangeAspect="1"/>
          </p:cNvPicPr>
          <p:nvPr/>
        </p:nvPicPr>
        <p:blipFill>
          <a:blip r:embed="rId2"/>
          <a:stretch>
            <a:fillRect/>
          </a:stretch>
        </p:blipFill>
        <p:spPr>
          <a:xfrm>
            <a:off x="-86589" y="-86370"/>
            <a:ext cx="4017656" cy="1058014"/>
          </a:xfrm>
          <a:prstGeom prst="rect">
            <a:avLst/>
          </a:prstGeom>
        </p:spPr>
      </p:pic>
      <p:sp>
        <p:nvSpPr>
          <p:cNvPr id="2" name="Zástupný symbol pro zápatí 4">
            <a:extLst>
              <a:ext uri="{FF2B5EF4-FFF2-40B4-BE49-F238E27FC236}">
                <a16:creationId xmlns:a16="http://schemas.microsoft.com/office/drawing/2014/main" id="{25B64BD2-2AD1-1C12-D60A-BE64DB3DEFDE}"/>
              </a:ext>
            </a:extLst>
          </p:cNvPr>
          <p:cNvSpPr txBox="1">
            <a:spLocks/>
          </p:cNvSpPr>
          <p:nvPr/>
        </p:nvSpPr>
        <p:spPr>
          <a:xfrm>
            <a:off x="1243621" y="6381195"/>
            <a:ext cx="9937749" cy="318604"/>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cs-CZ" sz="1000" dirty="0" err="1"/>
              <a:t>Advanced</a:t>
            </a:r>
            <a:r>
              <a:rPr lang="cs-CZ" sz="1000" dirty="0"/>
              <a:t> </a:t>
            </a:r>
            <a:r>
              <a:rPr lang="cs-CZ" sz="1000" dirty="0" err="1"/>
              <a:t>Quality</a:t>
            </a:r>
            <a:r>
              <a:rPr lang="cs-CZ" sz="1000" dirty="0"/>
              <a:t> Management Systems</a:t>
            </a:r>
          </a:p>
        </p:txBody>
      </p:sp>
      <p:sp>
        <p:nvSpPr>
          <p:cNvPr id="10" name="Nadpis 1">
            <a:extLst>
              <a:ext uri="{FF2B5EF4-FFF2-40B4-BE49-F238E27FC236}">
                <a16:creationId xmlns:a16="http://schemas.microsoft.com/office/drawing/2014/main" id="{3C0F5B63-C66B-0068-7178-A440CF67CB8D}"/>
              </a:ext>
            </a:extLst>
          </p:cNvPr>
          <p:cNvSpPr>
            <a:spLocks noGrp="1"/>
          </p:cNvSpPr>
          <p:nvPr>
            <p:ph type="title"/>
          </p:nvPr>
        </p:nvSpPr>
        <p:spPr>
          <a:xfrm>
            <a:off x="192088" y="1072505"/>
            <a:ext cx="11796416" cy="756295"/>
          </a:xfrm>
        </p:spPr>
        <p:txBody>
          <a:bodyPr anchor="ctr">
            <a:normAutofit/>
          </a:bodyPr>
          <a:lstStyle/>
          <a:p>
            <a:r>
              <a:rPr lang="pl-PL" sz="3600" dirty="0">
                <a:solidFill>
                  <a:srgbClr val="00A499"/>
                </a:solidFill>
              </a:rPr>
              <a:t>IMS – COMMON REQUIREMENTS</a:t>
            </a:r>
            <a:endParaRPr lang="cs-CZ" sz="3600" dirty="0"/>
          </a:p>
        </p:txBody>
      </p:sp>
    </p:spTree>
    <p:extLst>
      <p:ext uri="{BB962C8B-B14F-4D97-AF65-F5344CB8AC3E}">
        <p14:creationId xmlns:p14="http://schemas.microsoft.com/office/powerpoint/2010/main" val="16224780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datum 3">
            <a:extLst>
              <a:ext uri="{FF2B5EF4-FFF2-40B4-BE49-F238E27FC236}">
                <a16:creationId xmlns:a16="http://schemas.microsoft.com/office/drawing/2014/main" id="{D0BFBBDB-A24C-0933-AC4C-417CE9AA05D9}"/>
              </a:ext>
            </a:extLst>
          </p:cNvPr>
          <p:cNvSpPr txBox="1">
            <a:spLocks/>
          </p:cNvSpPr>
          <p:nvPr/>
        </p:nvSpPr>
        <p:spPr>
          <a:xfrm>
            <a:off x="212043" y="6390534"/>
            <a:ext cx="926054" cy="312738"/>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8BB769B-EF35-6240-A2A8-465AEF330894}" type="datetime3">
              <a:rPr lang="cs-CZ" sz="1000" smtClean="0"/>
              <a:pPr/>
              <a:t>31/07/24</a:t>
            </a:fld>
            <a:endParaRPr lang="cs-CZ" sz="1000" dirty="0"/>
          </a:p>
        </p:txBody>
      </p:sp>
      <p:sp>
        <p:nvSpPr>
          <p:cNvPr id="9" name="Zástupný symbol pro číslo snímku 5">
            <a:extLst>
              <a:ext uri="{FF2B5EF4-FFF2-40B4-BE49-F238E27FC236}">
                <a16:creationId xmlns:a16="http://schemas.microsoft.com/office/drawing/2014/main" id="{7A9A3CF9-6FDD-4FB5-EBEC-E229058A42C4}"/>
              </a:ext>
            </a:extLst>
          </p:cNvPr>
          <p:cNvSpPr>
            <a:spLocks noGrp="1"/>
          </p:cNvSpPr>
          <p:nvPr>
            <p:ph type="sldNum" sz="quarter" idx="12"/>
          </p:nvPr>
        </p:nvSpPr>
        <p:spPr>
          <a:xfrm>
            <a:off x="11360759" y="6390533"/>
            <a:ext cx="612775" cy="312739"/>
          </a:xfrm>
        </p:spPr>
        <p:txBody>
          <a:bodyPr/>
          <a:lstStyle/>
          <a:p>
            <a:fld id="{1EA44BAA-1A06-B141-8215-9D88CF6A7203}" type="slidenum">
              <a:rPr lang="cs-CZ" sz="1000" smtClean="0"/>
              <a:t>7</a:t>
            </a:fld>
            <a:endParaRPr lang="cs-CZ" sz="1000" dirty="0"/>
          </a:p>
        </p:txBody>
      </p:sp>
      <p:grpSp>
        <p:nvGrpSpPr>
          <p:cNvPr id="75" name="Skupina 74">
            <a:extLst>
              <a:ext uri="{FF2B5EF4-FFF2-40B4-BE49-F238E27FC236}">
                <a16:creationId xmlns:a16="http://schemas.microsoft.com/office/drawing/2014/main" id="{963AB579-FE6B-FA92-8D9C-FC53243CC4F1}"/>
              </a:ext>
            </a:extLst>
          </p:cNvPr>
          <p:cNvGrpSpPr/>
          <p:nvPr/>
        </p:nvGrpSpPr>
        <p:grpSpPr>
          <a:xfrm>
            <a:off x="550090" y="1151468"/>
            <a:ext cx="11300683" cy="4942418"/>
            <a:chOff x="550090" y="1151468"/>
            <a:chExt cx="11300683" cy="4942418"/>
          </a:xfrm>
        </p:grpSpPr>
        <p:grpSp>
          <p:nvGrpSpPr>
            <p:cNvPr id="72" name="Skupina 71">
              <a:extLst>
                <a:ext uri="{FF2B5EF4-FFF2-40B4-BE49-F238E27FC236}">
                  <a16:creationId xmlns:a16="http://schemas.microsoft.com/office/drawing/2014/main" id="{E1F7781C-6453-2AB8-31E3-45280CDEF165}"/>
                </a:ext>
              </a:extLst>
            </p:cNvPr>
            <p:cNvGrpSpPr/>
            <p:nvPr/>
          </p:nvGrpSpPr>
          <p:grpSpPr>
            <a:xfrm>
              <a:off x="550090" y="1151468"/>
              <a:ext cx="8049484" cy="4942418"/>
              <a:chOff x="1633824" y="1143001"/>
              <a:chExt cx="8049484" cy="4942418"/>
            </a:xfrm>
          </p:grpSpPr>
          <p:grpSp>
            <p:nvGrpSpPr>
              <p:cNvPr id="65" name="Skupina 64">
                <a:extLst>
                  <a:ext uri="{FF2B5EF4-FFF2-40B4-BE49-F238E27FC236}">
                    <a16:creationId xmlns:a16="http://schemas.microsoft.com/office/drawing/2014/main" id="{164D5030-5333-E50F-C923-C427231E4F06}"/>
                  </a:ext>
                </a:extLst>
              </p:cNvPr>
              <p:cNvGrpSpPr/>
              <p:nvPr/>
            </p:nvGrpSpPr>
            <p:grpSpPr>
              <a:xfrm>
                <a:off x="4147568" y="1845301"/>
                <a:ext cx="3005127" cy="3470694"/>
                <a:chOff x="4071368" y="1363499"/>
                <a:chExt cx="3005127" cy="3470694"/>
              </a:xfrm>
            </p:grpSpPr>
            <p:cxnSp>
              <p:nvCxnSpPr>
                <p:cNvPr id="59" name="Přímá spojnice se šipkou 58">
                  <a:extLst>
                    <a:ext uri="{FF2B5EF4-FFF2-40B4-BE49-F238E27FC236}">
                      <a16:creationId xmlns:a16="http://schemas.microsoft.com/office/drawing/2014/main" id="{AAC94A01-2D51-C74D-D5BC-F04005FED004}"/>
                    </a:ext>
                  </a:extLst>
                </p:cNvPr>
                <p:cNvCxnSpPr>
                  <a:cxnSpLocks/>
                </p:cNvCxnSpPr>
                <p:nvPr/>
              </p:nvCxnSpPr>
              <p:spPr>
                <a:xfrm flipH="1">
                  <a:off x="4086993" y="3552500"/>
                  <a:ext cx="855913" cy="521568"/>
                </a:xfrm>
                <a:prstGeom prst="straightConnector1">
                  <a:avLst/>
                </a:prstGeom>
                <a:ln>
                  <a:solidFill>
                    <a:srgbClr val="00A499"/>
                  </a:solidFill>
                  <a:tailEnd type="triangle"/>
                </a:ln>
              </p:spPr>
              <p:style>
                <a:lnRef idx="1">
                  <a:schemeClr val="accent1"/>
                </a:lnRef>
                <a:fillRef idx="0">
                  <a:schemeClr val="accent1"/>
                </a:fillRef>
                <a:effectRef idx="0">
                  <a:schemeClr val="accent1"/>
                </a:effectRef>
                <a:fontRef idx="minor">
                  <a:schemeClr val="tx1"/>
                </a:fontRef>
              </p:style>
            </p:cxnSp>
            <p:cxnSp>
              <p:nvCxnSpPr>
                <p:cNvPr id="54" name="Přímá spojnice se šipkou 53">
                  <a:extLst>
                    <a:ext uri="{FF2B5EF4-FFF2-40B4-BE49-F238E27FC236}">
                      <a16:creationId xmlns:a16="http://schemas.microsoft.com/office/drawing/2014/main" id="{BCE2F381-72B5-749A-28CC-601CFF82C474}"/>
                    </a:ext>
                  </a:extLst>
                </p:cNvPr>
                <p:cNvCxnSpPr>
                  <a:cxnSpLocks/>
                </p:cNvCxnSpPr>
                <p:nvPr/>
              </p:nvCxnSpPr>
              <p:spPr>
                <a:xfrm flipH="1" flipV="1">
                  <a:off x="4071368" y="2163748"/>
                  <a:ext cx="864699" cy="548802"/>
                </a:xfrm>
                <a:prstGeom prst="straightConnector1">
                  <a:avLst/>
                </a:prstGeom>
                <a:ln>
                  <a:solidFill>
                    <a:srgbClr val="00A499"/>
                  </a:solidFill>
                  <a:tailEnd type="triangle"/>
                </a:ln>
              </p:spPr>
              <p:style>
                <a:lnRef idx="1">
                  <a:schemeClr val="accent1"/>
                </a:lnRef>
                <a:fillRef idx="0">
                  <a:schemeClr val="accent1"/>
                </a:fillRef>
                <a:effectRef idx="0">
                  <a:schemeClr val="accent1"/>
                </a:effectRef>
                <a:fontRef idx="minor">
                  <a:schemeClr val="tx1"/>
                </a:fontRef>
              </p:style>
            </p:cxnSp>
            <p:cxnSp>
              <p:nvCxnSpPr>
                <p:cNvPr id="53" name="Přímá spojnice se šipkou 52">
                  <a:extLst>
                    <a:ext uri="{FF2B5EF4-FFF2-40B4-BE49-F238E27FC236}">
                      <a16:creationId xmlns:a16="http://schemas.microsoft.com/office/drawing/2014/main" id="{BFA5A580-83C3-5887-EB8A-1BDD6CCFBEB9}"/>
                    </a:ext>
                  </a:extLst>
                </p:cNvPr>
                <p:cNvCxnSpPr>
                  <a:cxnSpLocks/>
                </p:cNvCxnSpPr>
                <p:nvPr/>
              </p:nvCxnSpPr>
              <p:spPr>
                <a:xfrm flipV="1">
                  <a:off x="5550464" y="1363499"/>
                  <a:ext cx="0" cy="975042"/>
                </a:xfrm>
                <a:prstGeom prst="straightConnector1">
                  <a:avLst/>
                </a:prstGeom>
                <a:ln>
                  <a:solidFill>
                    <a:srgbClr val="00A499"/>
                  </a:solidFill>
                  <a:tailEnd type="triangle"/>
                </a:ln>
              </p:spPr>
              <p:style>
                <a:lnRef idx="1">
                  <a:schemeClr val="accent1"/>
                </a:lnRef>
                <a:fillRef idx="0">
                  <a:schemeClr val="accent1"/>
                </a:fillRef>
                <a:effectRef idx="0">
                  <a:schemeClr val="accent1"/>
                </a:effectRef>
                <a:fontRef idx="minor">
                  <a:schemeClr val="tx1"/>
                </a:fontRef>
              </p:style>
            </p:cxnSp>
            <p:cxnSp>
              <p:nvCxnSpPr>
                <p:cNvPr id="51" name="Přímá spojnice se šipkou 50">
                  <a:extLst>
                    <a:ext uri="{FF2B5EF4-FFF2-40B4-BE49-F238E27FC236}">
                      <a16:creationId xmlns:a16="http://schemas.microsoft.com/office/drawing/2014/main" id="{2616450F-BC05-FAA2-9017-74AA36E69332}"/>
                    </a:ext>
                  </a:extLst>
                </p:cNvPr>
                <p:cNvCxnSpPr>
                  <a:cxnSpLocks/>
                </p:cNvCxnSpPr>
                <p:nvPr/>
              </p:nvCxnSpPr>
              <p:spPr>
                <a:xfrm>
                  <a:off x="5560766" y="3859151"/>
                  <a:ext cx="0" cy="975042"/>
                </a:xfrm>
                <a:prstGeom prst="straightConnector1">
                  <a:avLst/>
                </a:prstGeom>
                <a:ln>
                  <a:solidFill>
                    <a:srgbClr val="00A499"/>
                  </a:solidFill>
                  <a:tailEnd type="triangle"/>
                </a:ln>
              </p:spPr>
              <p:style>
                <a:lnRef idx="1">
                  <a:schemeClr val="accent1"/>
                </a:lnRef>
                <a:fillRef idx="0">
                  <a:schemeClr val="accent1"/>
                </a:fillRef>
                <a:effectRef idx="0">
                  <a:schemeClr val="accent1"/>
                </a:effectRef>
                <a:fontRef idx="minor">
                  <a:schemeClr val="tx1"/>
                </a:fontRef>
              </p:style>
            </p:cxnSp>
            <p:cxnSp>
              <p:nvCxnSpPr>
                <p:cNvPr id="46" name="Přímá spojnice se šipkou 45">
                  <a:extLst>
                    <a:ext uri="{FF2B5EF4-FFF2-40B4-BE49-F238E27FC236}">
                      <a16:creationId xmlns:a16="http://schemas.microsoft.com/office/drawing/2014/main" id="{A9E5558C-1F9F-3AA4-AD99-6FF52D684337}"/>
                    </a:ext>
                  </a:extLst>
                </p:cNvPr>
                <p:cNvCxnSpPr>
                  <a:cxnSpLocks/>
                </p:cNvCxnSpPr>
                <p:nvPr/>
              </p:nvCxnSpPr>
              <p:spPr>
                <a:xfrm>
                  <a:off x="6170160" y="3560967"/>
                  <a:ext cx="889401" cy="497310"/>
                </a:xfrm>
                <a:prstGeom prst="straightConnector1">
                  <a:avLst/>
                </a:prstGeom>
                <a:ln>
                  <a:solidFill>
                    <a:srgbClr val="00A499"/>
                  </a:solidFill>
                  <a:tailEnd type="triangle"/>
                </a:ln>
              </p:spPr>
              <p:style>
                <a:lnRef idx="1">
                  <a:schemeClr val="accent1"/>
                </a:lnRef>
                <a:fillRef idx="0">
                  <a:schemeClr val="accent1"/>
                </a:fillRef>
                <a:effectRef idx="0">
                  <a:schemeClr val="accent1"/>
                </a:effectRef>
                <a:fontRef idx="minor">
                  <a:schemeClr val="tx1"/>
                </a:fontRef>
              </p:style>
            </p:cxnSp>
            <p:cxnSp>
              <p:nvCxnSpPr>
                <p:cNvPr id="44" name="Přímá spojnice se šipkou 43">
                  <a:extLst>
                    <a:ext uri="{FF2B5EF4-FFF2-40B4-BE49-F238E27FC236}">
                      <a16:creationId xmlns:a16="http://schemas.microsoft.com/office/drawing/2014/main" id="{63833C40-7B7E-692F-86D5-C3A4F935C8D6}"/>
                    </a:ext>
                  </a:extLst>
                </p:cNvPr>
                <p:cNvCxnSpPr>
                  <a:cxnSpLocks/>
                </p:cNvCxnSpPr>
                <p:nvPr/>
              </p:nvCxnSpPr>
              <p:spPr>
                <a:xfrm flipV="1">
                  <a:off x="6212495" y="2150276"/>
                  <a:ext cx="864000" cy="545871"/>
                </a:xfrm>
                <a:prstGeom prst="straightConnector1">
                  <a:avLst/>
                </a:prstGeom>
                <a:ln>
                  <a:solidFill>
                    <a:srgbClr val="00A499"/>
                  </a:solidFill>
                  <a:tailEnd type="triangle"/>
                </a:ln>
              </p:spPr>
              <p:style>
                <a:lnRef idx="1">
                  <a:schemeClr val="accent1"/>
                </a:lnRef>
                <a:fillRef idx="0">
                  <a:schemeClr val="accent1"/>
                </a:fillRef>
                <a:effectRef idx="0">
                  <a:schemeClr val="accent1"/>
                </a:effectRef>
                <a:fontRef idx="minor">
                  <a:schemeClr val="tx1"/>
                </a:fontRef>
              </p:style>
            </p:cxnSp>
            <p:grpSp>
              <p:nvGrpSpPr>
                <p:cNvPr id="42" name="Skupina 41">
                  <a:extLst>
                    <a:ext uri="{FF2B5EF4-FFF2-40B4-BE49-F238E27FC236}">
                      <a16:creationId xmlns:a16="http://schemas.microsoft.com/office/drawing/2014/main" id="{F672F923-FB01-7A31-D4DE-96A3BFBE50C3}"/>
                    </a:ext>
                  </a:extLst>
                </p:cNvPr>
                <p:cNvGrpSpPr/>
                <p:nvPr/>
              </p:nvGrpSpPr>
              <p:grpSpPr>
                <a:xfrm>
                  <a:off x="4292918" y="1658019"/>
                  <a:ext cx="2549610" cy="2892516"/>
                  <a:chOff x="4292918" y="1658019"/>
                  <a:chExt cx="2549610" cy="2892516"/>
                </a:xfrm>
              </p:grpSpPr>
              <p:sp>
                <p:nvSpPr>
                  <p:cNvPr id="6" name="Ovál 5">
                    <a:extLst>
                      <a:ext uri="{FF2B5EF4-FFF2-40B4-BE49-F238E27FC236}">
                        <a16:creationId xmlns:a16="http://schemas.microsoft.com/office/drawing/2014/main" id="{EC21A6D0-19A7-B7B4-86F8-4BC9417382F9}"/>
                      </a:ext>
                    </a:extLst>
                  </p:cNvPr>
                  <p:cNvSpPr/>
                  <p:nvPr/>
                </p:nvSpPr>
                <p:spPr>
                  <a:xfrm>
                    <a:off x="4845465" y="2384277"/>
                    <a:ext cx="1440000" cy="1440000"/>
                  </a:xfrm>
                  <a:prstGeom prst="ellipse">
                    <a:avLst/>
                  </a:prstGeom>
                  <a:noFill/>
                  <a:ln w="120650">
                    <a:solidFill>
                      <a:srgbClr val="00A49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3600" b="1" dirty="0">
                        <a:solidFill>
                          <a:srgbClr val="00A499"/>
                        </a:solidFill>
                      </a:rPr>
                      <a:t>IMS</a:t>
                    </a:r>
                  </a:p>
                </p:txBody>
              </p:sp>
              <p:sp>
                <p:nvSpPr>
                  <p:cNvPr id="12" name="Ovál 11">
                    <a:extLst>
                      <a:ext uri="{FF2B5EF4-FFF2-40B4-BE49-F238E27FC236}">
                        <a16:creationId xmlns:a16="http://schemas.microsoft.com/office/drawing/2014/main" id="{07A9AF9B-C408-0278-303A-EDCF73D92333}"/>
                      </a:ext>
                    </a:extLst>
                  </p:cNvPr>
                  <p:cNvSpPr/>
                  <p:nvPr/>
                </p:nvSpPr>
                <p:spPr>
                  <a:xfrm>
                    <a:off x="4334158" y="1892019"/>
                    <a:ext cx="2462613" cy="2424515"/>
                  </a:xfrm>
                  <a:prstGeom prst="ellipse">
                    <a:avLst/>
                  </a:prstGeom>
                  <a:noFill/>
                  <a:ln w="260350">
                    <a:solidFill>
                      <a:srgbClr val="00A49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3" name="Ovál 12">
                    <a:extLst>
                      <a:ext uri="{FF2B5EF4-FFF2-40B4-BE49-F238E27FC236}">
                        <a16:creationId xmlns:a16="http://schemas.microsoft.com/office/drawing/2014/main" id="{E87868BC-9B2E-36F6-D5DB-6645D5E61581}"/>
                      </a:ext>
                    </a:extLst>
                  </p:cNvPr>
                  <p:cNvSpPr/>
                  <p:nvPr/>
                </p:nvSpPr>
                <p:spPr>
                  <a:xfrm>
                    <a:off x="5331464" y="1658019"/>
                    <a:ext cx="468000" cy="468000"/>
                  </a:xfrm>
                  <a:prstGeom prst="ellipse">
                    <a:avLst/>
                  </a:prstGeom>
                  <a:solidFill>
                    <a:schemeClr val="bg1"/>
                  </a:solidFill>
                  <a:ln w="1206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34" name="Ovál 33">
                    <a:extLst>
                      <a:ext uri="{FF2B5EF4-FFF2-40B4-BE49-F238E27FC236}">
                        <a16:creationId xmlns:a16="http://schemas.microsoft.com/office/drawing/2014/main" id="{94139359-5064-2457-99F5-7741538EEE50}"/>
                      </a:ext>
                    </a:extLst>
                  </p:cNvPr>
                  <p:cNvSpPr/>
                  <p:nvPr/>
                </p:nvSpPr>
                <p:spPr>
                  <a:xfrm>
                    <a:off x="5331464" y="4082535"/>
                    <a:ext cx="468000" cy="468000"/>
                  </a:xfrm>
                  <a:prstGeom prst="ellipse">
                    <a:avLst/>
                  </a:prstGeom>
                  <a:solidFill>
                    <a:schemeClr val="bg1"/>
                  </a:solidFill>
                  <a:ln w="1206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37" name="Ovál 36">
                    <a:extLst>
                      <a:ext uri="{FF2B5EF4-FFF2-40B4-BE49-F238E27FC236}">
                        <a16:creationId xmlns:a16="http://schemas.microsoft.com/office/drawing/2014/main" id="{1781B773-EE3D-45B1-07D2-2F1CC72E4236}"/>
                      </a:ext>
                    </a:extLst>
                  </p:cNvPr>
                  <p:cNvSpPr/>
                  <p:nvPr/>
                </p:nvSpPr>
                <p:spPr>
                  <a:xfrm>
                    <a:off x="4292918" y="2228147"/>
                    <a:ext cx="468000" cy="468000"/>
                  </a:xfrm>
                  <a:prstGeom prst="ellipse">
                    <a:avLst/>
                  </a:prstGeom>
                  <a:solidFill>
                    <a:schemeClr val="bg1"/>
                  </a:solidFill>
                  <a:ln w="1206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39" name="Ovál 38">
                    <a:extLst>
                      <a:ext uri="{FF2B5EF4-FFF2-40B4-BE49-F238E27FC236}">
                        <a16:creationId xmlns:a16="http://schemas.microsoft.com/office/drawing/2014/main" id="{11295C37-61F4-F02D-6B48-329DD1A94D46}"/>
                      </a:ext>
                    </a:extLst>
                  </p:cNvPr>
                  <p:cNvSpPr/>
                  <p:nvPr/>
                </p:nvSpPr>
                <p:spPr>
                  <a:xfrm>
                    <a:off x="6367358" y="3561225"/>
                    <a:ext cx="468000" cy="468000"/>
                  </a:xfrm>
                  <a:prstGeom prst="ellipse">
                    <a:avLst/>
                  </a:prstGeom>
                  <a:solidFill>
                    <a:schemeClr val="bg1"/>
                  </a:solidFill>
                  <a:ln w="1206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40" name="Ovál 39">
                    <a:extLst>
                      <a:ext uri="{FF2B5EF4-FFF2-40B4-BE49-F238E27FC236}">
                        <a16:creationId xmlns:a16="http://schemas.microsoft.com/office/drawing/2014/main" id="{B76E06A8-2C2B-9BD3-EB7C-946AE9067FFA}"/>
                      </a:ext>
                    </a:extLst>
                  </p:cNvPr>
                  <p:cNvSpPr/>
                  <p:nvPr/>
                </p:nvSpPr>
                <p:spPr>
                  <a:xfrm>
                    <a:off x="6374528" y="2227889"/>
                    <a:ext cx="468000" cy="468000"/>
                  </a:xfrm>
                  <a:prstGeom prst="ellipse">
                    <a:avLst/>
                  </a:prstGeom>
                  <a:solidFill>
                    <a:schemeClr val="bg1"/>
                  </a:solidFill>
                  <a:ln w="1206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41" name="Ovál 40">
                    <a:extLst>
                      <a:ext uri="{FF2B5EF4-FFF2-40B4-BE49-F238E27FC236}">
                        <a16:creationId xmlns:a16="http://schemas.microsoft.com/office/drawing/2014/main" id="{B329E076-9D69-8BE5-A917-6983AC7D56B5}"/>
                      </a:ext>
                    </a:extLst>
                  </p:cNvPr>
                  <p:cNvSpPr/>
                  <p:nvPr/>
                </p:nvSpPr>
                <p:spPr>
                  <a:xfrm>
                    <a:off x="4298329" y="3580648"/>
                    <a:ext cx="468000" cy="468000"/>
                  </a:xfrm>
                  <a:prstGeom prst="ellipse">
                    <a:avLst/>
                  </a:prstGeom>
                  <a:solidFill>
                    <a:schemeClr val="bg1"/>
                  </a:solidFill>
                  <a:ln w="1206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grpSp>
          </p:grpSp>
          <p:sp>
            <p:nvSpPr>
              <p:cNvPr id="66" name="Vývojový diagram: postup 65">
                <a:extLst>
                  <a:ext uri="{FF2B5EF4-FFF2-40B4-BE49-F238E27FC236}">
                    <a16:creationId xmlns:a16="http://schemas.microsoft.com/office/drawing/2014/main" id="{6F2BC8DA-C57F-EC9B-8F25-C24C8888D852}"/>
                  </a:ext>
                </a:extLst>
              </p:cNvPr>
              <p:cNvSpPr/>
              <p:nvPr/>
            </p:nvSpPr>
            <p:spPr>
              <a:xfrm>
                <a:off x="4376490" y="1143001"/>
                <a:ext cx="2508370" cy="681110"/>
              </a:xfrm>
              <a:prstGeom prst="flowChartProcess">
                <a:avLst/>
              </a:prstGeom>
              <a:solidFill>
                <a:srgbClr val="FFC5C5"/>
              </a:solidFill>
              <a:ln w="190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600" b="1" dirty="0" err="1">
                    <a:solidFill>
                      <a:schemeClr val="tx1"/>
                    </a:solidFill>
                  </a:rPr>
                  <a:t>Quality</a:t>
                </a:r>
                <a:r>
                  <a:rPr lang="cs-CZ" sz="1600" b="1" dirty="0">
                    <a:solidFill>
                      <a:schemeClr val="tx1"/>
                    </a:solidFill>
                  </a:rPr>
                  <a:t> management </a:t>
                </a:r>
                <a:r>
                  <a:rPr lang="cs-CZ" sz="1600" b="1" dirty="0" err="1">
                    <a:solidFill>
                      <a:schemeClr val="tx1"/>
                    </a:solidFill>
                  </a:rPr>
                  <a:t>system</a:t>
                </a:r>
                <a:endParaRPr lang="cs-CZ" sz="1600" b="1" dirty="0">
                  <a:solidFill>
                    <a:schemeClr val="tx1"/>
                  </a:solidFill>
                </a:endParaRPr>
              </a:p>
            </p:txBody>
          </p:sp>
          <p:sp>
            <p:nvSpPr>
              <p:cNvPr id="67" name="Vývojový diagram: postup 66">
                <a:extLst>
                  <a:ext uri="{FF2B5EF4-FFF2-40B4-BE49-F238E27FC236}">
                    <a16:creationId xmlns:a16="http://schemas.microsoft.com/office/drawing/2014/main" id="{E6367B84-A2DA-7EA6-3F37-67ED32CD327C}"/>
                  </a:ext>
                </a:extLst>
              </p:cNvPr>
              <p:cNvSpPr/>
              <p:nvPr/>
            </p:nvSpPr>
            <p:spPr>
              <a:xfrm>
                <a:off x="7174938" y="2308693"/>
                <a:ext cx="2508370" cy="681110"/>
              </a:xfrm>
              <a:prstGeom prst="flowChartProcess">
                <a:avLst/>
              </a:prstGeom>
              <a:solidFill>
                <a:srgbClr val="FFC5C5"/>
              </a:solidFill>
              <a:ln w="190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600" b="1" dirty="0" err="1">
                    <a:solidFill>
                      <a:schemeClr val="tx1"/>
                    </a:solidFill>
                  </a:rPr>
                  <a:t>Environmental</a:t>
                </a:r>
                <a:r>
                  <a:rPr lang="cs-CZ" sz="1600" b="1" dirty="0">
                    <a:solidFill>
                      <a:schemeClr val="tx1"/>
                    </a:solidFill>
                  </a:rPr>
                  <a:t> Management </a:t>
                </a:r>
                <a:r>
                  <a:rPr lang="cs-CZ" sz="1600" b="1" dirty="0" err="1">
                    <a:solidFill>
                      <a:schemeClr val="tx1"/>
                    </a:solidFill>
                  </a:rPr>
                  <a:t>System</a:t>
                </a:r>
                <a:endParaRPr lang="cs-CZ" sz="1600" b="1" dirty="0">
                  <a:solidFill>
                    <a:schemeClr val="tx1"/>
                  </a:solidFill>
                </a:endParaRPr>
              </a:p>
            </p:txBody>
          </p:sp>
          <p:sp>
            <p:nvSpPr>
              <p:cNvPr id="68" name="Vývojový diagram: postup 67">
                <a:extLst>
                  <a:ext uri="{FF2B5EF4-FFF2-40B4-BE49-F238E27FC236}">
                    <a16:creationId xmlns:a16="http://schemas.microsoft.com/office/drawing/2014/main" id="{F3CCBCBD-344E-457F-676C-4969A23C85C4}"/>
                  </a:ext>
                </a:extLst>
              </p:cNvPr>
              <p:cNvSpPr/>
              <p:nvPr/>
            </p:nvSpPr>
            <p:spPr>
              <a:xfrm>
                <a:off x="7166467" y="4196761"/>
                <a:ext cx="2508370" cy="770631"/>
              </a:xfrm>
              <a:prstGeom prst="flowChartProcess">
                <a:avLst/>
              </a:prstGeom>
              <a:solidFill>
                <a:srgbClr val="FFC5C5"/>
              </a:solidFill>
              <a:ln w="190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rPr>
                  <a:t>Occupational Health and Safety Management System</a:t>
                </a:r>
                <a:endParaRPr lang="cs-CZ" sz="1600" b="1" dirty="0">
                  <a:solidFill>
                    <a:schemeClr val="tx1"/>
                  </a:solidFill>
                </a:endParaRPr>
              </a:p>
            </p:txBody>
          </p:sp>
          <p:sp>
            <p:nvSpPr>
              <p:cNvPr id="69" name="Vývojový diagram: postup 68">
                <a:extLst>
                  <a:ext uri="{FF2B5EF4-FFF2-40B4-BE49-F238E27FC236}">
                    <a16:creationId xmlns:a16="http://schemas.microsoft.com/office/drawing/2014/main" id="{6E897DF9-E5A8-5256-5F2C-0A9CBCDF65A4}"/>
                  </a:ext>
                </a:extLst>
              </p:cNvPr>
              <p:cNvSpPr/>
              <p:nvPr/>
            </p:nvSpPr>
            <p:spPr>
              <a:xfrm>
                <a:off x="4386254" y="5339535"/>
                <a:ext cx="2508370" cy="745884"/>
              </a:xfrm>
              <a:prstGeom prst="flowChartProcess">
                <a:avLst/>
              </a:prstGeom>
              <a:solidFill>
                <a:srgbClr val="FFC5C5"/>
              </a:solidFill>
              <a:ln w="190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600" b="1" dirty="0" err="1">
                    <a:solidFill>
                      <a:schemeClr val="tx1"/>
                    </a:solidFill>
                  </a:rPr>
                  <a:t>Corporate</a:t>
                </a:r>
                <a:r>
                  <a:rPr lang="cs-CZ" sz="1600" b="1" dirty="0">
                    <a:solidFill>
                      <a:schemeClr val="tx1"/>
                    </a:solidFill>
                  </a:rPr>
                  <a:t> </a:t>
                </a:r>
                <a:r>
                  <a:rPr lang="cs-CZ" sz="1600" b="1" dirty="0" err="1">
                    <a:solidFill>
                      <a:schemeClr val="tx1"/>
                    </a:solidFill>
                  </a:rPr>
                  <a:t>Social</a:t>
                </a:r>
                <a:r>
                  <a:rPr lang="cs-CZ" sz="1600" b="1" dirty="0">
                    <a:solidFill>
                      <a:schemeClr val="tx1"/>
                    </a:solidFill>
                  </a:rPr>
                  <a:t> </a:t>
                </a:r>
                <a:r>
                  <a:rPr lang="cs-CZ" sz="1600" b="1" dirty="0" err="1">
                    <a:solidFill>
                      <a:schemeClr val="tx1"/>
                    </a:solidFill>
                  </a:rPr>
                  <a:t>Responsibility</a:t>
                </a:r>
                <a:r>
                  <a:rPr lang="cs-CZ" sz="1600" b="1" dirty="0">
                    <a:solidFill>
                      <a:schemeClr val="tx1"/>
                    </a:solidFill>
                  </a:rPr>
                  <a:t> Management </a:t>
                </a:r>
                <a:r>
                  <a:rPr lang="cs-CZ" sz="1600" b="1" dirty="0" err="1">
                    <a:solidFill>
                      <a:schemeClr val="tx1"/>
                    </a:solidFill>
                  </a:rPr>
                  <a:t>System</a:t>
                </a:r>
                <a:endParaRPr lang="cs-CZ" sz="1600" b="1" dirty="0">
                  <a:solidFill>
                    <a:schemeClr val="tx1"/>
                  </a:solidFill>
                </a:endParaRPr>
              </a:p>
            </p:txBody>
          </p:sp>
          <p:sp>
            <p:nvSpPr>
              <p:cNvPr id="70" name="Vývojový diagram: postup 69">
                <a:extLst>
                  <a:ext uri="{FF2B5EF4-FFF2-40B4-BE49-F238E27FC236}">
                    <a16:creationId xmlns:a16="http://schemas.microsoft.com/office/drawing/2014/main" id="{0CFA2C16-D01E-05A3-2211-1CA15CB7211D}"/>
                  </a:ext>
                </a:extLst>
              </p:cNvPr>
              <p:cNvSpPr/>
              <p:nvPr/>
            </p:nvSpPr>
            <p:spPr>
              <a:xfrm>
                <a:off x="1642290" y="4212408"/>
                <a:ext cx="2508370" cy="681110"/>
              </a:xfrm>
              <a:prstGeom prst="flowChartProcess">
                <a:avLst/>
              </a:prstGeom>
              <a:solidFill>
                <a:srgbClr val="FFC5C5"/>
              </a:solidFill>
              <a:ln w="190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600" b="1" dirty="0" err="1">
                    <a:solidFill>
                      <a:schemeClr val="tx1"/>
                    </a:solidFill>
                  </a:rPr>
                  <a:t>Energy</a:t>
                </a:r>
                <a:r>
                  <a:rPr lang="cs-CZ" sz="1600" b="1" dirty="0">
                    <a:solidFill>
                      <a:schemeClr val="tx1"/>
                    </a:solidFill>
                  </a:rPr>
                  <a:t> management </a:t>
                </a:r>
                <a:r>
                  <a:rPr lang="cs-CZ" sz="1600" b="1" dirty="0" err="1">
                    <a:solidFill>
                      <a:schemeClr val="tx1"/>
                    </a:solidFill>
                  </a:rPr>
                  <a:t>system</a:t>
                </a:r>
                <a:endParaRPr lang="cs-CZ" sz="1600" b="1" dirty="0">
                  <a:solidFill>
                    <a:schemeClr val="tx1"/>
                  </a:solidFill>
                </a:endParaRPr>
              </a:p>
            </p:txBody>
          </p:sp>
          <p:sp>
            <p:nvSpPr>
              <p:cNvPr id="71" name="Vývojový diagram: postup 70">
                <a:extLst>
                  <a:ext uri="{FF2B5EF4-FFF2-40B4-BE49-F238E27FC236}">
                    <a16:creationId xmlns:a16="http://schemas.microsoft.com/office/drawing/2014/main" id="{DE549B0C-A78D-C44F-3D03-D3781912039B}"/>
                  </a:ext>
                </a:extLst>
              </p:cNvPr>
              <p:cNvSpPr/>
              <p:nvPr/>
            </p:nvSpPr>
            <p:spPr>
              <a:xfrm>
                <a:off x="1633824" y="2324336"/>
                <a:ext cx="2508370" cy="681110"/>
              </a:xfrm>
              <a:prstGeom prst="flowChartProcess">
                <a:avLst/>
              </a:prstGeom>
              <a:solidFill>
                <a:srgbClr val="FFC5C5"/>
              </a:solidFill>
              <a:ln w="190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600" b="1" dirty="0" err="1">
                    <a:solidFill>
                      <a:schemeClr val="tx1"/>
                    </a:solidFill>
                  </a:rPr>
                  <a:t>Information</a:t>
                </a:r>
                <a:r>
                  <a:rPr lang="cs-CZ" sz="1600" b="1" dirty="0">
                    <a:solidFill>
                      <a:schemeClr val="tx1"/>
                    </a:solidFill>
                  </a:rPr>
                  <a:t> </a:t>
                </a:r>
                <a:r>
                  <a:rPr lang="cs-CZ" sz="1600" b="1" dirty="0" err="1">
                    <a:solidFill>
                      <a:schemeClr val="tx1"/>
                    </a:solidFill>
                  </a:rPr>
                  <a:t>Security</a:t>
                </a:r>
                <a:r>
                  <a:rPr lang="cs-CZ" sz="1600" b="1" dirty="0">
                    <a:solidFill>
                      <a:schemeClr val="tx1"/>
                    </a:solidFill>
                  </a:rPr>
                  <a:t> Management </a:t>
                </a:r>
                <a:r>
                  <a:rPr lang="cs-CZ" sz="1600" b="1" dirty="0" err="1">
                    <a:solidFill>
                      <a:schemeClr val="tx1"/>
                    </a:solidFill>
                  </a:rPr>
                  <a:t>System</a:t>
                </a:r>
                <a:endParaRPr lang="cs-CZ" sz="1600" b="1" dirty="0">
                  <a:solidFill>
                    <a:schemeClr val="tx1"/>
                  </a:solidFill>
                </a:endParaRPr>
              </a:p>
            </p:txBody>
          </p:sp>
        </p:grpSp>
        <p:sp>
          <p:nvSpPr>
            <p:cNvPr id="73" name="Znak plus 72">
              <a:extLst>
                <a:ext uri="{FF2B5EF4-FFF2-40B4-BE49-F238E27FC236}">
                  <a16:creationId xmlns:a16="http://schemas.microsoft.com/office/drawing/2014/main" id="{B380A10E-2791-8F0C-A1FF-01A1B7B05BD8}"/>
                </a:ext>
              </a:extLst>
            </p:cNvPr>
            <p:cNvSpPr/>
            <p:nvPr/>
          </p:nvSpPr>
          <p:spPr>
            <a:xfrm>
              <a:off x="8864597" y="3429000"/>
              <a:ext cx="338666" cy="318604"/>
            </a:xfrm>
            <a:prstGeom prst="mathPlus">
              <a:avLst/>
            </a:prstGeom>
            <a:solidFill>
              <a:srgbClr val="FFC5C5"/>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74" name="Vývojový diagram: postup 73">
              <a:extLst>
                <a:ext uri="{FF2B5EF4-FFF2-40B4-BE49-F238E27FC236}">
                  <a16:creationId xmlns:a16="http://schemas.microsoft.com/office/drawing/2014/main" id="{49BECD2D-5B7C-F3FF-8815-5A50F670BCC6}"/>
                </a:ext>
              </a:extLst>
            </p:cNvPr>
            <p:cNvSpPr/>
            <p:nvPr/>
          </p:nvSpPr>
          <p:spPr>
            <a:xfrm>
              <a:off x="9342403" y="3247747"/>
              <a:ext cx="2508370" cy="681110"/>
            </a:xfrm>
            <a:prstGeom prst="flowChartProcess">
              <a:avLst/>
            </a:prstGeom>
            <a:noFill/>
            <a:ln w="190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600" b="1" dirty="0" err="1">
                  <a:solidFill>
                    <a:schemeClr val="tx1"/>
                  </a:solidFill>
                </a:rPr>
                <a:t>other</a:t>
              </a:r>
              <a:r>
                <a:rPr lang="cs-CZ" sz="1600" b="1" dirty="0">
                  <a:solidFill>
                    <a:schemeClr val="tx1"/>
                  </a:solidFill>
                </a:rPr>
                <a:t> management </a:t>
              </a:r>
              <a:r>
                <a:rPr lang="cs-CZ" sz="1600" b="1" dirty="0" err="1">
                  <a:solidFill>
                    <a:schemeClr val="tx1"/>
                  </a:solidFill>
                </a:rPr>
                <a:t>systems</a:t>
              </a:r>
              <a:r>
                <a:rPr lang="cs-CZ" sz="1600" b="1" dirty="0">
                  <a:solidFill>
                    <a:schemeClr val="tx1"/>
                  </a:solidFill>
                </a:rPr>
                <a:t> ...</a:t>
              </a:r>
            </a:p>
          </p:txBody>
        </p:sp>
      </p:grpSp>
      <p:pic>
        <p:nvPicPr>
          <p:cNvPr id="77" name="Obrázek 76" descr="Obsah obrázku text, Písmo, snímek obrazovky, Grafika&#10;&#10;Popis byl vytvořen automaticky">
            <a:extLst>
              <a:ext uri="{FF2B5EF4-FFF2-40B4-BE49-F238E27FC236}">
                <a16:creationId xmlns:a16="http://schemas.microsoft.com/office/drawing/2014/main" id="{863809DC-86C5-A0BB-7247-117D0BC30A55}"/>
              </a:ext>
            </a:extLst>
          </p:cNvPr>
          <p:cNvPicPr>
            <a:picLocks noChangeAspect="1"/>
          </p:cNvPicPr>
          <p:nvPr/>
        </p:nvPicPr>
        <p:blipFill>
          <a:blip r:embed="rId2"/>
          <a:stretch>
            <a:fillRect/>
          </a:stretch>
        </p:blipFill>
        <p:spPr>
          <a:xfrm>
            <a:off x="-86589" y="-86370"/>
            <a:ext cx="4017656" cy="1058014"/>
          </a:xfrm>
          <a:prstGeom prst="rect">
            <a:avLst/>
          </a:prstGeom>
        </p:spPr>
      </p:pic>
      <p:sp>
        <p:nvSpPr>
          <p:cNvPr id="2" name="Zástupný symbol pro zápatí 4">
            <a:extLst>
              <a:ext uri="{FF2B5EF4-FFF2-40B4-BE49-F238E27FC236}">
                <a16:creationId xmlns:a16="http://schemas.microsoft.com/office/drawing/2014/main" id="{150E570E-EC38-4F39-4C6D-DF79C293C66F}"/>
              </a:ext>
            </a:extLst>
          </p:cNvPr>
          <p:cNvSpPr txBox="1">
            <a:spLocks/>
          </p:cNvSpPr>
          <p:nvPr/>
        </p:nvSpPr>
        <p:spPr>
          <a:xfrm>
            <a:off x="1243621" y="6381195"/>
            <a:ext cx="9937749" cy="318604"/>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cs-CZ" sz="1000" dirty="0" err="1"/>
              <a:t>Advanced</a:t>
            </a:r>
            <a:r>
              <a:rPr lang="cs-CZ" sz="1000" dirty="0"/>
              <a:t> </a:t>
            </a:r>
            <a:r>
              <a:rPr lang="cs-CZ" sz="1000" dirty="0" err="1"/>
              <a:t>Quality</a:t>
            </a:r>
            <a:r>
              <a:rPr lang="cs-CZ" sz="1000" dirty="0"/>
              <a:t> Management Systems</a:t>
            </a:r>
          </a:p>
        </p:txBody>
      </p:sp>
    </p:spTree>
    <p:extLst>
      <p:ext uri="{BB962C8B-B14F-4D97-AF65-F5344CB8AC3E}">
        <p14:creationId xmlns:p14="http://schemas.microsoft.com/office/powerpoint/2010/main" val="41899883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datum 3">
            <a:extLst>
              <a:ext uri="{FF2B5EF4-FFF2-40B4-BE49-F238E27FC236}">
                <a16:creationId xmlns:a16="http://schemas.microsoft.com/office/drawing/2014/main" id="{D0BFBBDB-A24C-0933-AC4C-417CE9AA05D9}"/>
              </a:ext>
            </a:extLst>
          </p:cNvPr>
          <p:cNvSpPr txBox="1">
            <a:spLocks/>
          </p:cNvSpPr>
          <p:nvPr/>
        </p:nvSpPr>
        <p:spPr>
          <a:xfrm>
            <a:off x="212043" y="6390534"/>
            <a:ext cx="926054" cy="312738"/>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8BB769B-EF35-6240-A2A8-465AEF330894}" type="datetime3">
              <a:rPr lang="cs-CZ" sz="1000" smtClean="0"/>
              <a:pPr/>
              <a:t>31/07/24</a:t>
            </a:fld>
            <a:endParaRPr lang="cs-CZ" sz="1000" dirty="0"/>
          </a:p>
        </p:txBody>
      </p:sp>
      <p:sp>
        <p:nvSpPr>
          <p:cNvPr id="9" name="Zástupný symbol pro číslo snímku 5">
            <a:extLst>
              <a:ext uri="{FF2B5EF4-FFF2-40B4-BE49-F238E27FC236}">
                <a16:creationId xmlns:a16="http://schemas.microsoft.com/office/drawing/2014/main" id="{7A9A3CF9-6FDD-4FB5-EBEC-E229058A42C4}"/>
              </a:ext>
            </a:extLst>
          </p:cNvPr>
          <p:cNvSpPr>
            <a:spLocks noGrp="1"/>
          </p:cNvSpPr>
          <p:nvPr>
            <p:ph type="sldNum" sz="quarter" idx="12"/>
          </p:nvPr>
        </p:nvSpPr>
        <p:spPr>
          <a:xfrm>
            <a:off x="11360759" y="6390533"/>
            <a:ext cx="612775" cy="312739"/>
          </a:xfrm>
        </p:spPr>
        <p:txBody>
          <a:bodyPr/>
          <a:lstStyle/>
          <a:p>
            <a:fld id="{1EA44BAA-1A06-B141-8215-9D88CF6A7203}" type="slidenum">
              <a:rPr lang="cs-CZ" sz="1000" smtClean="0"/>
              <a:t>8</a:t>
            </a:fld>
            <a:endParaRPr lang="cs-CZ" sz="1000" dirty="0"/>
          </a:p>
        </p:txBody>
      </p:sp>
      <p:sp>
        <p:nvSpPr>
          <p:cNvPr id="6" name="Nadpis 1">
            <a:extLst>
              <a:ext uri="{FF2B5EF4-FFF2-40B4-BE49-F238E27FC236}">
                <a16:creationId xmlns:a16="http://schemas.microsoft.com/office/drawing/2014/main" id="{7655A70B-28EF-A05A-FF0B-DB3DA619362D}"/>
              </a:ext>
            </a:extLst>
          </p:cNvPr>
          <p:cNvSpPr>
            <a:spLocks noGrp="1"/>
          </p:cNvSpPr>
          <p:nvPr>
            <p:ph type="title"/>
          </p:nvPr>
        </p:nvSpPr>
        <p:spPr>
          <a:xfrm>
            <a:off x="192088" y="1063967"/>
            <a:ext cx="11796416" cy="764834"/>
          </a:xfrm>
        </p:spPr>
        <p:txBody>
          <a:bodyPr anchor="ctr">
            <a:normAutofit/>
          </a:bodyPr>
          <a:lstStyle/>
          <a:p>
            <a:r>
              <a:rPr lang="cs-CZ" sz="3600" dirty="0">
                <a:solidFill>
                  <a:srgbClr val="00A499"/>
                </a:solidFill>
              </a:rPr>
              <a:t>WHAT ABOUT „ANNEX SL!“ ? </a:t>
            </a:r>
            <a:endParaRPr lang="cs-CZ" sz="3600" dirty="0"/>
          </a:p>
        </p:txBody>
      </p:sp>
      <p:sp>
        <p:nvSpPr>
          <p:cNvPr id="3" name="Zástupný text 2">
            <a:extLst>
              <a:ext uri="{FF2B5EF4-FFF2-40B4-BE49-F238E27FC236}">
                <a16:creationId xmlns:a16="http://schemas.microsoft.com/office/drawing/2014/main" id="{D15F1049-E319-E9FA-53A4-DC7135DD31AF}"/>
              </a:ext>
            </a:extLst>
          </p:cNvPr>
          <p:cNvSpPr txBox="1">
            <a:spLocks/>
          </p:cNvSpPr>
          <p:nvPr/>
        </p:nvSpPr>
        <p:spPr>
          <a:xfrm>
            <a:off x="596774" y="2324490"/>
            <a:ext cx="10910179" cy="3276210"/>
          </a:xfrm>
          <a:prstGeom prst="rect">
            <a:avLst/>
          </a:prstGeom>
          <a:noFill/>
          <a:ln w="19050">
            <a:noFill/>
          </a:ln>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600" b="0" i="0" kern="1200">
                <a:solidFill>
                  <a:schemeClr val="tx1">
                    <a:tint val="75000"/>
                  </a:schemeClr>
                </a:solidFill>
                <a:latin typeface="Calibri" panose="020F050202020403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marL="342900" indent="-342900">
              <a:spcBef>
                <a:spcPct val="50000"/>
              </a:spcBef>
              <a:buClr>
                <a:srgbClr val="00A499"/>
              </a:buClr>
              <a:buFont typeface="Wingdings" panose="05000000000000000000" pitchFamily="2" charset="2"/>
              <a:buChar char="§"/>
            </a:pPr>
            <a:r>
              <a:rPr lang="en-US" altLang="cs-CZ" sz="2400" dirty="0">
                <a:solidFill>
                  <a:schemeClr val="tx1"/>
                </a:solidFill>
                <a:latin typeface="+mn-lt"/>
              </a:rPr>
              <a:t>Annex SL has been established a new and common structure of all ISO management system standards. </a:t>
            </a:r>
          </a:p>
          <a:p>
            <a:pPr marL="342900" indent="-342900">
              <a:spcBef>
                <a:spcPct val="50000"/>
              </a:spcBef>
              <a:buClr>
                <a:srgbClr val="00A499"/>
              </a:buClr>
              <a:buFont typeface="Wingdings" panose="05000000000000000000" pitchFamily="2" charset="2"/>
              <a:buChar char="§"/>
            </a:pPr>
            <a:r>
              <a:rPr lang="en-US" altLang="cs-CZ" sz="2400" dirty="0">
                <a:solidFill>
                  <a:schemeClr val="tx1"/>
                </a:solidFill>
                <a:latin typeface="+mn-lt"/>
              </a:rPr>
              <a:t>It has launched common terms and  definitions.</a:t>
            </a:r>
          </a:p>
          <a:p>
            <a:pPr marL="342900" indent="-342900">
              <a:spcBef>
                <a:spcPct val="50000"/>
              </a:spcBef>
              <a:buClr>
                <a:srgbClr val="00A499"/>
              </a:buClr>
              <a:buFont typeface="Wingdings" panose="05000000000000000000" pitchFamily="2" charset="2"/>
              <a:buChar char="§"/>
            </a:pPr>
            <a:r>
              <a:rPr lang="en-US" altLang="cs-CZ" sz="2400" dirty="0">
                <a:solidFill>
                  <a:schemeClr val="tx1"/>
                </a:solidFill>
                <a:latin typeface="+mn-lt"/>
              </a:rPr>
              <a:t>It supports harmonization of publishing different standards throughout the world.</a:t>
            </a:r>
          </a:p>
          <a:p>
            <a:pPr marL="342900" indent="-342900">
              <a:spcBef>
                <a:spcPct val="50000"/>
              </a:spcBef>
              <a:buClr>
                <a:srgbClr val="00A499"/>
              </a:buClr>
              <a:buFont typeface="Wingdings" panose="05000000000000000000" pitchFamily="2" charset="2"/>
              <a:buChar char="§"/>
            </a:pPr>
            <a:r>
              <a:rPr lang="en-US" altLang="cs-CZ" sz="2400" dirty="0">
                <a:solidFill>
                  <a:schemeClr val="tx1"/>
                </a:solidFill>
                <a:latin typeface="+mn-lt"/>
              </a:rPr>
              <a:t>It leads to simplification of management systems standards.</a:t>
            </a:r>
          </a:p>
          <a:p>
            <a:pPr marL="342900" indent="-342900">
              <a:spcBef>
                <a:spcPct val="50000"/>
              </a:spcBef>
              <a:buClr>
                <a:srgbClr val="00A499"/>
              </a:buClr>
              <a:buFont typeface="Wingdings" panose="05000000000000000000" pitchFamily="2" charset="2"/>
              <a:buChar char="§"/>
            </a:pPr>
            <a:r>
              <a:rPr lang="en-US" altLang="cs-CZ" sz="2400" dirty="0">
                <a:solidFill>
                  <a:schemeClr val="tx1"/>
                </a:solidFill>
                <a:latin typeface="+mn-lt"/>
              </a:rPr>
              <a:t>It enables better and more effective management systems integration as well s documentation of such system.</a:t>
            </a:r>
            <a:endParaRPr lang="cs-CZ" altLang="cs-CZ" sz="2400" dirty="0">
              <a:solidFill>
                <a:schemeClr val="tx1"/>
              </a:solidFill>
              <a:latin typeface="+mn-lt"/>
            </a:endParaRPr>
          </a:p>
        </p:txBody>
      </p:sp>
      <p:pic>
        <p:nvPicPr>
          <p:cNvPr id="7" name="Obrázek 6" descr="Obsah obrázku text, Písmo, snímek obrazovky, Grafika&#10;&#10;Popis byl vytvořen automaticky">
            <a:extLst>
              <a:ext uri="{FF2B5EF4-FFF2-40B4-BE49-F238E27FC236}">
                <a16:creationId xmlns:a16="http://schemas.microsoft.com/office/drawing/2014/main" id="{8BA07C02-37C5-7247-19EE-0270533F3108}"/>
              </a:ext>
            </a:extLst>
          </p:cNvPr>
          <p:cNvPicPr>
            <a:picLocks noChangeAspect="1"/>
          </p:cNvPicPr>
          <p:nvPr/>
        </p:nvPicPr>
        <p:blipFill>
          <a:blip r:embed="rId2"/>
          <a:stretch>
            <a:fillRect/>
          </a:stretch>
        </p:blipFill>
        <p:spPr>
          <a:xfrm>
            <a:off x="-86589" y="-86370"/>
            <a:ext cx="4017656" cy="1058014"/>
          </a:xfrm>
          <a:prstGeom prst="rect">
            <a:avLst/>
          </a:prstGeom>
        </p:spPr>
      </p:pic>
      <p:sp>
        <p:nvSpPr>
          <p:cNvPr id="2" name="Zástupný symbol pro zápatí 4">
            <a:extLst>
              <a:ext uri="{FF2B5EF4-FFF2-40B4-BE49-F238E27FC236}">
                <a16:creationId xmlns:a16="http://schemas.microsoft.com/office/drawing/2014/main" id="{54654AF3-F380-4A4F-DF12-47FB8E76E41D}"/>
              </a:ext>
            </a:extLst>
          </p:cNvPr>
          <p:cNvSpPr txBox="1">
            <a:spLocks/>
          </p:cNvSpPr>
          <p:nvPr/>
        </p:nvSpPr>
        <p:spPr>
          <a:xfrm>
            <a:off x="1243621" y="6381195"/>
            <a:ext cx="9937749" cy="318604"/>
          </a:xfrm>
          <a:prstGeom prst="rect">
            <a:avLst/>
          </a:prstGeom>
        </p:spPr>
        <p:txBody>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cs-CZ" sz="1000" dirty="0" err="1"/>
              <a:t>Advanced</a:t>
            </a:r>
            <a:r>
              <a:rPr lang="cs-CZ" sz="1000" dirty="0"/>
              <a:t> </a:t>
            </a:r>
            <a:r>
              <a:rPr lang="cs-CZ" sz="1000" dirty="0" err="1"/>
              <a:t>Quality</a:t>
            </a:r>
            <a:r>
              <a:rPr lang="cs-CZ" sz="1000" dirty="0"/>
              <a:t> Management Systems</a:t>
            </a:r>
          </a:p>
        </p:txBody>
      </p:sp>
    </p:spTree>
    <p:extLst>
      <p:ext uri="{BB962C8B-B14F-4D97-AF65-F5344CB8AC3E}">
        <p14:creationId xmlns:p14="http://schemas.microsoft.com/office/powerpoint/2010/main" val="2506284965"/>
      </p:ext>
    </p:extLst>
  </p:cSld>
  <p:clrMapOvr>
    <a:masterClrMapping/>
  </p:clrMapOvr>
</p:sld>
</file>

<file path=ppt/theme/theme1.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S" id="{9D2C78AB-A455-E741-85CA-C11055A2E6DB}" vid="{95D3B5E3-3CBF-A545-94D4-D2BA6EC21C90}"/>
    </a:ext>
  </a:extLst>
</a:theme>
</file>

<file path=ppt/theme/theme2.xml><?xml version="1.0" encoding="utf-8"?>
<a:theme xmlns:a="http://schemas.openxmlformats.org/drawingml/2006/main" name="Motiv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Motiv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5508FBAA05F3674495BFBA8471B768A4" ma:contentTypeVersion="7" ma:contentTypeDescription="Vytvoří nový dokument" ma:contentTypeScope="" ma:versionID="13a971e9edbfde8d057c81166e21e392">
  <xsd:schema xmlns:xsd="http://www.w3.org/2001/XMLSchema" xmlns:xs="http://www.w3.org/2001/XMLSchema" xmlns:p="http://schemas.microsoft.com/office/2006/metadata/properties" xmlns:ns2="56709458-fa06-4716-8646-b4bd4b0c5641" xmlns:ns3="c08bf69d-7a6f-4f42-9f2c-6f19ccd53b82" targetNamespace="http://schemas.microsoft.com/office/2006/metadata/properties" ma:root="true" ma:fieldsID="94c497f59ba1ed3c5b0eee07e6611493" ns2:_="" ns3:_="">
    <xsd:import namespace="56709458-fa06-4716-8646-b4bd4b0c5641"/>
    <xsd:import namespace="c08bf69d-7a6f-4f42-9f2c-6f19ccd53b82"/>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LengthInSecond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6709458-fa06-4716-8646-b4bd4b0c564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c08bf69d-7a6f-4f42-9f2c-6f19ccd53b82" elementFormDefault="qualified">
    <xsd:import namespace="http://schemas.microsoft.com/office/2006/documentManagement/types"/>
    <xsd:import namespace="http://schemas.microsoft.com/office/infopath/2007/PartnerControls"/>
    <xsd:element name="SharedWithUsers" ma:index="13" nillable="true" ma:displayName="Sdílí se s"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dílené s podrobnostmi"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 obsahu"/>
        <xsd:element ref="dc:title" minOccurs="0" maxOccurs="1" ma:index="4" ma:displayName="Nadpis"/>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B0741F7C-C704-42AE-868A-5FB35F9E856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6709458-fa06-4716-8646-b4bd4b0c5641"/>
    <ds:schemaRef ds:uri="c08bf69d-7a6f-4f42-9f2c-6f19ccd53b8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E55F49F-0BF0-4729-9916-60906D52C285}">
  <ds:schemaRefs>
    <ds:schemaRef ds:uri="http://schemas.microsoft.com/sharepoint/v3/contenttype/forms"/>
  </ds:schemaRefs>
</ds:datastoreItem>
</file>

<file path=customXml/itemProps3.xml><?xml version="1.0" encoding="utf-8"?>
<ds:datastoreItem xmlns:ds="http://schemas.openxmlformats.org/officeDocument/2006/customXml" ds:itemID="{6B46D367-FCBD-48AF-9D2A-C675897C95AB}">
  <ds:schemaRefs>
    <ds:schemaRef ds:uri="http://www.w3.org/XML/1998/namespace"/>
    <ds:schemaRef ds:uri="http://schemas.openxmlformats.org/package/2006/metadata/core-properties"/>
    <ds:schemaRef ds:uri="http://schemas.microsoft.com/office/2006/documentManagement/types"/>
    <ds:schemaRef ds:uri="http://purl.org/dc/terms/"/>
    <ds:schemaRef ds:uri="http://purl.org/dc/dcmitype/"/>
    <ds:schemaRef ds:uri="http://schemas.microsoft.com/office/infopath/2007/PartnerControls"/>
    <ds:schemaRef ds:uri="http://purl.org/dc/elements/1.1/"/>
    <ds:schemaRef ds:uri="c08bf69d-7a6f-4f42-9f2c-6f19ccd53b82"/>
    <ds:schemaRef ds:uri="56709458-fa06-4716-8646-b4bd4b0c5641"/>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1_Custom Design</Template>
  <TotalTime>674</TotalTime>
  <Words>1134</Words>
  <Application>Microsoft Office PowerPoint</Application>
  <PresentationFormat>Širokoúhlá obrazovka</PresentationFormat>
  <Paragraphs>224</Paragraphs>
  <Slides>16</Slides>
  <Notes>1</Notes>
  <HiddenSlides>0</HiddenSlides>
  <MMClips>0</MMClips>
  <ScaleCrop>false</ScaleCrop>
  <HeadingPairs>
    <vt:vector size="6" baseType="variant">
      <vt:variant>
        <vt:lpstr>Použitá písma</vt:lpstr>
      </vt:variant>
      <vt:variant>
        <vt:i4>4</vt:i4>
      </vt:variant>
      <vt:variant>
        <vt:lpstr>Motiv</vt:lpstr>
      </vt:variant>
      <vt:variant>
        <vt:i4>1</vt:i4>
      </vt:variant>
      <vt:variant>
        <vt:lpstr>Nadpisy snímků</vt:lpstr>
      </vt:variant>
      <vt:variant>
        <vt:i4>16</vt:i4>
      </vt:variant>
    </vt:vector>
  </HeadingPairs>
  <TitlesOfParts>
    <vt:vector size="21" baseType="lpstr">
      <vt:lpstr>Arial</vt:lpstr>
      <vt:lpstr>Calibri</vt:lpstr>
      <vt:lpstr>Franklin Gothic Book</vt:lpstr>
      <vt:lpstr>Wingdings</vt:lpstr>
      <vt:lpstr>1_Custom Design</vt:lpstr>
      <vt:lpstr>Prezentace aplikace PowerPoint</vt:lpstr>
      <vt:lpstr>INTEGRATED MANAGEMENT SYSTEMS</vt:lpstr>
      <vt:lpstr>Benefits of integrating management systems?</vt:lpstr>
      <vt:lpstr>INTEGRATED MANAGEMENT SYSTEMS</vt:lpstr>
      <vt:lpstr>Prezentace aplikace PowerPoint</vt:lpstr>
      <vt:lpstr>IMS – COMMON REQUIREMENTS</vt:lpstr>
      <vt:lpstr>IMS – COMMON REQUIREMENTS</vt:lpstr>
      <vt:lpstr>Prezentace aplikace PowerPoint</vt:lpstr>
      <vt:lpstr>WHAT ABOUT „ANNEX SL!“ ? </vt:lpstr>
      <vt:lpstr>ANNEX SL - Basis of documentation in IMS </vt:lpstr>
      <vt:lpstr>WHAT ABOUT PAS 99:2012?</vt:lpstr>
      <vt:lpstr>INTEGRATED MANAGEMENT SYSTEMS – Development principle</vt:lpstr>
      <vt:lpstr>Conditions and prerequisites for successful integration?</vt:lpstr>
      <vt:lpstr>Types of integration</vt:lpstr>
      <vt:lpstr>Selected areas of integrated management systems</vt:lpstr>
      <vt:lpstr>Prezentace aplikace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Prezentace aplikace PowerPoint</dc:title>
  <dc:creator>Ziovsky Argir</dc:creator>
  <cp:lastModifiedBy>Vykydal David</cp:lastModifiedBy>
  <cp:revision>20</cp:revision>
  <dcterms:created xsi:type="dcterms:W3CDTF">2019-09-01T08:00:02Z</dcterms:created>
  <dcterms:modified xsi:type="dcterms:W3CDTF">2024-07-31T08:28:03Z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0x0101005508FBAA05F3674495BFBA8471B768A4</vt:lpwstr>
  </property>
</Properties>
</file>