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4"/>
  </p:sldMasterIdLst>
  <p:notesMasterIdLst>
    <p:notesMasterId r:id="rId20"/>
  </p:notesMasterIdLst>
  <p:handoutMasterIdLst>
    <p:handoutMasterId r:id="rId21"/>
  </p:handoutMasterIdLst>
  <p:sldIdLst>
    <p:sldId id="277" r:id="rId5"/>
    <p:sldId id="278" r:id="rId6"/>
    <p:sldId id="322" r:id="rId7"/>
    <p:sldId id="321" r:id="rId8"/>
    <p:sldId id="280" r:id="rId9"/>
    <p:sldId id="331" r:id="rId10"/>
    <p:sldId id="281" r:id="rId11"/>
    <p:sldId id="324" r:id="rId12"/>
    <p:sldId id="325" r:id="rId13"/>
    <p:sldId id="326" r:id="rId14"/>
    <p:sldId id="327" r:id="rId15"/>
    <p:sldId id="328" r:id="rId16"/>
    <p:sldId id="329" r:id="rId17"/>
    <p:sldId id="330" r:id="rId18"/>
    <p:sldId id="259" r:id="rId1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78"/>
            <p14:sldId id="322"/>
            <p14:sldId id="321"/>
            <p14:sldId id="280"/>
            <p14:sldId id="331"/>
            <p14:sldId id="281"/>
            <p14:sldId id="324"/>
            <p14:sldId id="325"/>
            <p14:sldId id="326"/>
            <p14:sldId id="327"/>
            <p14:sldId id="328"/>
            <p14:sldId id="329"/>
            <p14:sldId id="330"/>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99"/>
    <a:srgbClr val="A28E2A"/>
    <a:srgbClr val="43B02A"/>
    <a:srgbClr val="0047BB"/>
    <a:srgbClr val="FFB81C"/>
    <a:srgbClr val="E4002B"/>
    <a:srgbClr val="FF8200"/>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FB1EBB-E764-4E93-95A4-76E42309BEDE}" v="102" dt="2024-07-31T08:22:19.222"/>
  </p1510:revLst>
</p1510:revInfo>
</file>

<file path=ppt/tableStyles.xml><?xml version="1.0" encoding="utf-8"?>
<a:tblStyleLst xmlns:a="http://schemas.openxmlformats.org/drawingml/2006/main" def="{5C22544A-7EE6-4342-B048-85BDC9FD1C3A}">
  <a:tblStyle styleId="{F5AB1C69-6EDB-4FF4-983F-18BD219EF322}" styleName="Střední styl 2 – zvýraznění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33"/>
    <p:restoredTop sz="86376"/>
  </p:normalViewPr>
  <p:slideViewPr>
    <p:cSldViewPr snapToGrid="0" snapToObjects="1" showGuides="1">
      <p:cViewPr varScale="1">
        <p:scale>
          <a:sx n="112" d="100"/>
          <a:sy n="112" d="100"/>
        </p:scale>
        <p:origin x="1044" y="96"/>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kydal David" userId="e4976436-9ac8-4ad5-8996-e320ac3e439d" providerId="ADAL" clId="{51FB1EBB-E764-4E93-95A4-76E42309BEDE}"/>
    <pc:docChg chg="undo custSel addSld delSld modSld modSection">
      <pc:chgData name="Vykydal David" userId="e4976436-9ac8-4ad5-8996-e320ac3e439d" providerId="ADAL" clId="{51FB1EBB-E764-4E93-95A4-76E42309BEDE}" dt="2024-07-31T08:47:29.504" v="469" actId="20577"/>
      <pc:docMkLst>
        <pc:docMk/>
      </pc:docMkLst>
      <pc:sldChg chg="addSp delSp modSp mod">
        <pc:chgData name="Vykydal David" userId="e4976436-9ac8-4ad5-8996-e320ac3e439d" providerId="ADAL" clId="{51FB1EBB-E764-4E93-95A4-76E42309BEDE}" dt="2024-07-30T12:06:34.530" v="379" actId="1076"/>
        <pc:sldMkLst>
          <pc:docMk/>
          <pc:sldMk cId="226417236" sldId="259"/>
        </pc:sldMkLst>
        <pc:spChg chg="del">
          <ac:chgData name="Vykydal David" userId="e4976436-9ac8-4ad5-8996-e320ac3e439d" providerId="ADAL" clId="{51FB1EBB-E764-4E93-95A4-76E42309BEDE}" dt="2024-07-30T12:06:01.562" v="367" actId="478"/>
          <ac:spMkLst>
            <pc:docMk/>
            <pc:sldMk cId="226417236" sldId="259"/>
            <ac:spMk id="3" creationId="{1E4FD2B4-9D68-4776-65B5-88F9609A9F19}"/>
          </ac:spMkLst>
        </pc:spChg>
        <pc:spChg chg="add mod">
          <ac:chgData name="Vykydal David" userId="e4976436-9ac8-4ad5-8996-e320ac3e439d" providerId="ADAL" clId="{51FB1EBB-E764-4E93-95A4-76E42309BEDE}" dt="2024-01-30T11:36:08.700" v="33"/>
          <ac:spMkLst>
            <pc:docMk/>
            <pc:sldMk cId="226417236" sldId="259"/>
            <ac:spMk id="5" creationId="{E8FFCE35-8EF3-B895-D060-725B1A5118C3}"/>
          </ac:spMkLst>
        </pc:spChg>
        <pc:spChg chg="add mod">
          <ac:chgData name="Vykydal David" userId="e4976436-9ac8-4ad5-8996-e320ac3e439d" providerId="ADAL" clId="{51FB1EBB-E764-4E93-95A4-76E42309BEDE}" dt="2024-07-30T12:06:34.530" v="379" actId="1076"/>
          <ac:spMkLst>
            <pc:docMk/>
            <pc:sldMk cId="226417236" sldId="259"/>
            <ac:spMk id="7" creationId="{7C18FC65-2038-4BBB-E6FC-91DAE8939A21}"/>
          </ac:spMkLst>
        </pc:spChg>
        <pc:spChg chg="del">
          <ac:chgData name="Vykydal David" userId="e4976436-9ac8-4ad5-8996-e320ac3e439d" providerId="ADAL" clId="{51FB1EBB-E764-4E93-95A4-76E42309BEDE}" dt="2024-01-30T11:36:07.526" v="32" actId="478"/>
          <ac:spMkLst>
            <pc:docMk/>
            <pc:sldMk cId="226417236" sldId="259"/>
            <ac:spMk id="7" creationId="{9B2C36BC-2171-D0CE-214B-77FEB160F67D}"/>
          </ac:spMkLst>
        </pc:spChg>
        <pc:spChg chg="del mod">
          <ac:chgData name="Vykydal David" userId="e4976436-9ac8-4ad5-8996-e320ac3e439d" providerId="ADAL" clId="{51FB1EBB-E764-4E93-95A4-76E42309BEDE}" dt="2024-01-30T11:36:06.056" v="31" actId="478"/>
          <ac:spMkLst>
            <pc:docMk/>
            <pc:sldMk cId="226417236" sldId="259"/>
            <ac:spMk id="8" creationId="{0EA4430B-5946-CA75-0549-E3178C6DB125}"/>
          </ac:spMkLst>
        </pc:spChg>
        <pc:spChg chg="add mod">
          <ac:chgData name="Vykydal David" userId="e4976436-9ac8-4ad5-8996-e320ac3e439d" providerId="ADAL" clId="{51FB1EBB-E764-4E93-95A4-76E42309BEDE}" dt="2024-01-30T11:36:08.700" v="33"/>
          <ac:spMkLst>
            <pc:docMk/>
            <pc:sldMk cId="226417236" sldId="259"/>
            <ac:spMk id="9" creationId="{9FE6C201-7517-CC22-6D94-58ED1D5D5531}"/>
          </ac:spMkLst>
        </pc:spChg>
        <pc:picChg chg="add mod">
          <ac:chgData name="Vykydal David" userId="e4976436-9ac8-4ad5-8996-e320ac3e439d" providerId="ADAL" clId="{51FB1EBB-E764-4E93-95A4-76E42309BEDE}" dt="2024-01-30T11:34:47.506" v="5"/>
          <ac:picMkLst>
            <pc:docMk/>
            <pc:sldMk cId="226417236" sldId="259"/>
            <ac:picMk id="2" creationId="{030E3674-9841-087D-09D8-F56F5651D4A0}"/>
          </ac:picMkLst>
        </pc:picChg>
        <pc:picChg chg="del">
          <ac:chgData name="Vykydal David" userId="e4976436-9ac8-4ad5-8996-e320ac3e439d" providerId="ADAL" clId="{51FB1EBB-E764-4E93-95A4-76E42309BEDE}" dt="2024-01-30T11:34:46.586" v="4" actId="478"/>
          <ac:picMkLst>
            <pc:docMk/>
            <pc:sldMk cId="226417236" sldId="259"/>
            <ac:picMk id="4" creationId="{AB2245ED-4387-479B-AD7D-AC5F9DFF03DD}"/>
          </ac:picMkLst>
        </pc:picChg>
        <pc:picChg chg="add mod">
          <ac:chgData name="Vykydal David" userId="e4976436-9ac8-4ad5-8996-e320ac3e439d" providerId="ADAL" clId="{51FB1EBB-E764-4E93-95A4-76E42309BEDE}" dt="2024-07-30T12:05:36.993" v="366"/>
          <ac:picMkLst>
            <pc:docMk/>
            <pc:sldMk cId="226417236" sldId="259"/>
            <ac:picMk id="4" creationId="{C52733CC-DB79-7889-9C54-5441BBEBDC06}"/>
          </ac:picMkLst>
        </pc:picChg>
        <pc:picChg chg="del">
          <ac:chgData name="Vykydal David" userId="e4976436-9ac8-4ad5-8996-e320ac3e439d" providerId="ADAL" clId="{51FB1EBB-E764-4E93-95A4-76E42309BEDE}" dt="2024-07-30T12:05:35.263" v="365" actId="478"/>
          <ac:picMkLst>
            <pc:docMk/>
            <pc:sldMk cId="226417236" sldId="259"/>
            <ac:picMk id="6" creationId="{006FB6C5-D1D9-8FF3-E8A4-F06D6789DD3B}"/>
          </ac:picMkLst>
        </pc:picChg>
      </pc:sldChg>
      <pc:sldChg chg="addSp delSp modSp mod">
        <pc:chgData name="Vykydal David" userId="e4976436-9ac8-4ad5-8996-e320ac3e439d" providerId="ADAL" clId="{51FB1EBB-E764-4E93-95A4-76E42309BEDE}" dt="2024-07-31T08:47:29.504" v="469" actId="20577"/>
        <pc:sldMkLst>
          <pc:docMk/>
          <pc:sldMk cId="3328650913" sldId="277"/>
        </pc:sldMkLst>
        <pc:spChg chg="mod">
          <ac:chgData name="Vykydal David" userId="e4976436-9ac8-4ad5-8996-e320ac3e439d" providerId="ADAL" clId="{51FB1EBB-E764-4E93-95A4-76E42309BEDE}" dt="2024-07-31T08:19:54.159" v="412" actId="1076"/>
          <ac:spMkLst>
            <pc:docMk/>
            <pc:sldMk cId="3328650913" sldId="277"/>
            <ac:spMk id="3" creationId="{81CBE805-5438-3B16-91D4-539B82F397DC}"/>
          </ac:spMkLst>
        </pc:spChg>
        <pc:spChg chg="add mod">
          <ac:chgData name="Vykydal David" userId="e4976436-9ac8-4ad5-8996-e320ac3e439d" providerId="ADAL" clId="{51FB1EBB-E764-4E93-95A4-76E42309BEDE}" dt="2024-07-31T08:17:23.111" v="381" actId="14100"/>
          <ac:spMkLst>
            <pc:docMk/>
            <pc:sldMk cId="3328650913" sldId="277"/>
            <ac:spMk id="5" creationId="{35B368C3-39D4-DEC1-631C-8B6F5DCE889F}"/>
          </ac:spMkLst>
        </pc:spChg>
        <pc:spChg chg="mod">
          <ac:chgData name="Vykydal David" userId="e4976436-9ac8-4ad5-8996-e320ac3e439d" providerId="ADAL" clId="{51FB1EBB-E764-4E93-95A4-76E42309BEDE}" dt="2024-07-31T08:19:56.782" v="413" actId="1076"/>
          <ac:spMkLst>
            <pc:docMk/>
            <pc:sldMk cId="3328650913" sldId="277"/>
            <ac:spMk id="6" creationId="{E1D4C76D-A2F4-254C-288D-AA077E86A0FC}"/>
          </ac:spMkLst>
        </pc:spChg>
        <pc:spChg chg="add mod">
          <ac:chgData name="Vykydal David" userId="e4976436-9ac8-4ad5-8996-e320ac3e439d" providerId="ADAL" clId="{51FB1EBB-E764-4E93-95A4-76E42309BEDE}" dt="2024-07-31T08:17:39.554" v="384" actId="20577"/>
          <ac:spMkLst>
            <pc:docMk/>
            <pc:sldMk cId="3328650913" sldId="277"/>
            <ac:spMk id="7" creationId="{EB4A2896-E85C-12F2-4D58-AD28446AF111}"/>
          </ac:spMkLst>
        </pc:spChg>
        <pc:spChg chg="add mod">
          <ac:chgData name="Vykydal David" userId="e4976436-9ac8-4ad5-8996-e320ac3e439d" providerId="ADAL" clId="{51FB1EBB-E764-4E93-95A4-76E42309BEDE}" dt="2024-07-31T08:47:29.504" v="469" actId="20577"/>
          <ac:spMkLst>
            <pc:docMk/>
            <pc:sldMk cId="3328650913" sldId="277"/>
            <ac:spMk id="8" creationId="{4AF22B8E-0266-1013-EDAF-50383FFCE40F}"/>
          </ac:spMkLst>
        </pc:spChg>
        <pc:spChg chg="add del">
          <ac:chgData name="Vykydal David" userId="e4976436-9ac8-4ad5-8996-e320ac3e439d" providerId="ADAL" clId="{51FB1EBB-E764-4E93-95A4-76E42309BEDE}" dt="2024-07-31T08:19:18.446" v="400" actId="478"/>
          <ac:spMkLst>
            <pc:docMk/>
            <pc:sldMk cId="3328650913" sldId="277"/>
            <ac:spMk id="9" creationId="{F73776DA-7195-BEA0-FD3F-E4AA0D712A79}"/>
          </ac:spMkLst>
        </pc:spChg>
        <pc:spChg chg="add mod">
          <ac:chgData name="Vykydal David" userId="e4976436-9ac8-4ad5-8996-e320ac3e439d" providerId="ADAL" clId="{51FB1EBB-E764-4E93-95A4-76E42309BEDE}" dt="2024-07-31T08:18:02.177" v="388" actId="21"/>
          <ac:spMkLst>
            <pc:docMk/>
            <pc:sldMk cId="3328650913" sldId="277"/>
            <ac:spMk id="10" creationId="{A82F0634-AB99-24DF-E290-896EE40EF07C}"/>
          </ac:spMkLst>
        </pc:spChg>
        <pc:grpChg chg="add mod">
          <ac:chgData name="Vykydal David" userId="e4976436-9ac8-4ad5-8996-e320ac3e439d" providerId="ADAL" clId="{51FB1EBB-E764-4E93-95A4-76E42309BEDE}" dt="2024-07-31T08:22:19.222" v="468" actId="1038"/>
          <ac:grpSpMkLst>
            <pc:docMk/>
            <pc:sldMk cId="3328650913" sldId="277"/>
            <ac:grpSpMk id="11" creationId="{B51AF7B5-CC93-3B68-A2AD-B66074C75789}"/>
          </ac:grpSpMkLst>
        </pc:grpChg>
        <pc:picChg chg="add mod">
          <ac:chgData name="Vykydal David" userId="e4976436-9ac8-4ad5-8996-e320ac3e439d" providerId="ADAL" clId="{51FB1EBB-E764-4E93-95A4-76E42309BEDE}" dt="2024-01-30T11:34:39.886" v="3"/>
          <ac:picMkLst>
            <pc:docMk/>
            <pc:sldMk cId="3328650913" sldId="277"/>
            <ac:picMk id="2" creationId="{6B003303-A859-BE0E-3344-05F559080F9A}"/>
          </ac:picMkLst>
        </pc:picChg>
        <pc:picChg chg="add mod">
          <ac:chgData name="Vykydal David" userId="e4976436-9ac8-4ad5-8996-e320ac3e439d" providerId="ADAL" clId="{51FB1EBB-E764-4E93-95A4-76E42309BEDE}" dt="2024-07-31T08:19:15.182" v="399" actId="1076"/>
          <ac:picMkLst>
            <pc:docMk/>
            <pc:sldMk cId="3328650913" sldId="277"/>
            <ac:picMk id="4" creationId="{424FCB2B-5525-8400-9BF1-E5443963186D}"/>
          </ac:picMkLst>
        </pc:picChg>
        <pc:picChg chg="del">
          <ac:chgData name="Vykydal David" userId="e4976436-9ac8-4ad5-8996-e320ac3e439d" providerId="ADAL" clId="{51FB1EBB-E764-4E93-95A4-76E42309BEDE}" dt="2024-07-30T12:04:48.413" v="349" actId="478"/>
          <ac:picMkLst>
            <pc:docMk/>
            <pc:sldMk cId="3328650913" sldId="277"/>
            <ac:picMk id="5" creationId="{DD49E10A-9549-6FED-EC4A-956886A72E0F}"/>
          </ac:picMkLst>
        </pc:picChg>
        <pc:picChg chg="del">
          <ac:chgData name="Vykydal David" userId="e4976436-9ac8-4ad5-8996-e320ac3e439d" providerId="ADAL" clId="{51FB1EBB-E764-4E93-95A4-76E42309BEDE}" dt="2024-01-30T11:34:39.302" v="2" actId="478"/>
          <ac:picMkLst>
            <pc:docMk/>
            <pc:sldMk cId="3328650913" sldId="277"/>
            <ac:picMk id="7" creationId="{FEE5F2A9-5A12-451C-8039-DA2FF1FA57AB}"/>
          </ac:picMkLst>
        </pc:picChg>
        <pc:picChg chg="add mod">
          <ac:chgData name="Vykydal David" userId="e4976436-9ac8-4ad5-8996-e320ac3e439d" providerId="ADAL" clId="{51FB1EBB-E764-4E93-95A4-76E42309BEDE}" dt="2024-07-31T08:17:40.403" v="385" actId="14100"/>
          <ac:picMkLst>
            <pc:docMk/>
            <pc:sldMk cId="3328650913" sldId="277"/>
            <ac:picMk id="2049" creationId="{AE77EAB5-CFDB-7358-3CE9-87717CEFFA80}"/>
          </ac:picMkLst>
        </pc:picChg>
        <pc:picChg chg="add mod">
          <ac:chgData name="Vykydal David" userId="e4976436-9ac8-4ad5-8996-e320ac3e439d" providerId="ADAL" clId="{51FB1EBB-E764-4E93-95A4-76E42309BEDE}" dt="2024-07-31T08:22:19.222" v="468" actId="1038"/>
          <ac:picMkLst>
            <pc:docMk/>
            <pc:sldMk cId="3328650913" sldId="277"/>
            <ac:picMk id="2052" creationId="{85E40D26-266E-DFAD-0694-4E01A13B6CF2}"/>
          </ac:picMkLst>
        </pc:picChg>
      </pc:sldChg>
      <pc:sldChg chg="addSp delSp modSp mod">
        <pc:chgData name="Vykydal David" userId="e4976436-9ac8-4ad5-8996-e320ac3e439d" providerId="ADAL" clId="{51FB1EBB-E764-4E93-95A4-76E42309BEDE}" dt="2024-01-30T11:39:41.110" v="76"/>
        <pc:sldMkLst>
          <pc:docMk/>
          <pc:sldMk cId="2060635114" sldId="278"/>
        </pc:sldMkLst>
        <pc:spChg chg="add mod">
          <ac:chgData name="Vykydal David" userId="e4976436-9ac8-4ad5-8996-e320ac3e439d" providerId="ADAL" clId="{51FB1EBB-E764-4E93-95A4-76E42309BEDE}" dt="2024-01-30T11:37:14.636" v="53"/>
          <ac:spMkLst>
            <pc:docMk/>
            <pc:sldMk cId="2060635114" sldId="278"/>
            <ac:spMk id="5" creationId="{95CF3E3E-833B-395A-D35F-94F865F3415C}"/>
          </ac:spMkLst>
        </pc:spChg>
        <pc:spChg chg="del">
          <ac:chgData name="Vykydal David" userId="e4976436-9ac8-4ad5-8996-e320ac3e439d" providerId="ADAL" clId="{51FB1EBB-E764-4E93-95A4-76E42309BEDE}" dt="2024-01-30T11:37:11.986" v="52" actId="478"/>
          <ac:spMkLst>
            <pc:docMk/>
            <pc:sldMk cId="2060635114" sldId="278"/>
            <ac:spMk id="8" creationId="{22CE6741-B1EA-2D3B-64B8-1139C86609B6}"/>
          </ac:spMkLst>
        </pc:spChg>
        <pc:spChg chg="mod">
          <ac:chgData name="Vykydal David" userId="e4976436-9ac8-4ad5-8996-e320ac3e439d" providerId="ADAL" clId="{51FB1EBB-E764-4E93-95A4-76E42309BEDE}" dt="2024-01-30T11:38:05.326" v="63"/>
          <ac:spMkLst>
            <pc:docMk/>
            <pc:sldMk cId="2060635114" sldId="278"/>
            <ac:spMk id="11" creationId="{B59077B1-7889-0F57-4C1F-6E5357BB1470}"/>
          </ac:spMkLst>
        </pc:spChg>
        <pc:spChg chg="mod">
          <ac:chgData name="Vykydal David" userId="e4976436-9ac8-4ad5-8996-e320ac3e439d" providerId="ADAL" clId="{51FB1EBB-E764-4E93-95A4-76E42309BEDE}" dt="2024-01-30T11:38:25.716" v="64"/>
          <ac:spMkLst>
            <pc:docMk/>
            <pc:sldMk cId="2060635114" sldId="278"/>
            <ac:spMk id="12" creationId="{5A687FC1-07CC-12A8-84B3-6CC7EF3E3510}"/>
          </ac:spMkLst>
        </pc:spChg>
        <pc:spChg chg="mod">
          <ac:chgData name="Vykydal David" userId="e4976436-9ac8-4ad5-8996-e320ac3e439d" providerId="ADAL" clId="{51FB1EBB-E764-4E93-95A4-76E42309BEDE}" dt="2024-01-30T11:39:41.110" v="76"/>
          <ac:spMkLst>
            <pc:docMk/>
            <pc:sldMk cId="2060635114" sldId="278"/>
            <ac:spMk id="13" creationId="{6ADD3B57-2815-DE1D-BB93-AD7B3E80AB87}"/>
          </ac:spMkLst>
        </pc:spChg>
        <pc:picChg chg="del">
          <ac:chgData name="Vykydal David" userId="e4976436-9ac8-4ad5-8996-e320ac3e439d" providerId="ADAL" clId="{51FB1EBB-E764-4E93-95A4-76E42309BEDE}" dt="2024-01-30T11:35:04.256" v="6" actId="478"/>
          <ac:picMkLst>
            <pc:docMk/>
            <pc:sldMk cId="2060635114" sldId="278"/>
            <ac:picMk id="2" creationId="{F30CD453-959D-58BE-B570-BE07B76D10BE}"/>
          </ac:picMkLst>
        </pc:picChg>
        <pc:picChg chg="add mod">
          <ac:chgData name="Vykydal David" userId="e4976436-9ac8-4ad5-8996-e320ac3e439d" providerId="ADAL" clId="{51FB1EBB-E764-4E93-95A4-76E42309BEDE}" dt="2024-01-30T11:35:04.716" v="7"/>
          <ac:picMkLst>
            <pc:docMk/>
            <pc:sldMk cId="2060635114" sldId="278"/>
            <ac:picMk id="3" creationId="{8C4BC29B-3737-0E22-253F-C644A3BF1A91}"/>
          </ac:picMkLst>
        </pc:picChg>
      </pc:sldChg>
      <pc:sldChg chg="addSp delSp modSp mod">
        <pc:chgData name="Vykydal David" userId="e4976436-9ac8-4ad5-8996-e320ac3e439d" providerId="ADAL" clId="{51FB1EBB-E764-4E93-95A4-76E42309BEDE}" dt="2024-01-30T11:42:20.326" v="100" actId="1035"/>
        <pc:sldMkLst>
          <pc:docMk/>
          <pc:sldMk cId="77619916" sldId="280"/>
        </pc:sldMkLst>
        <pc:spChg chg="mod">
          <ac:chgData name="Vykydal David" userId="e4976436-9ac8-4ad5-8996-e320ac3e439d" providerId="ADAL" clId="{51FB1EBB-E764-4E93-95A4-76E42309BEDE}" dt="2024-01-30T11:42:20.326" v="100" actId="1035"/>
          <ac:spMkLst>
            <pc:docMk/>
            <pc:sldMk cId="77619916" sldId="280"/>
            <ac:spMk id="3" creationId="{D15F1049-E319-E9FA-53A4-DC7135DD31AF}"/>
          </ac:spMkLst>
        </pc:spChg>
        <pc:spChg chg="mod">
          <ac:chgData name="Vykydal David" userId="e4976436-9ac8-4ad5-8996-e320ac3e439d" providerId="ADAL" clId="{51FB1EBB-E764-4E93-95A4-76E42309BEDE}" dt="2024-01-30T11:41:50.365" v="87"/>
          <ac:spMkLst>
            <pc:docMk/>
            <pc:sldMk cId="77619916" sldId="280"/>
            <ac:spMk id="6" creationId="{7655A70B-28EF-A05A-FF0B-DB3DA619362D}"/>
          </ac:spMkLst>
        </pc:spChg>
        <pc:spChg chg="add mod">
          <ac:chgData name="Vykydal David" userId="e4976436-9ac8-4ad5-8996-e320ac3e439d" providerId="ADAL" clId="{51FB1EBB-E764-4E93-95A4-76E42309BEDE}" dt="2024-01-30T11:37:20.266" v="56"/>
          <ac:spMkLst>
            <pc:docMk/>
            <pc:sldMk cId="77619916" sldId="280"/>
            <ac:spMk id="7" creationId="{0EF8076A-D03B-5512-BFAA-49A1032C58C3}"/>
          </ac:spMkLst>
        </pc:spChg>
        <pc:spChg chg="del">
          <ac:chgData name="Vykydal David" userId="e4976436-9ac8-4ad5-8996-e320ac3e439d" providerId="ADAL" clId="{51FB1EBB-E764-4E93-95A4-76E42309BEDE}" dt="2024-01-30T11:36:52.266" v="45" actId="478"/>
          <ac:spMkLst>
            <pc:docMk/>
            <pc:sldMk cId="77619916" sldId="280"/>
            <ac:spMk id="8" creationId="{22CE6741-B1EA-2D3B-64B8-1139C86609B6}"/>
          </ac:spMkLst>
        </pc:spChg>
        <pc:picChg chg="del">
          <ac:chgData name="Vykydal David" userId="e4976436-9ac8-4ad5-8996-e320ac3e439d" providerId="ADAL" clId="{51FB1EBB-E764-4E93-95A4-76E42309BEDE}" dt="2024-01-30T11:35:14.511" v="12" actId="478"/>
          <ac:picMkLst>
            <pc:docMk/>
            <pc:sldMk cId="77619916" sldId="280"/>
            <ac:picMk id="2" creationId="{F30CD453-959D-58BE-B570-BE07B76D10BE}"/>
          </ac:picMkLst>
        </pc:picChg>
        <pc:picChg chg="add mod">
          <ac:chgData name="Vykydal David" userId="e4976436-9ac8-4ad5-8996-e320ac3e439d" providerId="ADAL" clId="{51FB1EBB-E764-4E93-95A4-76E42309BEDE}" dt="2024-01-30T11:35:15.596" v="13"/>
          <ac:picMkLst>
            <pc:docMk/>
            <pc:sldMk cId="77619916" sldId="280"/>
            <ac:picMk id="5" creationId="{467AD6B1-DD3D-9461-A5FF-5A73A326F9C6}"/>
          </ac:picMkLst>
        </pc:picChg>
      </pc:sldChg>
      <pc:sldChg chg="addSp delSp modSp mod">
        <pc:chgData name="Vykydal David" userId="e4976436-9ac8-4ad5-8996-e320ac3e439d" providerId="ADAL" clId="{51FB1EBB-E764-4E93-95A4-76E42309BEDE}" dt="2024-01-30T11:44:11.465" v="144"/>
        <pc:sldMkLst>
          <pc:docMk/>
          <pc:sldMk cId="487651231" sldId="281"/>
        </pc:sldMkLst>
        <pc:spChg chg="mod">
          <ac:chgData name="Vykydal David" userId="e4976436-9ac8-4ad5-8996-e320ac3e439d" providerId="ADAL" clId="{51FB1EBB-E764-4E93-95A4-76E42309BEDE}" dt="2024-01-30T11:44:00.525" v="143"/>
          <ac:spMkLst>
            <pc:docMk/>
            <pc:sldMk cId="487651231" sldId="281"/>
            <ac:spMk id="3" creationId="{47BD935B-1174-E559-FFE4-B617CD45DFBB}"/>
          </ac:spMkLst>
        </pc:spChg>
        <pc:spChg chg="mod">
          <ac:chgData name="Vykydal David" userId="e4976436-9ac8-4ad5-8996-e320ac3e439d" providerId="ADAL" clId="{51FB1EBB-E764-4E93-95A4-76E42309BEDE}" dt="2024-01-30T11:43:23.416" v="139" actId="6549"/>
          <ac:spMkLst>
            <pc:docMk/>
            <pc:sldMk cId="487651231" sldId="281"/>
            <ac:spMk id="6" creationId="{7655A70B-28EF-A05A-FF0B-DB3DA619362D}"/>
          </ac:spMkLst>
        </pc:spChg>
        <pc:spChg chg="mod">
          <ac:chgData name="Vykydal David" userId="e4976436-9ac8-4ad5-8996-e320ac3e439d" providerId="ADAL" clId="{51FB1EBB-E764-4E93-95A4-76E42309BEDE}" dt="2024-01-30T11:44:11.465" v="144"/>
          <ac:spMkLst>
            <pc:docMk/>
            <pc:sldMk cId="487651231" sldId="281"/>
            <ac:spMk id="7" creationId="{DD98FD44-86AB-AC90-F7CC-DB61B2A178DF}"/>
          </ac:spMkLst>
        </pc:spChg>
        <pc:spChg chg="del">
          <ac:chgData name="Vykydal David" userId="e4976436-9ac8-4ad5-8996-e320ac3e439d" providerId="ADAL" clId="{51FB1EBB-E764-4E93-95A4-76E42309BEDE}" dt="2024-01-30T11:36:49.206" v="44" actId="478"/>
          <ac:spMkLst>
            <pc:docMk/>
            <pc:sldMk cId="487651231" sldId="281"/>
            <ac:spMk id="8" creationId="{22CE6741-B1EA-2D3B-64B8-1139C86609B6}"/>
          </ac:spMkLst>
        </pc:spChg>
        <pc:spChg chg="add mod">
          <ac:chgData name="Vykydal David" userId="e4976436-9ac8-4ad5-8996-e320ac3e439d" providerId="ADAL" clId="{51FB1EBB-E764-4E93-95A4-76E42309BEDE}" dt="2024-01-30T11:37:21.876" v="57"/>
          <ac:spMkLst>
            <pc:docMk/>
            <pc:sldMk cId="487651231" sldId="281"/>
            <ac:spMk id="10" creationId="{ECA521C2-B581-7A6A-977A-74E2A2E2E3D7}"/>
          </ac:spMkLst>
        </pc:spChg>
        <pc:picChg chg="del">
          <ac:chgData name="Vykydal David" userId="e4976436-9ac8-4ad5-8996-e320ac3e439d" providerId="ADAL" clId="{51FB1EBB-E764-4E93-95A4-76E42309BEDE}" dt="2024-01-30T11:35:18.436" v="14" actId="478"/>
          <ac:picMkLst>
            <pc:docMk/>
            <pc:sldMk cId="487651231" sldId="281"/>
            <ac:picMk id="2" creationId="{F30CD453-959D-58BE-B570-BE07B76D10BE}"/>
          </ac:picMkLst>
        </pc:picChg>
        <pc:picChg chg="add mod">
          <ac:chgData name="Vykydal David" userId="e4976436-9ac8-4ad5-8996-e320ac3e439d" providerId="ADAL" clId="{51FB1EBB-E764-4E93-95A4-76E42309BEDE}" dt="2024-01-30T11:35:18.836" v="15"/>
          <ac:picMkLst>
            <pc:docMk/>
            <pc:sldMk cId="487651231" sldId="281"/>
            <ac:picMk id="5" creationId="{093DD96A-5078-70C7-A41E-43BED647F04B}"/>
          </ac:picMkLst>
        </pc:picChg>
      </pc:sldChg>
      <pc:sldChg chg="addSp delSp modSp mod">
        <pc:chgData name="Vykydal David" userId="e4976436-9ac8-4ad5-8996-e320ac3e439d" providerId="ADAL" clId="{51FB1EBB-E764-4E93-95A4-76E42309BEDE}" dt="2024-01-30T11:41:36.776" v="86" actId="6549"/>
        <pc:sldMkLst>
          <pc:docMk/>
          <pc:sldMk cId="2506284965" sldId="321"/>
        </pc:sldMkLst>
        <pc:spChg chg="mod">
          <ac:chgData name="Vykydal David" userId="e4976436-9ac8-4ad5-8996-e320ac3e439d" providerId="ADAL" clId="{51FB1EBB-E764-4E93-95A4-76E42309BEDE}" dt="2024-01-30T11:41:36.776" v="86" actId="6549"/>
          <ac:spMkLst>
            <pc:docMk/>
            <pc:sldMk cId="2506284965" sldId="321"/>
            <ac:spMk id="3" creationId="{D15F1049-E319-E9FA-53A4-DC7135DD31AF}"/>
          </ac:spMkLst>
        </pc:spChg>
        <pc:spChg chg="mod">
          <ac:chgData name="Vykydal David" userId="e4976436-9ac8-4ad5-8996-e320ac3e439d" providerId="ADAL" clId="{51FB1EBB-E764-4E93-95A4-76E42309BEDE}" dt="2024-01-30T11:41:04.136" v="83"/>
          <ac:spMkLst>
            <pc:docMk/>
            <pc:sldMk cId="2506284965" sldId="321"/>
            <ac:spMk id="6" creationId="{7655A70B-28EF-A05A-FF0B-DB3DA619362D}"/>
          </ac:spMkLst>
        </pc:spChg>
        <pc:spChg chg="add mod">
          <ac:chgData name="Vykydal David" userId="e4976436-9ac8-4ad5-8996-e320ac3e439d" providerId="ADAL" clId="{51FB1EBB-E764-4E93-95A4-76E42309BEDE}" dt="2024-01-30T11:37:18.891" v="55"/>
          <ac:spMkLst>
            <pc:docMk/>
            <pc:sldMk cId="2506284965" sldId="321"/>
            <ac:spMk id="7" creationId="{856173CE-FA75-A422-87AF-A278CC6A11DD}"/>
          </ac:spMkLst>
        </pc:spChg>
        <pc:spChg chg="del">
          <ac:chgData name="Vykydal David" userId="e4976436-9ac8-4ad5-8996-e320ac3e439d" providerId="ADAL" clId="{51FB1EBB-E764-4E93-95A4-76E42309BEDE}" dt="2024-01-30T11:36:54.846" v="46" actId="478"/>
          <ac:spMkLst>
            <pc:docMk/>
            <pc:sldMk cId="2506284965" sldId="321"/>
            <ac:spMk id="8" creationId="{22CE6741-B1EA-2D3B-64B8-1139C86609B6}"/>
          </ac:spMkLst>
        </pc:spChg>
        <pc:picChg chg="del">
          <ac:chgData name="Vykydal David" userId="e4976436-9ac8-4ad5-8996-e320ac3e439d" providerId="ADAL" clId="{51FB1EBB-E764-4E93-95A4-76E42309BEDE}" dt="2024-01-30T11:40:57.096" v="80" actId="478"/>
          <ac:picMkLst>
            <pc:docMk/>
            <pc:sldMk cId="2506284965" sldId="321"/>
            <ac:picMk id="2" creationId="{F30CD453-959D-58BE-B570-BE07B76D10BE}"/>
          </ac:picMkLst>
        </pc:picChg>
        <pc:picChg chg="add del mod">
          <ac:chgData name="Vykydal David" userId="e4976436-9ac8-4ad5-8996-e320ac3e439d" providerId="ADAL" clId="{51FB1EBB-E764-4E93-95A4-76E42309BEDE}" dt="2024-01-30T11:41:00.316" v="82" actId="478"/>
          <ac:picMkLst>
            <pc:docMk/>
            <pc:sldMk cId="2506284965" sldId="321"/>
            <ac:picMk id="5" creationId="{2A126A3E-AD0D-0739-51A0-84193644126B}"/>
          </ac:picMkLst>
        </pc:picChg>
        <pc:picChg chg="add mod">
          <ac:chgData name="Vykydal David" userId="e4976436-9ac8-4ad5-8996-e320ac3e439d" providerId="ADAL" clId="{51FB1EBB-E764-4E93-95A4-76E42309BEDE}" dt="2024-01-30T11:41:09.090" v="84"/>
          <ac:picMkLst>
            <pc:docMk/>
            <pc:sldMk cId="2506284965" sldId="321"/>
            <ac:picMk id="10" creationId="{34AD6C1F-4747-66D4-9965-62875801FCC0}"/>
          </ac:picMkLst>
        </pc:picChg>
      </pc:sldChg>
      <pc:sldChg chg="addSp delSp modSp mod">
        <pc:chgData name="Vykydal David" userId="e4976436-9ac8-4ad5-8996-e320ac3e439d" providerId="ADAL" clId="{51FB1EBB-E764-4E93-95A4-76E42309BEDE}" dt="2024-01-30T11:40:43.721" v="78"/>
        <pc:sldMkLst>
          <pc:docMk/>
          <pc:sldMk cId="2156213486" sldId="322"/>
        </pc:sldMkLst>
        <pc:spChg chg="mod">
          <ac:chgData name="Vykydal David" userId="e4976436-9ac8-4ad5-8996-e320ac3e439d" providerId="ADAL" clId="{51FB1EBB-E764-4E93-95A4-76E42309BEDE}" dt="2024-01-30T11:40:43.721" v="78"/>
          <ac:spMkLst>
            <pc:docMk/>
            <pc:sldMk cId="2156213486" sldId="322"/>
            <ac:spMk id="3" creationId="{D15F1049-E319-E9FA-53A4-DC7135DD31AF}"/>
          </ac:spMkLst>
        </pc:spChg>
        <pc:spChg chg="mod">
          <ac:chgData name="Vykydal David" userId="e4976436-9ac8-4ad5-8996-e320ac3e439d" providerId="ADAL" clId="{51FB1EBB-E764-4E93-95A4-76E42309BEDE}" dt="2024-01-30T11:40:23.625" v="77"/>
          <ac:spMkLst>
            <pc:docMk/>
            <pc:sldMk cId="2156213486" sldId="322"/>
            <ac:spMk id="6" creationId="{7655A70B-28EF-A05A-FF0B-DB3DA619362D}"/>
          </ac:spMkLst>
        </pc:spChg>
        <pc:spChg chg="add mod">
          <ac:chgData name="Vykydal David" userId="e4976436-9ac8-4ad5-8996-e320ac3e439d" providerId="ADAL" clId="{51FB1EBB-E764-4E93-95A4-76E42309BEDE}" dt="2024-01-30T11:37:17.546" v="54"/>
          <ac:spMkLst>
            <pc:docMk/>
            <pc:sldMk cId="2156213486" sldId="322"/>
            <ac:spMk id="7" creationId="{D986765B-9D8C-C7AC-2257-300546CDA074}"/>
          </ac:spMkLst>
        </pc:spChg>
        <pc:spChg chg="del">
          <ac:chgData name="Vykydal David" userId="e4976436-9ac8-4ad5-8996-e320ac3e439d" providerId="ADAL" clId="{51FB1EBB-E764-4E93-95A4-76E42309BEDE}" dt="2024-01-30T11:37:02.536" v="49" actId="478"/>
          <ac:spMkLst>
            <pc:docMk/>
            <pc:sldMk cId="2156213486" sldId="322"/>
            <ac:spMk id="8" creationId="{22CE6741-B1EA-2D3B-64B8-1139C86609B6}"/>
          </ac:spMkLst>
        </pc:spChg>
        <pc:picChg chg="del">
          <ac:chgData name="Vykydal David" userId="e4976436-9ac8-4ad5-8996-e320ac3e439d" providerId="ADAL" clId="{51FB1EBB-E764-4E93-95A4-76E42309BEDE}" dt="2024-01-30T11:35:07.376" v="8" actId="478"/>
          <ac:picMkLst>
            <pc:docMk/>
            <pc:sldMk cId="2156213486" sldId="322"/>
            <ac:picMk id="2" creationId="{F30CD453-959D-58BE-B570-BE07B76D10BE}"/>
          </ac:picMkLst>
        </pc:picChg>
        <pc:picChg chg="add mod">
          <ac:chgData name="Vykydal David" userId="e4976436-9ac8-4ad5-8996-e320ac3e439d" providerId="ADAL" clId="{51FB1EBB-E764-4E93-95A4-76E42309BEDE}" dt="2024-01-30T11:35:07.836" v="9"/>
          <ac:picMkLst>
            <pc:docMk/>
            <pc:sldMk cId="2156213486" sldId="322"/>
            <ac:picMk id="5" creationId="{322A4B15-A079-7BCD-5985-F5FCEE1146CF}"/>
          </ac:picMkLst>
        </pc:picChg>
      </pc:sldChg>
      <pc:sldChg chg="del">
        <pc:chgData name="Vykydal David" userId="e4976436-9ac8-4ad5-8996-e320ac3e439d" providerId="ADAL" clId="{51FB1EBB-E764-4E93-95A4-76E42309BEDE}" dt="2024-01-30T11:35:09.944" v="10" actId="47"/>
        <pc:sldMkLst>
          <pc:docMk/>
          <pc:sldMk cId="1874626745" sldId="323"/>
        </pc:sldMkLst>
      </pc:sldChg>
      <pc:sldChg chg="addSp delSp modSp mod">
        <pc:chgData name="Vykydal David" userId="e4976436-9ac8-4ad5-8996-e320ac3e439d" providerId="ADAL" clId="{51FB1EBB-E764-4E93-95A4-76E42309BEDE}" dt="2024-01-30T11:45:51.535" v="188" actId="14100"/>
        <pc:sldMkLst>
          <pc:docMk/>
          <pc:sldMk cId="2306714466" sldId="324"/>
        </pc:sldMkLst>
        <pc:spChg chg="add mod">
          <ac:chgData name="Vykydal David" userId="e4976436-9ac8-4ad5-8996-e320ac3e439d" providerId="ADAL" clId="{51FB1EBB-E764-4E93-95A4-76E42309BEDE}" dt="2024-01-30T11:37:23.434" v="58"/>
          <ac:spMkLst>
            <pc:docMk/>
            <pc:sldMk cId="2306714466" sldId="324"/>
            <ac:spMk id="5" creationId="{3DB4A878-28EF-1A5E-14FC-FE9DA4C2D3C1}"/>
          </ac:spMkLst>
        </pc:spChg>
        <pc:spChg chg="del">
          <ac:chgData name="Vykydal David" userId="e4976436-9ac8-4ad5-8996-e320ac3e439d" providerId="ADAL" clId="{51FB1EBB-E764-4E93-95A4-76E42309BEDE}" dt="2024-01-30T11:36:46.396" v="43" actId="478"/>
          <ac:spMkLst>
            <pc:docMk/>
            <pc:sldMk cId="2306714466" sldId="324"/>
            <ac:spMk id="8" creationId="{22CE6741-B1EA-2D3B-64B8-1139C86609B6}"/>
          </ac:spMkLst>
        </pc:spChg>
        <pc:spChg chg="mod">
          <ac:chgData name="Vykydal David" userId="e4976436-9ac8-4ad5-8996-e320ac3e439d" providerId="ADAL" clId="{51FB1EBB-E764-4E93-95A4-76E42309BEDE}" dt="2024-01-30T11:44:55.475" v="183" actId="20577"/>
          <ac:spMkLst>
            <pc:docMk/>
            <pc:sldMk cId="2306714466" sldId="324"/>
            <ac:spMk id="10" creationId="{8F28BF7B-5CB9-F917-C03B-4E4415A83C9C}"/>
          </ac:spMkLst>
        </pc:spChg>
        <pc:spChg chg="mod">
          <ac:chgData name="Vykydal David" userId="e4976436-9ac8-4ad5-8996-e320ac3e439d" providerId="ADAL" clId="{51FB1EBB-E764-4E93-95A4-76E42309BEDE}" dt="2024-01-30T11:44:40.875" v="181" actId="20577"/>
          <ac:spMkLst>
            <pc:docMk/>
            <pc:sldMk cId="2306714466" sldId="324"/>
            <ac:spMk id="11" creationId="{F0741922-FCEB-0476-8DF3-49310485A8B9}"/>
          </ac:spMkLst>
        </pc:spChg>
        <pc:spChg chg="mod">
          <ac:chgData name="Vykydal David" userId="e4976436-9ac8-4ad5-8996-e320ac3e439d" providerId="ADAL" clId="{51FB1EBB-E764-4E93-95A4-76E42309BEDE}" dt="2024-01-30T11:45:51.535" v="188" actId="14100"/>
          <ac:spMkLst>
            <pc:docMk/>
            <pc:sldMk cId="2306714466" sldId="324"/>
            <ac:spMk id="12" creationId="{24E874C8-DA2A-0754-23FA-0575D691EF9C}"/>
          </ac:spMkLst>
        </pc:spChg>
        <pc:spChg chg="mod">
          <ac:chgData name="Vykydal David" userId="e4976436-9ac8-4ad5-8996-e320ac3e439d" providerId="ADAL" clId="{51FB1EBB-E764-4E93-95A4-76E42309BEDE}" dt="2024-01-30T11:45:07.705" v="184"/>
          <ac:spMkLst>
            <pc:docMk/>
            <pc:sldMk cId="2306714466" sldId="324"/>
            <ac:spMk id="14" creationId="{A9BE3DD4-72AE-81A5-5797-173D92613B57}"/>
          </ac:spMkLst>
        </pc:spChg>
        <pc:spChg chg="mod">
          <ac:chgData name="Vykydal David" userId="e4976436-9ac8-4ad5-8996-e320ac3e439d" providerId="ADAL" clId="{51FB1EBB-E764-4E93-95A4-76E42309BEDE}" dt="2024-01-30T11:45:28.936" v="186" actId="14100"/>
          <ac:spMkLst>
            <pc:docMk/>
            <pc:sldMk cId="2306714466" sldId="324"/>
            <ac:spMk id="15" creationId="{AE09C6FD-8E70-8D0A-DA92-F16A77B39075}"/>
          </ac:spMkLst>
        </pc:spChg>
        <pc:picChg chg="del">
          <ac:chgData name="Vykydal David" userId="e4976436-9ac8-4ad5-8996-e320ac3e439d" providerId="ADAL" clId="{51FB1EBB-E764-4E93-95A4-76E42309BEDE}" dt="2024-01-30T11:35:21.326" v="16" actId="478"/>
          <ac:picMkLst>
            <pc:docMk/>
            <pc:sldMk cId="2306714466" sldId="324"/>
            <ac:picMk id="2" creationId="{F30CD453-959D-58BE-B570-BE07B76D10BE}"/>
          </ac:picMkLst>
        </pc:picChg>
        <pc:picChg chg="add mod">
          <ac:chgData name="Vykydal David" userId="e4976436-9ac8-4ad5-8996-e320ac3e439d" providerId="ADAL" clId="{51FB1EBB-E764-4E93-95A4-76E42309BEDE}" dt="2024-01-30T11:35:21.736" v="17"/>
          <ac:picMkLst>
            <pc:docMk/>
            <pc:sldMk cId="2306714466" sldId="324"/>
            <ac:picMk id="3" creationId="{F9B57DB7-D3E3-782F-530E-1446AA6BCDD5}"/>
          </ac:picMkLst>
        </pc:picChg>
        <pc:cxnChg chg="mod">
          <ac:chgData name="Vykydal David" userId="e4976436-9ac8-4ad5-8996-e320ac3e439d" providerId="ADAL" clId="{51FB1EBB-E764-4E93-95A4-76E42309BEDE}" dt="2024-01-30T11:45:28.936" v="186" actId="14100"/>
          <ac:cxnSpMkLst>
            <pc:docMk/>
            <pc:sldMk cId="2306714466" sldId="324"/>
            <ac:cxnSpMk id="26" creationId="{00529A15-4286-D271-B247-9198457D0CAB}"/>
          </ac:cxnSpMkLst>
        </pc:cxnChg>
        <pc:cxnChg chg="mod">
          <ac:chgData name="Vykydal David" userId="e4976436-9ac8-4ad5-8996-e320ac3e439d" providerId="ADAL" clId="{51FB1EBB-E764-4E93-95A4-76E42309BEDE}" dt="2024-01-30T11:45:51.535" v="188" actId="14100"/>
          <ac:cxnSpMkLst>
            <pc:docMk/>
            <pc:sldMk cId="2306714466" sldId="324"/>
            <ac:cxnSpMk id="28" creationId="{61AA43B0-377E-5F7A-A6AC-4FF5B9532A86}"/>
          </ac:cxnSpMkLst>
        </pc:cxnChg>
        <pc:cxnChg chg="mod">
          <ac:chgData name="Vykydal David" userId="e4976436-9ac8-4ad5-8996-e320ac3e439d" providerId="ADAL" clId="{51FB1EBB-E764-4E93-95A4-76E42309BEDE}" dt="2024-01-30T11:45:51.535" v="188" actId="14100"/>
          <ac:cxnSpMkLst>
            <pc:docMk/>
            <pc:sldMk cId="2306714466" sldId="324"/>
            <ac:cxnSpMk id="30" creationId="{46DD1450-D398-3BF5-E263-687EED284CAE}"/>
          </ac:cxnSpMkLst>
        </pc:cxnChg>
      </pc:sldChg>
      <pc:sldChg chg="addSp delSp modSp mod">
        <pc:chgData name="Vykydal David" userId="e4976436-9ac8-4ad5-8996-e320ac3e439d" providerId="ADAL" clId="{51FB1EBB-E764-4E93-95A4-76E42309BEDE}" dt="2024-01-30T11:48:00.297" v="214"/>
        <pc:sldMkLst>
          <pc:docMk/>
          <pc:sldMk cId="300008825" sldId="325"/>
        </pc:sldMkLst>
        <pc:spChg chg="mod">
          <ac:chgData name="Vykydal David" userId="e4976436-9ac8-4ad5-8996-e320ac3e439d" providerId="ADAL" clId="{51FB1EBB-E764-4E93-95A4-76E42309BEDE}" dt="2024-01-30T11:46:41.355" v="193" actId="14100"/>
          <ac:spMkLst>
            <pc:docMk/>
            <pc:sldMk cId="300008825" sldId="325"/>
            <ac:spMk id="3" creationId="{AE5FFE1F-39C8-8421-F7DB-C1A8A3C92642}"/>
          </ac:spMkLst>
        </pc:spChg>
        <pc:spChg chg="mod">
          <ac:chgData name="Vykydal David" userId="e4976436-9ac8-4ad5-8996-e320ac3e439d" providerId="ADAL" clId="{51FB1EBB-E764-4E93-95A4-76E42309BEDE}" dt="2024-01-30T11:47:27.775" v="211"/>
          <ac:spMkLst>
            <pc:docMk/>
            <pc:sldMk cId="300008825" sldId="325"/>
            <ac:spMk id="5" creationId="{7D44BFD8-0B03-10CF-95A2-52EF9E6D295D}"/>
          </ac:spMkLst>
        </pc:spChg>
        <pc:spChg chg="mod">
          <ac:chgData name="Vykydal David" userId="e4976436-9ac8-4ad5-8996-e320ac3e439d" providerId="ADAL" clId="{51FB1EBB-E764-4E93-95A4-76E42309BEDE}" dt="2024-01-30T11:46:08.545" v="189"/>
          <ac:spMkLst>
            <pc:docMk/>
            <pc:sldMk cId="300008825" sldId="325"/>
            <ac:spMk id="6" creationId="{7655A70B-28EF-A05A-FF0B-DB3DA619362D}"/>
          </ac:spMkLst>
        </pc:spChg>
        <pc:spChg chg="mod">
          <ac:chgData name="Vykydal David" userId="e4976436-9ac8-4ad5-8996-e320ac3e439d" providerId="ADAL" clId="{51FB1EBB-E764-4E93-95A4-76E42309BEDE}" dt="2024-01-30T11:46:52.305" v="208" actId="20577"/>
          <ac:spMkLst>
            <pc:docMk/>
            <pc:sldMk cId="300008825" sldId="325"/>
            <ac:spMk id="7" creationId="{A87E9735-FA14-C219-DAFE-2E09B319CCF6}"/>
          </ac:spMkLst>
        </pc:spChg>
        <pc:spChg chg="del">
          <ac:chgData name="Vykydal David" userId="e4976436-9ac8-4ad5-8996-e320ac3e439d" providerId="ADAL" clId="{51FB1EBB-E764-4E93-95A4-76E42309BEDE}" dt="2024-01-30T11:36:43.935" v="42" actId="478"/>
          <ac:spMkLst>
            <pc:docMk/>
            <pc:sldMk cId="300008825" sldId="325"/>
            <ac:spMk id="8" creationId="{22CE6741-B1EA-2D3B-64B8-1139C86609B6}"/>
          </ac:spMkLst>
        </pc:spChg>
        <pc:spChg chg="add mod">
          <ac:chgData name="Vykydal David" userId="e4976436-9ac8-4ad5-8996-e320ac3e439d" providerId="ADAL" clId="{51FB1EBB-E764-4E93-95A4-76E42309BEDE}" dt="2024-01-30T11:37:26.146" v="59"/>
          <ac:spMkLst>
            <pc:docMk/>
            <pc:sldMk cId="300008825" sldId="325"/>
            <ac:spMk id="11" creationId="{10786B4D-5B07-335A-AE53-7D4143CBC5AC}"/>
          </ac:spMkLst>
        </pc:spChg>
        <pc:spChg chg="mod">
          <ac:chgData name="Vykydal David" userId="e4976436-9ac8-4ad5-8996-e320ac3e439d" providerId="ADAL" clId="{51FB1EBB-E764-4E93-95A4-76E42309BEDE}" dt="2024-01-30T11:47:49.980" v="213"/>
          <ac:spMkLst>
            <pc:docMk/>
            <pc:sldMk cId="300008825" sldId="325"/>
            <ac:spMk id="13" creationId="{3991248E-E567-EAFF-D705-8B74BCFB4EC6}"/>
          </ac:spMkLst>
        </pc:spChg>
        <pc:spChg chg="mod">
          <ac:chgData name="Vykydal David" userId="e4976436-9ac8-4ad5-8996-e320ac3e439d" providerId="ADAL" clId="{51FB1EBB-E764-4E93-95A4-76E42309BEDE}" dt="2024-01-30T11:47:38.932" v="212"/>
          <ac:spMkLst>
            <pc:docMk/>
            <pc:sldMk cId="300008825" sldId="325"/>
            <ac:spMk id="25" creationId="{274E8457-F7FC-58E6-1B17-EB520C05DEFD}"/>
          </ac:spMkLst>
        </pc:spChg>
        <pc:spChg chg="mod">
          <ac:chgData name="Vykydal David" userId="e4976436-9ac8-4ad5-8996-e320ac3e439d" providerId="ADAL" clId="{51FB1EBB-E764-4E93-95A4-76E42309BEDE}" dt="2024-01-30T11:48:00.297" v="214"/>
          <ac:spMkLst>
            <pc:docMk/>
            <pc:sldMk cId="300008825" sldId="325"/>
            <ac:spMk id="27" creationId="{FD5992A4-9AE9-7923-10B8-9CF1FE23DA83}"/>
          </ac:spMkLst>
        </pc:spChg>
        <pc:spChg chg="mod">
          <ac:chgData name="Vykydal David" userId="e4976436-9ac8-4ad5-8996-e320ac3e439d" providerId="ADAL" clId="{51FB1EBB-E764-4E93-95A4-76E42309BEDE}" dt="2024-01-30T11:47:02.965" v="209"/>
          <ac:spMkLst>
            <pc:docMk/>
            <pc:sldMk cId="300008825" sldId="325"/>
            <ac:spMk id="46" creationId="{805A1C2E-C1A3-1C7D-9BEF-75F89DB05527}"/>
          </ac:spMkLst>
        </pc:spChg>
        <pc:spChg chg="mod">
          <ac:chgData name="Vykydal David" userId="e4976436-9ac8-4ad5-8996-e320ac3e439d" providerId="ADAL" clId="{51FB1EBB-E764-4E93-95A4-76E42309BEDE}" dt="2024-01-30T11:47:15.505" v="210"/>
          <ac:spMkLst>
            <pc:docMk/>
            <pc:sldMk cId="300008825" sldId="325"/>
            <ac:spMk id="47" creationId="{D2A44C35-CB97-5513-AAC3-B302383870E3}"/>
          </ac:spMkLst>
        </pc:spChg>
        <pc:grpChg chg="mod">
          <ac:chgData name="Vykydal David" userId="e4976436-9ac8-4ad5-8996-e320ac3e439d" providerId="ADAL" clId="{51FB1EBB-E764-4E93-95A4-76E42309BEDE}" dt="2024-01-30T11:46:44.766" v="203" actId="1036"/>
          <ac:grpSpMkLst>
            <pc:docMk/>
            <pc:sldMk cId="300008825" sldId="325"/>
            <ac:grpSpMk id="48" creationId="{6A47561B-DC59-E8D7-C572-371653C9FAA1}"/>
          </ac:grpSpMkLst>
        </pc:grpChg>
        <pc:picChg chg="del">
          <ac:chgData name="Vykydal David" userId="e4976436-9ac8-4ad5-8996-e320ac3e439d" providerId="ADAL" clId="{51FB1EBB-E764-4E93-95A4-76E42309BEDE}" dt="2024-01-30T11:35:24.479" v="18" actId="478"/>
          <ac:picMkLst>
            <pc:docMk/>
            <pc:sldMk cId="300008825" sldId="325"/>
            <ac:picMk id="2" creationId="{F30CD453-959D-58BE-B570-BE07B76D10BE}"/>
          </ac:picMkLst>
        </pc:picChg>
        <pc:picChg chg="add mod">
          <ac:chgData name="Vykydal David" userId="e4976436-9ac8-4ad5-8996-e320ac3e439d" providerId="ADAL" clId="{51FB1EBB-E764-4E93-95A4-76E42309BEDE}" dt="2024-01-30T11:35:24.896" v="19"/>
          <ac:picMkLst>
            <pc:docMk/>
            <pc:sldMk cId="300008825" sldId="325"/>
            <ac:picMk id="10" creationId="{419BDE9A-A345-505E-642E-27CDB141C6B3}"/>
          </ac:picMkLst>
        </pc:picChg>
      </pc:sldChg>
      <pc:sldChg chg="addSp delSp modSp mod">
        <pc:chgData name="Vykydal David" userId="e4976436-9ac8-4ad5-8996-e320ac3e439d" providerId="ADAL" clId="{51FB1EBB-E764-4E93-95A4-76E42309BEDE}" dt="2024-01-30T11:50:53.775" v="255" actId="1035"/>
        <pc:sldMkLst>
          <pc:docMk/>
          <pc:sldMk cId="2848698098" sldId="326"/>
        </pc:sldMkLst>
        <pc:spChg chg="add mod">
          <ac:chgData name="Vykydal David" userId="e4976436-9ac8-4ad5-8996-e320ac3e439d" providerId="ADAL" clId="{51FB1EBB-E764-4E93-95A4-76E42309BEDE}" dt="2024-01-30T11:37:27.916" v="60"/>
          <ac:spMkLst>
            <pc:docMk/>
            <pc:sldMk cId="2848698098" sldId="326"/>
            <ac:spMk id="5" creationId="{0B466F54-53D3-221C-459E-EA3A990AB742}"/>
          </ac:spMkLst>
        </pc:spChg>
        <pc:spChg chg="mod">
          <ac:chgData name="Vykydal David" userId="e4976436-9ac8-4ad5-8996-e320ac3e439d" providerId="ADAL" clId="{51FB1EBB-E764-4E93-95A4-76E42309BEDE}" dt="2024-01-30T11:50:53.775" v="255" actId="1035"/>
          <ac:spMkLst>
            <pc:docMk/>
            <pc:sldMk cId="2848698098" sldId="326"/>
            <ac:spMk id="6" creationId="{7655A70B-28EF-A05A-FF0B-DB3DA619362D}"/>
          </ac:spMkLst>
        </pc:spChg>
        <pc:spChg chg="del">
          <ac:chgData name="Vykydal David" userId="e4976436-9ac8-4ad5-8996-e320ac3e439d" providerId="ADAL" clId="{51FB1EBB-E764-4E93-95A4-76E42309BEDE}" dt="2024-01-30T11:36:40.736" v="41" actId="478"/>
          <ac:spMkLst>
            <pc:docMk/>
            <pc:sldMk cId="2848698098" sldId="326"/>
            <ac:spMk id="8" creationId="{22CE6741-B1EA-2D3B-64B8-1139C86609B6}"/>
          </ac:spMkLst>
        </pc:spChg>
        <pc:graphicFrameChg chg="mod modGraphic">
          <ac:chgData name="Vykydal David" userId="e4976436-9ac8-4ad5-8996-e320ac3e439d" providerId="ADAL" clId="{51FB1EBB-E764-4E93-95A4-76E42309BEDE}" dt="2024-01-30T11:50:53.775" v="255" actId="1035"/>
          <ac:graphicFrameMkLst>
            <pc:docMk/>
            <pc:sldMk cId="2848698098" sldId="326"/>
            <ac:graphicFrameMk id="10" creationId="{2D223C4E-C643-A1C0-3C13-A22D00BB3771}"/>
          </ac:graphicFrameMkLst>
        </pc:graphicFrameChg>
        <pc:picChg chg="del">
          <ac:chgData name="Vykydal David" userId="e4976436-9ac8-4ad5-8996-e320ac3e439d" providerId="ADAL" clId="{51FB1EBB-E764-4E93-95A4-76E42309BEDE}" dt="2024-01-30T11:35:27.586" v="20" actId="478"/>
          <ac:picMkLst>
            <pc:docMk/>
            <pc:sldMk cId="2848698098" sldId="326"/>
            <ac:picMk id="2" creationId="{F30CD453-959D-58BE-B570-BE07B76D10BE}"/>
          </ac:picMkLst>
        </pc:picChg>
        <pc:picChg chg="add mod">
          <ac:chgData name="Vykydal David" userId="e4976436-9ac8-4ad5-8996-e320ac3e439d" providerId="ADAL" clId="{51FB1EBB-E764-4E93-95A4-76E42309BEDE}" dt="2024-01-30T11:35:28.086" v="21"/>
          <ac:picMkLst>
            <pc:docMk/>
            <pc:sldMk cId="2848698098" sldId="326"/>
            <ac:picMk id="3" creationId="{720B0A38-439B-197E-755F-8E02947A8FDB}"/>
          </ac:picMkLst>
        </pc:picChg>
      </pc:sldChg>
      <pc:sldChg chg="addSp delSp modSp mod">
        <pc:chgData name="Vykydal David" userId="e4976436-9ac8-4ad5-8996-e320ac3e439d" providerId="ADAL" clId="{51FB1EBB-E764-4E93-95A4-76E42309BEDE}" dt="2024-01-30T11:54:10.835" v="282" actId="14100"/>
        <pc:sldMkLst>
          <pc:docMk/>
          <pc:sldMk cId="3271770539" sldId="327"/>
        </pc:sldMkLst>
        <pc:spChg chg="mod">
          <ac:chgData name="Vykydal David" userId="e4976436-9ac8-4ad5-8996-e320ac3e439d" providerId="ADAL" clId="{51FB1EBB-E764-4E93-95A4-76E42309BEDE}" dt="2024-01-30T11:51:49.465" v="269" actId="255"/>
          <ac:spMkLst>
            <pc:docMk/>
            <pc:sldMk cId="3271770539" sldId="327"/>
            <ac:spMk id="6" creationId="{7655A70B-28EF-A05A-FF0B-DB3DA619362D}"/>
          </ac:spMkLst>
        </pc:spChg>
        <pc:spChg chg="del">
          <ac:chgData name="Vykydal David" userId="e4976436-9ac8-4ad5-8996-e320ac3e439d" providerId="ADAL" clId="{51FB1EBB-E764-4E93-95A4-76E42309BEDE}" dt="2024-01-30T11:36:38.286" v="40" actId="478"/>
          <ac:spMkLst>
            <pc:docMk/>
            <pc:sldMk cId="3271770539" sldId="327"/>
            <ac:spMk id="8" creationId="{22CE6741-B1EA-2D3B-64B8-1139C86609B6}"/>
          </ac:spMkLst>
        </pc:spChg>
        <pc:spChg chg="add mod">
          <ac:chgData name="Vykydal David" userId="e4976436-9ac8-4ad5-8996-e320ac3e439d" providerId="ADAL" clId="{51FB1EBB-E764-4E93-95A4-76E42309BEDE}" dt="2024-01-30T11:37:30.146" v="61"/>
          <ac:spMkLst>
            <pc:docMk/>
            <pc:sldMk cId="3271770539" sldId="327"/>
            <ac:spMk id="12" creationId="{2277DAA2-D7F9-67C9-0B4C-5E43837E567E}"/>
          </ac:spMkLst>
        </pc:spChg>
        <pc:graphicFrameChg chg="mod modGraphic">
          <ac:chgData name="Vykydal David" userId="e4976436-9ac8-4ad5-8996-e320ac3e439d" providerId="ADAL" clId="{51FB1EBB-E764-4E93-95A4-76E42309BEDE}" dt="2024-01-30T11:54:07.775" v="281" actId="14100"/>
          <ac:graphicFrameMkLst>
            <pc:docMk/>
            <pc:sldMk cId="3271770539" sldId="327"/>
            <ac:graphicFrameMk id="3" creationId="{AEB198FF-0565-4608-6F6C-F550924069A1}"/>
          </ac:graphicFrameMkLst>
        </pc:graphicFrameChg>
        <pc:graphicFrameChg chg="mod modGraphic">
          <ac:chgData name="Vykydal David" userId="e4976436-9ac8-4ad5-8996-e320ac3e439d" providerId="ADAL" clId="{51FB1EBB-E764-4E93-95A4-76E42309BEDE}" dt="2024-01-30T11:53:37.265" v="278" actId="14100"/>
          <ac:graphicFrameMkLst>
            <pc:docMk/>
            <pc:sldMk cId="3271770539" sldId="327"/>
            <ac:graphicFrameMk id="5" creationId="{8991CE56-1C46-750C-CC0E-9B01BEF1B027}"/>
          </ac:graphicFrameMkLst>
        </pc:graphicFrameChg>
        <pc:graphicFrameChg chg="mod modGraphic">
          <ac:chgData name="Vykydal David" userId="e4976436-9ac8-4ad5-8996-e320ac3e439d" providerId="ADAL" clId="{51FB1EBB-E764-4E93-95A4-76E42309BEDE}" dt="2024-01-30T11:54:10.835" v="282" actId="14100"/>
          <ac:graphicFrameMkLst>
            <pc:docMk/>
            <pc:sldMk cId="3271770539" sldId="327"/>
            <ac:graphicFrameMk id="7" creationId="{72DD139C-47D6-A5C8-0B6B-DC5829AE7DC7}"/>
          </ac:graphicFrameMkLst>
        </pc:graphicFrameChg>
        <pc:graphicFrameChg chg="mod modGraphic">
          <ac:chgData name="Vykydal David" userId="e4976436-9ac8-4ad5-8996-e320ac3e439d" providerId="ADAL" clId="{51FB1EBB-E764-4E93-95A4-76E42309BEDE}" dt="2024-01-30T11:53:44.165" v="279" actId="14100"/>
          <ac:graphicFrameMkLst>
            <pc:docMk/>
            <pc:sldMk cId="3271770539" sldId="327"/>
            <ac:graphicFrameMk id="10" creationId="{2D223C4E-C643-A1C0-3C13-A22D00BB3771}"/>
          </ac:graphicFrameMkLst>
        </pc:graphicFrameChg>
        <pc:picChg chg="del">
          <ac:chgData name="Vykydal David" userId="e4976436-9ac8-4ad5-8996-e320ac3e439d" providerId="ADAL" clId="{51FB1EBB-E764-4E93-95A4-76E42309BEDE}" dt="2024-01-30T11:35:30.756" v="22" actId="478"/>
          <ac:picMkLst>
            <pc:docMk/>
            <pc:sldMk cId="3271770539" sldId="327"/>
            <ac:picMk id="2" creationId="{F30CD453-959D-58BE-B570-BE07B76D10BE}"/>
          </ac:picMkLst>
        </pc:picChg>
        <pc:picChg chg="add mod">
          <ac:chgData name="Vykydal David" userId="e4976436-9ac8-4ad5-8996-e320ac3e439d" providerId="ADAL" clId="{51FB1EBB-E764-4E93-95A4-76E42309BEDE}" dt="2024-01-30T11:35:32.856" v="23"/>
          <ac:picMkLst>
            <pc:docMk/>
            <pc:sldMk cId="3271770539" sldId="327"/>
            <ac:picMk id="11" creationId="{CE313A36-9C34-A83F-EDA8-4E94524076EC}"/>
          </ac:picMkLst>
        </pc:picChg>
      </pc:sldChg>
      <pc:sldChg chg="addSp delSp modSp mod">
        <pc:chgData name="Vykydal David" userId="e4976436-9ac8-4ad5-8996-e320ac3e439d" providerId="ADAL" clId="{51FB1EBB-E764-4E93-95A4-76E42309BEDE}" dt="2024-01-30T11:54:48.185" v="300" actId="6549"/>
        <pc:sldMkLst>
          <pc:docMk/>
          <pc:sldMk cId="646885523" sldId="328"/>
        </pc:sldMkLst>
        <pc:spChg chg="mod">
          <ac:chgData name="Vykydal David" userId="e4976436-9ac8-4ad5-8996-e320ac3e439d" providerId="ADAL" clId="{51FB1EBB-E764-4E93-95A4-76E42309BEDE}" dt="2024-01-30T11:54:48.185" v="300" actId="6549"/>
          <ac:spMkLst>
            <pc:docMk/>
            <pc:sldMk cId="646885523" sldId="328"/>
            <ac:spMk id="3" creationId="{D15F1049-E319-E9FA-53A4-DC7135DD31AF}"/>
          </ac:spMkLst>
        </pc:spChg>
        <pc:spChg chg="mod">
          <ac:chgData name="Vykydal David" userId="e4976436-9ac8-4ad5-8996-e320ac3e439d" providerId="ADAL" clId="{51FB1EBB-E764-4E93-95A4-76E42309BEDE}" dt="2024-01-30T11:54:26.755" v="283"/>
          <ac:spMkLst>
            <pc:docMk/>
            <pc:sldMk cId="646885523" sldId="328"/>
            <ac:spMk id="6" creationId="{7655A70B-28EF-A05A-FF0B-DB3DA619362D}"/>
          </ac:spMkLst>
        </pc:spChg>
        <pc:spChg chg="add mod">
          <ac:chgData name="Vykydal David" userId="e4976436-9ac8-4ad5-8996-e320ac3e439d" providerId="ADAL" clId="{51FB1EBB-E764-4E93-95A4-76E42309BEDE}" dt="2024-01-30T11:36:34.386" v="39"/>
          <ac:spMkLst>
            <pc:docMk/>
            <pc:sldMk cId="646885523" sldId="328"/>
            <ac:spMk id="7" creationId="{0F683A22-F6E2-A794-934D-A0E246AA5B83}"/>
          </ac:spMkLst>
        </pc:spChg>
        <pc:spChg chg="del">
          <ac:chgData name="Vykydal David" userId="e4976436-9ac8-4ad5-8996-e320ac3e439d" providerId="ADAL" clId="{51FB1EBB-E764-4E93-95A4-76E42309BEDE}" dt="2024-01-30T11:36:33.976" v="38" actId="478"/>
          <ac:spMkLst>
            <pc:docMk/>
            <pc:sldMk cId="646885523" sldId="328"/>
            <ac:spMk id="8" creationId="{22CE6741-B1EA-2D3B-64B8-1139C86609B6}"/>
          </ac:spMkLst>
        </pc:spChg>
        <pc:picChg chg="del">
          <ac:chgData name="Vykydal David" userId="e4976436-9ac8-4ad5-8996-e320ac3e439d" providerId="ADAL" clId="{51FB1EBB-E764-4E93-95A4-76E42309BEDE}" dt="2024-01-30T11:35:35.766" v="24" actId="478"/>
          <ac:picMkLst>
            <pc:docMk/>
            <pc:sldMk cId="646885523" sldId="328"/>
            <ac:picMk id="2" creationId="{F30CD453-959D-58BE-B570-BE07B76D10BE}"/>
          </ac:picMkLst>
        </pc:picChg>
        <pc:picChg chg="add mod">
          <ac:chgData name="Vykydal David" userId="e4976436-9ac8-4ad5-8996-e320ac3e439d" providerId="ADAL" clId="{51FB1EBB-E764-4E93-95A4-76E42309BEDE}" dt="2024-01-30T11:35:36.226" v="25"/>
          <ac:picMkLst>
            <pc:docMk/>
            <pc:sldMk cId="646885523" sldId="328"/>
            <ac:picMk id="5" creationId="{AE60CB20-C36B-D6BD-8707-6F3BD0B56F54}"/>
          </ac:picMkLst>
        </pc:picChg>
      </pc:sldChg>
      <pc:sldChg chg="addSp delSp modSp mod">
        <pc:chgData name="Vykydal David" userId="e4976436-9ac8-4ad5-8996-e320ac3e439d" providerId="ADAL" clId="{51FB1EBB-E764-4E93-95A4-76E42309BEDE}" dt="2024-01-30T11:55:26.425" v="326"/>
        <pc:sldMkLst>
          <pc:docMk/>
          <pc:sldMk cId="2663372795" sldId="329"/>
        </pc:sldMkLst>
        <pc:spChg chg="mod">
          <ac:chgData name="Vykydal David" userId="e4976436-9ac8-4ad5-8996-e320ac3e439d" providerId="ADAL" clId="{51FB1EBB-E764-4E93-95A4-76E42309BEDE}" dt="2024-01-30T11:55:17.537" v="325" actId="6549"/>
          <ac:spMkLst>
            <pc:docMk/>
            <pc:sldMk cId="2663372795" sldId="329"/>
            <ac:spMk id="3" creationId="{D15F1049-E319-E9FA-53A4-DC7135DD31AF}"/>
          </ac:spMkLst>
        </pc:spChg>
        <pc:spChg chg="mod">
          <ac:chgData name="Vykydal David" userId="e4976436-9ac8-4ad5-8996-e320ac3e439d" providerId="ADAL" clId="{51FB1EBB-E764-4E93-95A4-76E42309BEDE}" dt="2024-01-30T11:55:26.425" v="326"/>
          <ac:spMkLst>
            <pc:docMk/>
            <pc:sldMk cId="2663372795" sldId="329"/>
            <ac:spMk id="6" creationId="{7655A70B-28EF-A05A-FF0B-DB3DA619362D}"/>
          </ac:spMkLst>
        </pc:spChg>
        <pc:spChg chg="add mod">
          <ac:chgData name="Vykydal David" userId="e4976436-9ac8-4ad5-8996-e320ac3e439d" providerId="ADAL" clId="{51FB1EBB-E764-4E93-95A4-76E42309BEDE}" dt="2024-01-30T11:36:30.771" v="37"/>
          <ac:spMkLst>
            <pc:docMk/>
            <pc:sldMk cId="2663372795" sldId="329"/>
            <ac:spMk id="7" creationId="{7DC1A844-4FB8-E7EA-7806-05F80E5C6DB5}"/>
          </ac:spMkLst>
        </pc:spChg>
        <pc:spChg chg="del">
          <ac:chgData name="Vykydal David" userId="e4976436-9ac8-4ad5-8996-e320ac3e439d" providerId="ADAL" clId="{51FB1EBB-E764-4E93-95A4-76E42309BEDE}" dt="2024-01-30T11:36:29.736" v="36" actId="478"/>
          <ac:spMkLst>
            <pc:docMk/>
            <pc:sldMk cId="2663372795" sldId="329"/>
            <ac:spMk id="8" creationId="{22CE6741-B1EA-2D3B-64B8-1139C86609B6}"/>
          </ac:spMkLst>
        </pc:spChg>
        <pc:picChg chg="del">
          <ac:chgData name="Vykydal David" userId="e4976436-9ac8-4ad5-8996-e320ac3e439d" providerId="ADAL" clId="{51FB1EBB-E764-4E93-95A4-76E42309BEDE}" dt="2024-01-30T11:35:39.146" v="26" actId="478"/>
          <ac:picMkLst>
            <pc:docMk/>
            <pc:sldMk cId="2663372795" sldId="329"/>
            <ac:picMk id="2" creationId="{F30CD453-959D-58BE-B570-BE07B76D10BE}"/>
          </ac:picMkLst>
        </pc:picChg>
        <pc:picChg chg="add mod">
          <ac:chgData name="Vykydal David" userId="e4976436-9ac8-4ad5-8996-e320ac3e439d" providerId="ADAL" clId="{51FB1EBB-E764-4E93-95A4-76E42309BEDE}" dt="2024-01-30T11:35:39.576" v="27"/>
          <ac:picMkLst>
            <pc:docMk/>
            <pc:sldMk cId="2663372795" sldId="329"/>
            <ac:picMk id="5" creationId="{2AB2A295-9330-6566-70DE-625B5810595C}"/>
          </ac:picMkLst>
        </pc:picChg>
      </pc:sldChg>
      <pc:sldChg chg="addSp delSp modSp mod">
        <pc:chgData name="Vykydal David" userId="e4976436-9ac8-4ad5-8996-e320ac3e439d" providerId="ADAL" clId="{51FB1EBB-E764-4E93-95A4-76E42309BEDE}" dt="2024-01-30T11:56:02.835" v="348" actId="6549"/>
        <pc:sldMkLst>
          <pc:docMk/>
          <pc:sldMk cId="1974117640" sldId="330"/>
        </pc:sldMkLst>
        <pc:spChg chg="mod">
          <ac:chgData name="Vykydal David" userId="e4976436-9ac8-4ad5-8996-e320ac3e439d" providerId="ADAL" clId="{51FB1EBB-E764-4E93-95A4-76E42309BEDE}" dt="2024-01-30T11:56:02.835" v="348" actId="6549"/>
          <ac:spMkLst>
            <pc:docMk/>
            <pc:sldMk cId="1974117640" sldId="330"/>
            <ac:spMk id="3" creationId="{D15F1049-E319-E9FA-53A4-DC7135DD31AF}"/>
          </ac:spMkLst>
        </pc:spChg>
        <pc:spChg chg="mod">
          <ac:chgData name="Vykydal David" userId="e4976436-9ac8-4ad5-8996-e320ac3e439d" providerId="ADAL" clId="{51FB1EBB-E764-4E93-95A4-76E42309BEDE}" dt="2024-01-30T11:55:40.365" v="327"/>
          <ac:spMkLst>
            <pc:docMk/>
            <pc:sldMk cId="1974117640" sldId="330"/>
            <ac:spMk id="6" creationId="{7655A70B-28EF-A05A-FF0B-DB3DA619362D}"/>
          </ac:spMkLst>
        </pc:spChg>
        <pc:spChg chg="add mod">
          <ac:chgData name="Vykydal David" userId="e4976436-9ac8-4ad5-8996-e320ac3e439d" providerId="ADAL" clId="{51FB1EBB-E764-4E93-95A4-76E42309BEDE}" dt="2024-01-30T11:36:26.536" v="35"/>
          <ac:spMkLst>
            <pc:docMk/>
            <pc:sldMk cId="1974117640" sldId="330"/>
            <ac:spMk id="7" creationId="{9B0CD9FB-7770-7010-9AD4-FB5B679F7260}"/>
          </ac:spMkLst>
        </pc:spChg>
        <pc:spChg chg="del">
          <ac:chgData name="Vykydal David" userId="e4976436-9ac8-4ad5-8996-e320ac3e439d" providerId="ADAL" clId="{51FB1EBB-E764-4E93-95A4-76E42309BEDE}" dt="2024-01-30T11:36:25.666" v="34" actId="478"/>
          <ac:spMkLst>
            <pc:docMk/>
            <pc:sldMk cId="1974117640" sldId="330"/>
            <ac:spMk id="8" creationId="{22CE6741-B1EA-2D3B-64B8-1139C86609B6}"/>
          </ac:spMkLst>
        </pc:spChg>
        <pc:picChg chg="del">
          <ac:chgData name="Vykydal David" userId="e4976436-9ac8-4ad5-8996-e320ac3e439d" providerId="ADAL" clId="{51FB1EBB-E764-4E93-95A4-76E42309BEDE}" dt="2024-01-30T11:35:42.746" v="28" actId="478"/>
          <ac:picMkLst>
            <pc:docMk/>
            <pc:sldMk cId="1974117640" sldId="330"/>
            <ac:picMk id="2" creationId="{F30CD453-959D-58BE-B570-BE07B76D10BE}"/>
          </ac:picMkLst>
        </pc:picChg>
        <pc:picChg chg="add mod">
          <ac:chgData name="Vykydal David" userId="e4976436-9ac8-4ad5-8996-e320ac3e439d" providerId="ADAL" clId="{51FB1EBB-E764-4E93-95A4-76E42309BEDE}" dt="2024-01-30T11:35:46.176" v="29"/>
          <ac:picMkLst>
            <pc:docMk/>
            <pc:sldMk cId="1974117640" sldId="330"/>
            <ac:picMk id="5" creationId="{FEC22817-F45A-8F90-6710-7B943CEC3BAA}"/>
          </ac:picMkLst>
        </pc:picChg>
      </pc:sldChg>
      <pc:sldChg chg="modSp add mod">
        <pc:chgData name="Vykydal David" userId="e4976436-9ac8-4ad5-8996-e320ac3e439d" providerId="ADAL" clId="{51FB1EBB-E764-4E93-95A4-76E42309BEDE}" dt="2024-01-30T11:42:35.556" v="102"/>
        <pc:sldMkLst>
          <pc:docMk/>
          <pc:sldMk cId="1548753921" sldId="331"/>
        </pc:sldMkLst>
        <pc:spChg chg="mod">
          <ac:chgData name="Vykydal David" userId="e4976436-9ac8-4ad5-8996-e320ac3e439d" providerId="ADAL" clId="{51FB1EBB-E764-4E93-95A4-76E42309BEDE}" dt="2024-01-30T11:42:35.556" v="102"/>
          <ac:spMkLst>
            <pc:docMk/>
            <pc:sldMk cId="1548753921" sldId="331"/>
            <ac:spMk id="3" creationId="{D15F1049-E319-E9FA-53A4-DC7135DD31A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31.07.2024</a:t>
            </a:fld>
            <a:endParaRPr lang="cs-CZ" dirty="0"/>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dirty="0"/>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dirty="0"/>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31.07.2024</a:t>
            </a:fld>
            <a:endParaRPr lang="cs-CZ" dirty="0"/>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dirty="0"/>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dirty="0"/>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dirty="0"/>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14</a:t>
            </a:fld>
            <a:endParaRPr lang="cs-CZ" dirty="0"/>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dirty="0"/>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dirty="0"/>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dirty="0"/>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hyperlink" Target="https://creativecommons.org/licenses/by-nc/4.0/?ref=chooser-v1"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2.png"/><Relationship Id="rId4" Type="http://schemas.openxmlformats.org/officeDocument/2006/relationships/hyperlink" Target="mailto:david.vykydal@vsb.c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19992" y="1985157"/>
            <a:ext cx="7952013" cy="954107"/>
          </a:xfrm>
          <a:prstGeom prst="rect">
            <a:avLst/>
          </a:prstGeom>
          <a:noFill/>
        </p:spPr>
        <p:txBody>
          <a:bodyPr wrap="square" rtlCol="0">
            <a:spAutoFit/>
          </a:bodyPr>
          <a:lstStyle/>
          <a:p>
            <a:pPr algn="ctr"/>
            <a:r>
              <a:rPr lang="cs-CZ" sz="2800" b="1" i="0" u="none" strike="noStrike" dirty="0">
                <a:solidFill>
                  <a:srgbClr val="00A499"/>
                </a:solidFill>
                <a:effectLst/>
                <a:latin typeface="Calibri" panose="020F0502020204030204" pitchFamily="34" charset="0"/>
              </a:rPr>
              <a:t>QUALITY 4.0</a:t>
            </a:r>
            <a:br>
              <a:rPr lang="cs-CZ" sz="2800" b="1" i="0" u="none" strike="noStrike" dirty="0">
                <a:solidFill>
                  <a:srgbClr val="00A499"/>
                </a:solidFill>
                <a:effectLst/>
                <a:latin typeface="Calibri" panose="020F0502020204030204" pitchFamily="34" charset="0"/>
              </a:rPr>
            </a:br>
            <a:r>
              <a:rPr lang="cs-CZ" sz="2800" b="1" i="0" u="none" strike="noStrike" dirty="0" err="1">
                <a:solidFill>
                  <a:srgbClr val="00A499"/>
                </a:solidFill>
                <a:effectLst/>
                <a:latin typeface="Calibri" panose="020F0502020204030204" pitchFamily="34" charset="0"/>
              </a:rPr>
              <a:t>Closed-loop</a:t>
            </a:r>
            <a:r>
              <a:rPr lang="cs-CZ" sz="2800" b="1" i="0" u="none" strike="noStrike" dirty="0">
                <a:solidFill>
                  <a:srgbClr val="00A499"/>
                </a:solidFill>
                <a:effectLst/>
                <a:latin typeface="Calibri" panose="020F0502020204030204" pitchFamily="34" charset="0"/>
              </a:rPr>
              <a:t> </a:t>
            </a:r>
            <a:r>
              <a:rPr lang="cs-CZ" sz="2800" b="1" i="0" u="none" strike="noStrike" dirty="0" err="1">
                <a:solidFill>
                  <a:srgbClr val="00A499"/>
                </a:solidFill>
                <a:effectLst/>
                <a:latin typeface="Calibri" panose="020F0502020204030204" pitchFamily="34" charset="0"/>
              </a:rPr>
              <a:t>quality</a:t>
            </a:r>
            <a:r>
              <a:rPr lang="cs-CZ" sz="2800" b="1" i="0" u="none" strike="noStrike" dirty="0">
                <a:solidFill>
                  <a:srgbClr val="00A499"/>
                </a:solidFill>
                <a:effectLst/>
                <a:latin typeface="Calibri" panose="020F0502020204030204" pitchFamily="34" charset="0"/>
              </a:rPr>
              <a:t> management </a:t>
            </a:r>
            <a:r>
              <a:rPr lang="cs-CZ" sz="2800" b="1" i="0" u="none" strike="noStrike" dirty="0" err="1">
                <a:solidFill>
                  <a:srgbClr val="00A499"/>
                </a:solidFill>
                <a:effectLst/>
                <a:latin typeface="Calibri" panose="020F0502020204030204" pitchFamily="34" charset="0"/>
              </a:rPr>
              <a:t>systems</a:t>
            </a:r>
            <a:r>
              <a:rPr lang="cs-CZ" sz="2800" b="1" i="0" u="none" strike="noStrike" dirty="0">
                <a:solidFill>
                  <a:srgbClr val="00A499"/>
                </a:solidFill>
                <a:effectLst/>
                <a:latin typeface="Calibri" panose="020F0502020204030204" pitchFamily="34" charset="0"/>
              </a:rPr>
              <a:t> </a:t>
            </a:r>
            <a:endParaRPr lang="en-GB" sz="2800" b="1" i="0" u="none" strike="noStrike" dirty="0">
              <a:solidFill>
                <a:srgbClr val="00A499"/>
              </a:solidFill>
              <a:effectLst/>
              <a:latin typeface="Calibri" panose="020F0502020204030204" pitchFamily="34" charset="0"/>
            </a:endParaRPr>
          </a:p>
        </p:txBody>
      </p:sp>
      <p:sp>
        <p:nvSpPr>
          <p:cNvPr id="6" name="TextBox 5">
            <a:extLst>
              <a:ext uri="{FF2B5EF4-FFF2-40B4-BE49-F238E27FC236}">
                <a16:creationId xmlns:a16="http://schemas.microsoft.com/office/drawing/2014/main" id="{E1D4C76D-A2F4-254C-288D-AA077E86A0FC}"/>
              </a:ext>
            </a:extLst>
          </p:cNvPr>
          <p:cNvSpPr txBox="1"/>
          <p:nvPr/>
        </p:nvSpPr>
        <p:spPr>
          <a:xfrm>
            <a:off x="5351691" y="3595571"/>
            <a:ext cx="1488613" cy="646331"/>
          </a:xfrm>
          <a:prstGeom prst="rect">
            <a:avLst/>
          </a:prstGeom>
          <a:noFill/>
        </p:spPr>
        <p:txBody>
          <a:bodyPr wrap="none" rtlCol="0">
            <a:spAutoFit/>
          </a:bodyPr>
          <a:lstStyle/>
          <a:p>
            <a:pPr algn="ctr"/>
            <a:r>
              <a:rPr lang="cs-CZ" dirty="0"/>
              <a:t>David Vykydal</a:t>
            </a:r>
            <a:br>
              <a:rPr lang="cs-CZ" dirty="0"/>
            </a:br>
            <a:r>
              <a:rPr lang="cs-CZ" dirty="0"/>
              <a:t>Eva Tylečková</a:t>
            </a:r>
            <a:endParaRPr lang="en-CZ" dirty="0"/>
          </a:p>
        </p:txBody>
      </p:sp>
      <p:pic>
        <p:nvPicPr>
          <p:cNvPr id="2" name="Obrázek 1" descr="Obsah obrázku text, Písmo, snímek obrazovky, Grafika&#10;&#10;Popis byl vytvořen automaticky">
            <a:extLst>
              <a:ext uri="{FF2B5EF4-FFF2-40B4-BE49-F238E27FC236}">
                <a16:creationId xmlns:a16="http://schemas.microsoft.com/office/drawing/2014/main" id="{6B003303-A859-BE0E-3344-05F559080F9A}"/>
              </a:ext>
            </a:extLst>
          </p:cNvPr>
          <p:cNvPicPr>
            <a:picLocks noChangeAspect="1"/>
          </p:cNvPicPr>
          <p:nvPr/>
        </p:nvPicPr>
        <p:blipFill>
          <a:blip r:embed="rId2"/>
          <a:stretch>
            <a:fillRect/>
          </a:stretch>
        </p:blipFill>
        <p:spPr>
          <a:xfrm>
            <a:off x="3477006" y="153827"/>
            <a:ext cx="5254763" cy="1383795"/>
          </a:xfrm>
          <a:prstGeom prst="rect">
            <a:avLst/>
          </a:prstGeom>
        </p:spPr>
      </p:pic>
      <p:pic>
        <p:nvPicPr>
          <p:cNvPr id="4" name="Obrázek 3" descr="Obsah obrázku text, Písmo, snímek obrazovky, řada/pruh&#10;&#10;Popis byl vytvořen automaticky">
            <a:extLst>
              <a:ext uri="{FF2B5EF4-FFF2-40B4-BE49-F238E27FC236}">
                <a16:creationId xmlns:a16="http://schemas.microsoft.com/office/drawing/2014/main" id="{424FCB2B-5525-8400-9BF1-E5443963186D}"/>
              </a:ext>
            </a:extLst>
          </p:cNvPr>
          <p:cNvPicPr>
            <a:picLocks noChangeAspect="1"/>
          </p:cNvPicPr>
          <p:nvPr/>
        </p:nvPicPr>
        <p:blipFill>
          <a:blip r:embed="rId3"/>
          <a:stretch>
            <a:fillRect/>
          </a:stretch>
        </p:blipFill>
        <p:spPr>
          <a:xfrm>
            <a:off x="3042407" y="4785509"/>
            <a:ext cx="6107185" cy="963170"/>
          </a:xfrm>
          <a:prstGeom prst="rect">
            <a:avLst/>
          </a:prstGeom>
        </p:spPr>
      </p:pic>
      <p:grpSp>
        <p:nvGrpSpPr>
          <p:cNvPr id="11" name="Skupina 10">
            <a:extLst>
              <a:ext uri="{FF2B5EF4-FFF2-40B4-BE49-F238E27FC236}">
                <a16:creationId xmlns:a16="http://schemas.microsoft.com/office/drawing/2014/main" id="{B51AF7B5-CC93-3B68-A2AD-B66074C75789}"/>
              </a:ext>
            </a:extLst>
          </p:cNvPr>
          <p:cNvGrpSpPr/>
          <p:nvPr/>
        </p:nvGrpSpPr>
        <p:grpSpPr>
          <a:xfrm>
            <a:off x="-253131" y="6075435"/>
            <a:ext cx="12049569" cy="646331"/>
            <a:chOff x="268162" y="6046147"/>
            <a:chExt cx="12049569" cy="646331"/>
          </a:xfrm>
        </p:grpSpPr>
        <p:sp>
          <p:nvSpPr>
            <p:cNvPr id="8" name="TextovéPole 7">
              <a:extLst>
                <a:ext uri="{FF2B5EF4-FFF2-40B4-BE49-F238E27FC236}">
                  <a16:creationId xmlns:a16="http://schemas.microsoft.com/office/drawing/2014/main" id="{4AF22B8E-0266-1013-EDAF-50383FFCE40F}"/>
                </a:ext>
              </a:extLst>
            </p:cNvPr>
            <p:cNvSpPr txBox="1"/>
            <p:nvPr/>
          </p:nvSpPr>
          <p:spPr>
            <a:xfrm>
              <a:off x="268162" y="6046147"/>
              <a:ext cx="12049569" cy="646331"/>
            </a:xfrm>
            <a:prstGeom prst="rect">
              <a:avLst/>
            </a:prstGeom>
            <a:noFill/>
          </p:spPr>
          <p:txBody>
            <a:bodyPr wrap="square" rtlCol="0">
              <a:spAutoFit/>
            </a:bodyPr>
            <a:lstStyle/>
            <a:p>
              <a:pPr algn="ct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cs-CZ" altLang="cs-CZ" sz="18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Closed-loop</a:t>
              </a:r>
              <a:r>
                <a:rPr kumimoji="0" lang="cs-CZ"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cs-CZ" altLang="cs-CZ" sz="18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Quality</a:t>
              </a:r>
              <a:r>
                <a:rPr kumimoji="0" lang="cs-CZ" altLang="cs-CZ" sz="1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Management </a:t>
              </a:r>
              <a:r>
                <a:rPr kumimoji="0" lang="cs-CZ"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Systems</a:t>
              </a: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2024 by David Vykydal, Eva </a:t>
              </a:r>
              <a:r>
                <a:rPr kumimoji="0" lang="en-GB" altLang="cs-CZ" sz="18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Tylečková</a:t>
              </a: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licensed under </a:t>
              </a: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4"/>
                </a:rPr>
                <a:t>CC BY-NC 4.0 </a:t>
              </a:r>
              <a:endParaRPr kumimoji="0" lang="cs-CZ"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VSB - Technical University of Ostrava</a:t>
              </a:r>
              <a:endParaRPr kumimoji="0" lang="en-GB" altLang="cs-CZ" sz="18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p:txBody>
        </p:sp>
        <p:pic>
          <p:nvPicPr>
            <p:cNvPr id="2052" name="Obrázek 1" descr="Obsah obrázku symbol, Písmo, logo, kruh&#10;&#10;Popis byl vytvořen automaticky">
              <a:extLst>
                <a:ext uri="{FF2B5EF4-FFF2-40B4-BE49-F238E27FC236}">
                  <a16:creationId xmlns:a16="http://schemas.microsoft.com/office/drawing/2014/main" id="{85E40D26-266E-DFAD-0694-4E01A13B6C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13267" y="6137669"/>
              <a:ext cx="587375" cy="18891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Rectangle 6">
            <a:hlinkClick r:id="rId4"/>
            <a:extLst>
              <a:ext uri="{FF2B5EF4-FFF2-40B4-BE49-F238E27FC236}">
                <a16:creationId xmlns:a16="http://schemas.microsoft.com/office/drawing/2014/main" id="{A82F0634-AB99-24DF-E290-896EE40EF07C}"/>
              </a:ext>
            </a:extLst>
          </p:cNvPr>
          <p:cNvSpPr>
            <a:spLocks noChangeArrowheads="1"/>
          </p:cNvSpPr>
          <p:nvPr/>
        </p:nvSpPr>
        <p:spPr bwMode="auto">
          <a:xfrm>
            <a:off x="0" y="1802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cs-CZ" sz="12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en-GB" altLang="cs-CZ"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9</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789647"/>
            <a:ext cx="11796416" cy="764834"/>
          </a:xfrm>
        </p:spPr>
        <p:txBody>
          <a:bodyPr anchor="ctr">
            <a:normAutofit/>
          </a:bodyPr>
          <a:lstStyle/>
          <a:p>
            <a:r>
              <a:rPr lang="en-US" sz="3600" dirty="0">
                <a:solidFill>
                  <a:srgbClr val="00A499"/>
                </a:solidFill>
              </a:rPr>
              <a:t>CLQMS: Characteristics of different feedback loops</a:t>
            </a:r>
            <a:r>
              <a:rPr lang="cs-CZ" sz="3600" dirty="0">
                <a:solidFill>
                  <a:srgbClr val="00A499"/>
                </a:solidFill>
              </a:rPr>
              <a:t> </a:t>
            </a:r>
            <a:endParaRPr lang="cs-CZ" sz="3600" dirty="0"/>
          </a:p>
        </p:txBody>
      </p:sp>
      <p:graphicFrame>
        <p:nvGraphicFramePr>
          <p:cNvPr id="10" name="Tabulka 9">
            <a:extLst>
              <a:ext uri="{FF2B5EF4-FFF2-40B4-BE49-F238E27FC236}">
                <a16:creationId xmlns:a16="http://schemas.microsoft.com/office/drawing/2014/main" id="{2D223C4E-C643-A1C0-3C13-A22D00BB3771}"/>
              </a:ext>
            </a:extLst>
          </p:cNvPr>
          <p:cNvGraphicFramePr>
            <a:graphicFrameLocks noGrp="1"/>
          </p:cNvGraphicFramePr>
          <p:nvPr>
            <p:extLst>
              <p:ext uri="{D42A27DB-BD31-4B8C-83A1-F6EECF244321}">
                <p14:modId xmlns:p14="http://schemas.microsoft.com/office/powerpoint/2010/main" val="642098981"/>
              </p:ext>
            </p:extLst>
          </p:nvPr>
        </p:nvGraphicFramePr>
        <p:xfrm>
          <a:off x="324741" y="1563079"/>
          <a:ext cx="11553914" cy="4724400"/>
        </p:xfrm>
        <a:graphic>
          <a:graphicData uri="http://schemas.openxmlformats.org/drawingml/2006/table">
            <a:tbl>
              <a:tblPr firstRow="1" bandRow="1">
                <a:tableStyleId>{F5AB1C69-6EDB-4FF4-983F-18BD219EF322}</a:tableStyleId>
              </a:tblPr>
              <a:tblGrid>
                <a:gridCol w="1805113">
                  <a:extLst>
                    <a:ext uri="{9D8B030D-6E8A-4147-A177-3AD203B41FA5}">
                      <a16:colId xmlns:a16="http://schemas.microsoft.com/office/drawing/2014/main" val="3345924239"/>
                    </a:ext>
                  </a:extLst>
                </a:gridCol>
                <a:gridCol w="9748801">
                  <a:extLst>
                    <a:ext uri="{9D8B030D-6E8A-4147-A177-3AD203B41FA5}">
                      <a16:colId xmlns:a16="http://schemas.microsoft.com/office/drawing/2014/main" val="3480768676"/>
                    </a:ext>
                  </a:extLst>
                </a:gridCol>
              </a:tblGrid>
              <a:tr h="365628">
                <a:tc>
                  <a:txBody>
                    <a:bodyPr/>
                    <a:lstStyle/>
                    <a:p>
                      <a:pPr algn="ctr"/>
                      <a:r>
                        <a:rPr lang="pl-PL" sz="2000" b="1" dirty="0">
                          <a:solidFill>
                            <a:schemeClr val="bg1"/>
                          </a:solidFill>
                        </a:rPr>
                        <a:t>Feedback</a:t>
                      </a:r>
                      <a:endParaRPr lang="pl-PL" sz="2000" b="1" dirty="0">
                        <a:solidFill>
                          <a:schemeClr val="bg1"/>
                        </a:solidFill>
                        <a:latin typeface="+mn-lt"/>
                        <a:cs typeface="Arial" panose="020B0604020202020204" pitchFamily="34" charset="0"/>
                      </a:endParaRPr>
                    </a:p>
                  </a:txBody>
                  <a:tcPr marL="68580" marR="68580">
                    <a:solidFill>
                      <a:srgbClr val="00A499"/>
                    </a:solidFill>
                  </a:tcPr>
                </a:tc>
                <a:tc>
                  <a:txBody>
                    <a:bodyPr/>
                    <a:lstStyle/>
                    <a:p>
                      <a:pPr algn="l"/>
                      <a:r>
                        <a:rPr lang="pl-PL" sz="2000" b="1" dirty="0">
                          <a:solidFill>
                            <a:schemeClr val="bg1"/>
                          </a:solidFill>
                        </a:rPr>
                        <a:t>Characteristics</a:t>
                      </a:r>
                      <a:endParaRPr lang="pl-PL" sz="2000" b="1" dirty="0">
                        <a:solidFill>
                          <a:schemeClr val="bg1"/>
                        </a:solidFill>
                        <a:latin typeface="+mn-lt"/>
                        <a:cs typeface="Arial" panose="020B0604020202020204" pitchFamily="34" charset="0"/>
                      </a:endParaRPr>
                    </a:p>
                  </a:txBody>
                  <a:tcPr marL="68580" marR="68580">
                    <a:solidFill>
                      <a:srgbClr val="00A499"/>
                    </a:solidFill>
                  </a:tcPr>
                </a:tc>
                <a:extLst>
                  <a:ext uri="{0D108BD9-81ED-4DB2-BD59-A6C34878D82A}">
                    <a16:rowId xmlns:a16="http://schemas.microsoft.com/office/drawing/2014/main" val="283401745"/>
                  </a:ext>
                </a:extLst>
              </a:tr>
              <a:tr h="365628">
                <a:tc>
                  <a:txBody>
                    <a:bodyPr/>
                    <a:lstStyle/>
                    <a:p>
                      <a:pPr algn="ctr"/>
                      <a:r>
                        <a:rPr lang="pl-PL" sz="2000" b="0" i="1" dirty="0">
                          <a:latin typeface="+mn-lt"/>
                          <a:cs typeface="Arial" panose="020B0604020202020204" pitchFamily="34" charset="0"/>
                        </a:rPr>
                        <a:t>Internal feedback</a:t>
                      </a:r>
                    </a:p>
                  </a:txBody>
                  <a:tcPr marL="68580" marR="68580"/>
                </a:tc>
                <a:tc>
                  <a:txBody>
                    <a:bodyPr/>
                    <a:lstStyle/>
                    <a:p>
                      <a:pPr marL="285750" indent="-285750">
                        <a:buFont typeface="Arial" panose="020B0604020202020204" pitchFamily="34" charset="0"/>
                        <a:buChar char="•"/>
                      </a:pPr>
                      <a:r>
                        <a:rPr lang="en-US" sz="2000" b="0" dirty="0">
                          <a:solidFill>
                            <a:srgbClr val="C00000"/>
                          </a:solidFill>
                        </a:rPr>
                        <a:t>They cover the organization's internal processes and performance indicators.</a:t>
                      </a:r>
                    </a:p>
                    <a:p>
                      <a:pPr marL="285750" indent="-285750">
                        <a:buFont typeface="Arial" panose="020B0604020202020204" pitchFamily="34" charset="0"/>
                        <a:buChar char="•"/>
                      </a:pPr>
                      <a:r>
                        <a:rPr lang="en-US" sz="2000" b="0" dirty="0">
                          <a:solidFill>
                            <a:schemeClr val="tx1"/>
                          </a:solidFill>
                        </a:rPr>
                        <a:t>They are based on feedback from individual process owners.</a:t>
                      </a:r>
                    </a:p>
                    <a:p>
                      <a:pPr marL="285750" indent="-285750">
                        <a:buFont typeface="Arial" panose="020B0604020202020204" pitchFamily="34" charset="0"/>
                        <a:buChar char="•"/>
                      </a:pPr>
                      <a:r>
                        <a:rPr lang="en-US" sz="2000" b="0" dirty="0">
                          <a:solidFill>
                            <a:schemeClr val="tx1"/>
                          </a:solidFill>
                        </a:rPr>
                        <a:t>They focus primarily on the performance and capability of internal processes.</a:t>
                      </a:r>
                      <a:endParaRPr lang="pl-PL" sz="2000" b="0" dirty="0">
                        <a:solidFill>
                          <a:schemeClr val="tx1"/>
                        </a:solidFill>
                        <a:latin typeface="+mn-lt"/>
                        <a:cs typeface="Arial" panose="020B0604020202020204" pitchFamily="34" charset="0"/>
                      </a:endParaRPr>
                    </a:p>
                  </a:txBody>
                  <a:tcPr marL="68580" marR="68580"/>
                </a:tc>
                <a:extLst>
                  <a:ext uri="{0D108BD9-81ED-4DB2-BD59-A6C34878D82A}">
                    <a16:rowId xmlns:a16="http://schemas.microsoft.com/office/drawing/2014/main" val="1051013900"/>
                  </a:ext>
                </a:extLst>
              </a:tr>
              <a:tr h="365628">
                <a:tc>
                  <a:txBody>
                    <a:bodyPr/>
                    <a:lstStyle/>
                    <a:p>
                      <a:pPr algn="ctr"/>
                      <a:r>
                        <a:rPr lang="pl-PL" sz="2000" b="0" i="1" dirty="0">
                          <a:latin typeface="+mn-lt"/>
                          <a:cs typeface="Arial" panose="020B0604020202020204" pitchFamily="34" charset="0"/>
                        </a:rPr>
                        <a:t>External feedback</a:t>
                      </a:r>
                    </a:p>
                  </a:txBody>
                  <a:tcPr marL="68580" marR="68580"/>
                </a:tc>
                <a:tc>
                  <a:txBody>
                    <a:bodyPr/>
                    <a:lstStyle/>
                    <a:p>
                      <a:pPr marL="285750" indent="-285750" algn="l" defTabSz="914400" rtl="0" eaLnBrk="1" latinLnBrk="0" hangingPunct="1">
                        <a:buFont typeface="Arial" panose="020B0604020202020204" pitchFamily="34" charset="0"/>
                        <a:buChar char="•"/>
                      </a:pPr>
                      <a:r>
                        <a:rPr lang="en-US" sz="2000" b="0" kern="1200" dirty="0">
                          <a:solidFill>
                            <a:srgbClr val="C00000"/>
                          </a:solidFill>
                          <a:latin typeface="+mn-lt"/>
                          <a:ea typeface="+mn-ea"/>
                          <a:cs typeface="+mn-cs"/>
                        </a:rPr>
                        <a:t>They cover external processes and performance indicators.</a:t>
                      </a:r>
                    </a:p>
                    <a:p>
                      <a:pPr marL="285750" indent="-285750" algn="l" defTabSz="914400" rtl="0" eaLnBrk="1" latinLnBrk="0" hangingPunct="1">
                        <a:buFont typeface="Arial" panose="020B0604020202020204" pitchFamily="34" charset="0"/>
                        <a:buChar char="•"/>
                      </a:pPr>
                      <a:r>
                        <a:rPr lang="en-US" sz="2000" b="0" kern="1200" dirty="0">
                          <a:solidFill>
                            <a:schemeClr val="tx1"/>
                          </a:solidFill>
                          <a:latin typeface="+mn-lt"/>
                          <a:ea typeface="+mn-ea"/>
                          <a:cs typeface="+mn-cs"/>
                        </a:rPr>
                        <a:t>They are based on feedback from external stakeholders, especially customers.</a:t>
                      </a:r>
                    </a:p>
                    <a:p>
                      <a:pPr marL="285750" indent="-285750" algn="l" defTabSz="914400" rtl="0" eaLnBrk="1" latinLnBrk="0" hangingPunct="1">
                        <a:buFont typeface="Arial" panose="020B0604020202020204" pitchFamily="34" charset="0"/>
                        <a:buChar char="•"/>
                      </a:pPr>
                      <a:r>
                        <a:rPr lang="en-US" sz="2000" b="0" kern="1200" dirty="0">
                          <a:solidFill>
                            <a:schemeClr val="tx1"/>
                          </a:solidFill>
                          <a:latin typeface="+mn-lt"/>
                          <a:ea typeface="+mn-ea"/>
                          <a:cs typeface="+mn-cs"/>
                        </a:rPr>
                        <a:t>They focus primarily on the perceptions and opinions of external stakeholders.</a:t>
                      </a:r>
                      <a:endParaRPr lang="pl-PL" sz="2000" b="0" dirty="0">
                        <a:solidFill>
                          <a:schemeClr val="tx1"/>
                        </a:solidFill>
                        <a:latin typeface="+mn-lt"/>
                        <a:cs typeface="Arial" panose="020B0604020202020204" pitchFamily="34" charset="0"/>
                      </a:endParaRPr>
                    </a:p>
                  </a:txBody>
                  <a:tcPr marL="68580" marR="68580"/>
                </a:tc>
                <a:extLst>
                  <a:ext uri="{0D108BD9-81ED-4DB2-BD59-A6C34878D82A}">
                    <a16:rowId xmlns:a16="http://schemas.microsoft.com/office/drawing/2014/main" val="1165978765"/>
                  </a:ext>
                </a:extLst>
              </a:tr>
              <a:tr h="365628">
                <a:tc>
                  <a:txBody>
                    <a:bodyPr/>
                    <a:lstStyle/>
                    <a:p>
                      <a:pPr algn="ctr"/>
                      <a:r>
                        <a:rPr lang="pl-PL" sz="2000" b="0" i="1" dirty="0">
                          <a:latin typeface="+mn-lt"/>
                          <a:cs typeface="Arial" panose="020B0604020202020204" pitchFamily="34" charset="0"/>
                        </a:rPr>
                        <a:t>Horizontal feedback</a:t>
                      </a:r>
                    </a:p>
                  </a:txBody>
                  <a:tcPr marL="68580" marR="68580"/>
                </a:tc>
                <a:tc>
                  <a:txBody>
                    <a:bodyPr/>
                    <a:lstStyle/>
                    <a:p>
                      <a:pPr marL="285750" indent="-285750" algn="l" defTabSz="914400" rtl="0" eaLnBrk="1" latinLnBrk="0" hangingPunct="1">
                        <a:buFont typeface="Arial" panose="020B0604020202020204" pitchFamily="34" charset="0"/>
                        <a:buChar char="•"/>
                      </a:pPr>
                      <a:r>
                        <a:rPr lang="en-US" sz="2000" b="0" kern="1200" dirty="0">
                          <a:solidFill>
                            <a:srgbClr val="C00000"/>
                          </a:solidFill>
                          <a:latin typeface="+mn-lt"/>
                          <a:ea typeface="+mn-ea"/>
                          <a:cs typeface="+mn-cs"/>
                        </a:rPr>
                        <a:t>They are usually localized to only one level of management.</a:t>
                      </a:r>
                    </a:p>
                    <a:p>
                      <a:pPr marL="285750" indent="-285750" algn="l" defTabSz="914400" rtl="0" eaLnBrk="1" latinLnBrk="0" hangingPunct="1">
                        <a:buFont typeface="Arial" panose="020B0604020202020204" pitchFamily="34" charset="0"/>
                        <a:buChar char="•"/>
                      </a:pPr>
                      <a:r>
                        <a:rPr lang="en-US" sz="2000" b="0" kern="1200" dirty="0">
                          <a:solidFill>
                            <a:schemeClr val="tx1"/>
                          </a:solidFill>
                          <a:latin typeface="+mn-lt"/>
                          <a:ea typeface="+mn-ea"/>
                          <a:cs typeface="+mn-cs"/>
                        </a:rPr>
                        <a:t>They describe whether internal processes are under effective control.</a:t>
                      </a:r>
                    </a:p>
                    <a:p>
                      <a:pPr marL="285750" indent="-285750" algn="l" defTabSz="914400" rtl="0" eaLnBrk="1" latinLnBrk="0" hangingPunct="1">
                        <a:buFont typeface="Arial" panose="020B0604020202020204" pitchFamily="34" charset="0"/>
                        <a:buChar char="•"/>
                      </a:pPr>
                      <a:r>
                        <a:rPr lang="en-US" sz="2000" b="0" kern="1200" dirty="0">
                          <a:solidFill>
                            <a:schemeClr val="tx1"/>
                          </a:solidFill>
                          <a:latin typeface="+mn-lt"/>
                          <a:ea typeface="+mn-ea"/>
                          <a:cs typeface="+mn-cs"/>
                        </a:rPr>
                        <a:t>Interaction between internal processes is expected.</a:t>
                      </a:r>
                      <a:endParaRPr lang="pl-PL" sz="2000" b="0" dirty="0">
                        <a:solidFill>
                          <a:schemeClr val="tx1"/>
                        </a:solidFill>
                        <a:latin typeface="+mn-lt"/>
                        <a:cs typeface="Arial" panose="020B0604020202020204" pitchFamily="34" charset="0"/>
                      </a:endParaRPr>
                    </a:p>
                  </a:txBody>
                  <a:tcPr marL="68580" marR="68580"/>
                </a:tc>
                <a:extLst>
                  <a:ext uri="{0D108BD9-81ED-4DB2-BD59-A6C34878D82A}">
                    <a16:rowId xmlns:a16="http://schemas.microsoft.com/office/drawing/2014/main" val="3763336853"/>
                  </a:ext>
                </a:extLst>
              </a:tr>
              <a:tr h="232759">
                <a:tc>
                  <a:txBody>
                    <a:bodyPr/>
                    <a:lstStyle/>
                    <a:p>
                      <a:pPr algn="ctr"/>
                      <a:r>
                        <a:rPr lang="pl-PL" sz="2000" b="0" i="1" dirty="0">
                          <a:latin typeface="+mn-lt"/>
                          <a:cs typeface="Arial" panose="020B0604020202020204" pitchFamily="34" charset="0"/>
                        </a:rPr>
                        <a:t>Vertical feedback</a:t>
                      </a:r>
                    </a:p>
                  </a:txBody>
                  <a:tcPr marL="68580" marR="68580"/>
                </a:tc>
                <a:tc>
                  <a:txBody>
                    <a:bodyPr/>
                    <a:lstStyle/>
                    <a:p>
                      <a:pPr marL="285750" indent="-285750">
                        <a:buFont typeface="Arial" panose="020B0604020202020204" pitchFamily="34" charset="0"/>
                        <a:buChar char="•"/>
                      </a:pPr>
                      <a:r>
                        <a:rPr lang="en-US" sz="2000" b="0" kern="1200" dirty="0">
                          <a:solidFill>
                            <a:srgbClr val="C00000"/>
                          </a:solidFill>
                          <a:latin typeface="+mn-lt"/>
                          <a:ea typeface="+mn-ea"/>
                          <a:cs typeface="+mn-cs"/>
                        </a:rPr>
                        <a:t>They are localized to at least two levels of control.</a:t>
                      </a:r>
                    </a:p>
                    <a:p>
                      <a:pPr marL="285750" indent="-285750">
                        <a:buFont typeface="Arial" panose="020B0604020202020204" pitchFamily="34" charset="0"/>
                        <a:buChar char="•"/>
                      </a:pPr>
                      <a:r>
                        <a:rPr lang="en-US" sz="2000" b="0" kern="1200" dirty="0">
                          <a:solidFill>
                            <a:schemeClr val="tx1"/>
                          </a:solidFill>
                          <a:latin typeface="+mn-lt"/>
                          <a:ea typeface="+mn-ea"/>
                          <a:cs typeface="+mn-cs"/>
                        </a:rPr>
                        <a:t>They reveal whether feedback at the lower management level is working.</a:t>
                      </a:r>
                    </a:p>
                    <a:p>
                      <a:pPr marL="285750" indent="-285750">
                        <a:buFont typeface="Arial" panose="020B0604020202020204" pitchFamily="34" charset="0"/>
                        <a:buChar char="•"/>
                      </a:pPr>
                      <a:r>
                        <a:rPr lang="en-US" sz="2000" b="0" kern="1200" dirty="0">
                          <a:solidFill>
                            <a:schemeClr val="tx1"/>
                          </a:solidFill>
                          <a:latin typeface="+mn-lt"/>
                          <a:ea typeface="+mn-ea"/>
                          <a:cs typeface="+mn-cs"/>
                        </a:rPr>
                        <a:t>Enables dissemination and review of how the organization's strategy and sub-policies are being implemented.</a:t>
                      </a:r>
                      <a:endParaRPr lang="pl-PL" sz="2000" b="0" dirty="0">
                        <a:solidFill>
                          <a:schemeClr val="tx1"/>
                        </a:solidFill>
                        <a:latin typeface="+mn-lt"/>
                        <a:cs typeface="Arial" panose="020B0604020202020204" pitchFamily="34" charset="0"/>
                      </a:endParaRPr>
                    </a:p>
                  </a:txBody>
                  <a:tcPr marL="68580" marR="68580"/>
                </a:tc>
                <a:extLst>
                  <a:ext uri="{0D108BD9-81ED-4DB2-BD59-A6C34878D82A}">
                    <a16:rowId xmlns:a16="http://schemas.microsoft.com/office/drawing/2014/main" val="1841841151"/>
                  </a:ext>
                </a:extLst>
              </a:tr>
            </a:tbl>
          </a:graphicData>
        </a:graphic>
      </p:graphicFrame>
      <p:pic>
        <p:nvPicPr>
          <p:cNvPr id="3" name="Obrázek 2" descr="Obsah obrázku text, Písmo, snímek obrazovky, Grafika&#10;&#10;Popis byl vytvořen automaticky">
            <a:extLst>
              <a:ext uri="{FF2B5EF4-FFF2-40B4-BE49-F238E27FC236}">
                <a16:creationId xmlns:a16="http://schemas.microsoft.com/office/drawing/2014/main" id="{720B0A38-439B-197E-755F-8E02947A8FDB}"/>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0B466F54-53D3-221C-459E-EA3A990AB742}"/>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848698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10</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Autofit/>
          </a:bodyPr>
          <a:lstStyle/>
          <a:p>
            <a:r>
              <a:rPr lang="en-US" sz="2900" dirty="0">
                <a:solidFill>
                  <a:srgbClr val="00A499"/>
                </a:solidFill>
              </a:rPr>
              <a:t>Examples of feedback combinations according to requirements of</a:t>
            </a:r>
            <a:r>
              <a:rPr lang="cs-CZ" sz="2900" dirty="0">
                <a:solidFill>
                  <a:srgbClr val="00A499"/>
                </a:solidFill>
              </a:rPr>
              <a:t> </a:t>
            </a:r>
            <a:r>
              <a:rPr lang="en-US" sz="2900" dirty="0">
                <a:solidFill>
                  <a:srgbClr val="00A499"/>
                </a:solidFill>
              </a:rPr>
              <a:t>ISO 9001</a:t>
            </a:r>
            <a:endParaRPr lang="cs-CZ" sz="2900" dirty="0"/>
          </a:p>
        </p:txBody>
      </p:sp>
      <p:graphicFrame>
        <p:nvGraphicFramePr>
          <p:cNvPr id="10" name="Tabulka 9">
            <a:extLst>
              <a:ext uri="{FF2B5EF4-FFF2-40B4-BE49-F238E27FC236}">
                <a16:creationId xmlns:a16="http://schemas.microsoft.com/office/drawing/2014/main" id="{2D223C4E-C643-A1C0-3C13-A22D00BB3771}"/>
              </a:ext>
            </a:extLst>
          </p:cNvPr>
          <p:cNvGraphicFramePr>
            <a:graphicFrameLocks noGrp="1"/>
          </p:cNvGraphicFramePr>
          <p:nvPr>
            <p:extLst>
              <p:ext uri="{D42A27DB-BD31-4B8C-83A1-F6EECF244321}">
                <p14:modId xmlns:p14="http://schemas.microsoft.com/office/powerpoint/2010/main" val="25503580"/>
              </p:ext>
            </p:extLst>
          </p:nvPr>
        </p:nvGraphicFramePr>
        <p:xfrm>
          <a:off x="541020" y="1811761"/>
          <a:ext cx="5270121" cy="1706880"/>
        </p:xfrm>
        <a:graphic>
          <a:graphicData uri="http://schemas.openxmlformats.org/drawingml/2006/table">
            <a:tbl>
              <a:tblPr firstRow="1" bandRow="1">
                <a:tableStyleId>{F5AB1C69-6EDB-4FF4-983F-18BD219EF322}</a:tableStyleId>
              </a:tblPr>
              <a:tblGrid>
                <a:gridCol w="5270121">
                  <a:extLst>
                    <a:ext uri="{9D8B030D-6E8A-4147-A177-3AD203B41FA5}">
                      <a16:colId xmlns:a16="http://schemas.microsoft.com/office/drawing/2014/main" val="3345924239"/>
                    </a:ext>
                  </a:extLst>
                </a:gridCol>
              </a:tblGrid>
              <a:tr h="365628">
                <a:tc>
                  <a:txBody>
                    <a:bodyPr/>
                    <a:lstStyle/>
                    <a:p>
                      <a:pPr algn="ctr"/>
                      <a:r>
                        <a:rPr lang="pl-PL" sz="2000" b="1" dirty="0">
                          <a:solidFill>
                            <a:schemeClr val="bg1"/>
                          </a:solidFill>
                        </a:rPr>
                        <a:t>Internal - horizontal:</a:t>
                      </a:r>
                      <a:endParaRPr lang="pl-PL" sz="2000" b="1" dirty="0">
                        <a:solidFill>
                          <a:schemeClr val="bg1"/>
                        </a:solidFill>
                        <a:latin typeface="+mn-lt"/>
                        <a:cs typeface="Arial" panose="020B0604020202020204" pitchFamily="34" charset="0"/>
                      </a:endParaRPr>
                    </a:p>
                  </a:txBody>
                  <a:tcPr marL="68580" marR="68580">
                    <a:solidFill>
                      <a:srgbClr val="00A499"/>
                    </a:solidFill>
                  </a:tcPr>
                </a:tc>
                <a:extLst>
                  <a:ext uri="{0D108BD9-81ED-4DB2-BD59-A6C34878D82A}">
                    <a16:rowId xmlns:a16="http://schemas.microsoft.com/office/drawing/2014/main" val="283401745"/>
                  </a:ext>
                </a:extLst>
              </a:tr>
              <a:tr h="365628">
                <a:tc>
                  <a:txBody>
                    <a:bodyPr/>
                    <a:lstStyle/>
                    <a:p>
                      <a:pPr marL="342900" indent="-342900" algn="ctr">
                        <a:buClr>
                          <a:srgbClr val="00A499"/>
                        </a:buClr>
                        <a:buFont typeface="Wingdings" panose="05000000000000000000" pitchFamily="2" charset="2"/>
                        <a:buChar char="§"/>
                      </a:pPr>
                      <a:r>
                        <a:rPr lang="en-US" sz="2000" b="0" i="1" baseline="0" dirty="0"/>
                        <a:t>Outputs from the review of the context of the organization</a:t>
                      </a:r>
                    </a:p>
                    <a:p>
                      <a:pPr marL="342900" indent="-342900" algn="ctr">
                        <a:buClr>
                          <a:srgbClr val="00A499"/>
                        </a:buClr>
                        <a:buFont typeface="Wingdings" panose="05000000000000000000" pitchFamily="2" charset="2"/>
                        <a:buChar char="§"/>
                      </a:pPr>
                      <a:r>
                        <a:rPr lang="en-US" sz="2000" b="0" i="1" baseline="0" dirty="0"/>
                        <a:t>Inputs for design and development</a:t>
                      </a:r>
                    </a:p>
                    <a:p>
                      <a:pPr marL="342900" indent="-342900" algn="ctr">
                        <a:buClr>
                          <a:srgbClr val="00A499"/>
                        </a:buClr>
                        <a:buFont typeface="Wingdings" panose="05000000000000000000" pitchFamily="2" charset="2"/>
                        <a:buChar char="§"/>
                      </a:pPr>
                      <a:r>
                        <a:rPr lang="en-US" sz="2000" b="0" i="1" baseline="0" dirty="0"/>
                        <a:t>Requirements and results relating to audits</a:t>
                      </a:r>
                      <a:endParaRPr lang="pl-PL" sz="2000" b="0" i="1" dirty="0">
                        <a:latin typeface="+mn-lt"/>
                        <a:cs typeface="Arial" panose="020B0604020202020204" pitchFamily="34" charset="0"/>
                      </a:endParaRPr>
                    </a:p>
                  </a:txBody>
                  <a:tcPr marL="68580" marR="68580"/>
                </a:tc>
                <a:extLst>
                  <a:ext uri="{0D108BD9-81ED-4DB2-BD59-A6C34878D82A}">
                    <a16:rowId xmlns:a16="http://schemas.microsoft.com/office/drawing/2014/main" val="1051013900"/>
                  </a:ext>
                </a:extLst>
              </a:tr>
            </a:tbl>
          </a:graphicData>
        </a:graphic>
      </p:graphicFrame>
      <p:graphicFrame>
        <p:nvGraphicFramePr>
          <p:cNvPr id="3" name="Tabulka 2">
            <a:extLst>
              <a:ext uri="{FF2B5EF4-FFF2-40B4-BE49-F238E27FC236}">
                <a16:creationId xmlns:a16="http://schemas.microsoft.com/office/drawing/2014/main" id="{AEB198FF-0565-4608-6F6C-F550924069A1}"/>
              </a:ext>
            </a:extLst>
          </p:cNvPr>
          <p:cNvGraphicFramePr>
            <a:graphicFrameLocks noGrp="1"/>
          </p:cNvGraphicFramePr>
          <p:nvPr>
            <p:extLst>
              <p:ext uri="{D42A27DB-BD31-4B8C-83A1-F6EECF244321}">
                <p14:modId xmlns:p14="http://schemas.microsoft.com/office/powerpoint/2010/main" val="477217028"/>
              </p:ext>
            </p:extLst>
          </p:nvPr>
        </p:nvGraphicFramePr>
        <p:xfrm>
          <a:off x="6296827" y="1803163"/>
          <a:ext cx="5270121" cy="2621280"/>
        </p:xfrm>
        <a:graphic>
          <a:graphicData uri="http://schemas.openxmlformats.org/drawingml/2006/table">
            <a:tbl>
              <a:tblPr firstRow="1" bandRow="1">
                <a:tableStyleId>{F5AB1C69-6EDB-4FF4-983F-18BD219EF322}</a:tableStyleId>
              </a:tblPr>
              <a:tblGrid>
                <a:gridCol w="5270121">
                  <a:extLst>
                    <a:ext uri="{9D8B030D-6E8A-4147-A177-3AD203B41FA5}">
                      <a16:colId xmlns:a16="http://schemas.microsoft.com/office/drawing/2014/main" val="3345924239"/>
                    </a:ext>
                  </a:extLst>
                </a:gridCol>
              </a:tblGrid>
              <a:tr h="365628">
                <a:tc>
                  <a:txBody>
                    <a:bodyPr/>
                    <a:lstStyle/>
                    <a:p>
                      <a:pPr algn="ctr"/>
                      <a:r>
                        <a:rPr lang="pl-PL" sz="2000" b="1" dirty="0">
                          <a:solidFill>
                            <a:schemeClr val="bg1"/>
                          </a:solidFill>
                        </a:rPr>
                        <a:t>Internal - vertical:</a:t>
                      </a:r>
                      <a:endParaRPr lang="pl-PL" sz="2000" b="1" dirty="0">
                        <a:solidFill>
                          <a:schemeClr val="bg1"/>
                        </a:solidFill>
                        <a:latin typeface="+mn-lt"/>
                        <a:cs typeface="Arial" panose="020B0604020202020204" pitchFamily="34" charset="0"/>
                      </a:endParaRPr>
                    </a:p>
                  </a:txBody>
                  <a:tcPr marL="68580" marR="68580">
                    <a:solidFill>
                      <a:srgbClr val="00A499"/>
                    </a:solidFill>
                  </a:tcPr>
                </a:tc>
                <a:extLst>
                  <a:ext uri="{0D108BD9-81ED-4DB2-BD59-A6C34878D82A}">
                    <a16:rowId xmlns:a16="http://schemas.microsoft.com/office/drawing/2014/main" val="283401745"/>
                  </a:ext>
                </a:extLst>
              </a:tr>
              <a:tr h="365628">
                <a:tc>
                  <a:txBody>
                    <a:bodyPr/>
                    <a:lstStyle/>
                    <a:p>
                      <a:pPr marL="342900" indent="-342900" algn="ctr">
                        <a:buClr>
                          <a:srgbClr val="00A499"/>
                        </a:buClr>
                        <a:buFont typeface="Wingdings" panose="05000000000000000000" pitchFamily="2" charset="2"/>
                        <a:buChar char="§"/>
                      </a:pPr>
                      <a:r>
                        <a:rPr lang="en-US" sz="2000" b="0" i="1" baseline="0" dirty="0"/>
                        <a:t>Establishing responsibilities, authorities and roles in QMS processes</a:t>
                      </a:r>
                    </a:p>
                    <a:p>
                      <a:pPr marL="342900" indent="-342900" algn="ctr">
                        <a:buClr>
                          <a:srgbClr val="00A499"/>
                        </a:buClr>
                        <a:buFont typeface="Wingdings" panose="05000000000000000000" pitchFamily="2" charset="2"/>
                        <a:buChar char="§"/>
                      </a:pPr>
                      <a:r>
                        <a:rPr lang="en-US" sz="2000" b="0" i="1" baseline="0" dirty="0"/>
                        <a:t>Decision on the strategic direction of the organization</a:t>
                      </a:r>
                    </a:p>
                    <a:p>
                      <a:pPr marL="342900" indent="-342900" algn="ctr">
                        <a:buClr>
                          <a:srgbClr val="00A499"/>
                        </a:buClr>
                        <a:buFont typeface="Wingdings" panose="05000000000000000000" pitchFamily="2" charset="2"/>
                        <a:buChar char="§"/>
                      </a:pPr>
                      <a:r>
                        <a:rPr lang="en-US" sz="2000" b="0" i="1" baseline="0" dirty="0"/>
                        <a:t>Information on the unsuitability of the measuring equipment and the possible effects of this unsuitability</a:t>
                      </a:r>
                      <a:endParaRPr lang="pl-PL" sz="2000" b="0" i="1" dirty="0">
                        <a:latin typeface="+mn-lt"/>
                        <a:cs typeface="Arial" panose="020B0604020202020204" pitchFamily="34" charset="0"/>
                      </a:endParaRPr>
                    </a:p>
                  </a:txBody>
                  <a:tcPr marL="68580" marR="68580"/>
                </a:tc>
                <a:extLst>
                  <a:ext uri="{0D108BD9-81ED-4DB2-BD59-A6C34878D82A}">
                    <a16:rowId xmlns:a16="http://schemas.microsoft.com/office/drawing/2014/main" val="1051013900"/>
                  </a:ext>
                </a:extLst>
              </a:tr>
            </a:tbl>
          </a:graphicData>
        </a:graphic>
      </p:graphicFrame>
      <p:graphicFrame>
        <p:nvGraphicFramePr>
          <p:cNvPr id="5" name="Tabulka 4">
            <a:extLst>
              <a:ext uri="{FF2B5EF4-FFF2-40B4-BE49-F238E27FC236}">
                <a16:creationId xmlns:a16="http://schemas.microsoft.com/office/drawing/2014/main" id="{8991CE56-1C46-750C-CC0E-9B01BEF1B027}"/>
              </a:ext>
            </a:extLst>
          </p:cNvPr>
          <p:cNvGraphicFramePr>
            <a:graphicFrameLocks noGrp="1"/>
          </p:cNvGraphicFramePr>
          <p:nvPr>
            <p:extLst>
              <p:ext uri="{D42A27DB-BD31-4B8C-83A1-F6EECF244321}">
                <p14:modId xmlns:p14="http://schemas.microsoft.com/office/powerpoint/2010/main" val="1702649645"/>
              </p:ext>
            </p:extLst>
          </p:nvPr>
        </p:nvGraphicFramePr>
        <p:xfrm>
          <a:off x="541020" y="4318471"/>
          <a:ext cx="5270121" cy="2011680"/>
        </p:xfrm>
        <a:graphic>
          <a:graphicData uri="http://schemas.openxmlformats.org/drawingml/2006/table">
            <a:tbl>
              <a:tblPr firstRow="1" bandRow="1">
                <a:tableStyleId>{F5AB1C69-6EDB-4FF4-983F-18BD219EF322}</a:tableStyleId>
              </a:tblPr>
              <a:tblGrid>
                <a:gridCol w="5270121">
                  <a:extLst>
                    <a:ext uri="{9D8B030D-6E8A-4147-A177-3AD203B41FA5}">
                      <a16:colId xmlns:a16="http://schemas.microsoft.com/office/drawing/2014/main" val="3345924239"/>
                    </a:ext>
                  </a:extLst>
                </a:gridCol>
              </a:tblGrid>
              <a:tr h="365628">
                <a:tc>
                  <a:txBody>
                    <a:bodyPr/>
                    <a:lstStyle/>
                    <a:p>
                      <a:pPr algn="ctr"/>
                      <a:r>
                        <a:rPr lang="pl-PL" sz="2000" b="1" dirty="0">
                          <a:solidFill>
                            <a:schemeClr val="bg1"/>
                          </a:solidFill>
                        </a:rPr>
                        <a:t>External - horizontal:</a:t>
                      </a:r>
                      <a:endParaRPr lang="pl-PL" sz="2000" b="1" dirty="0">
                        <a:solidFill>
                          <a:schemeClr val="bg1"/>
                        </a:solidFill>
                        <a:latin typeface="+mn-lt"/>
                        <a:cs typeface="Arial" panose="020B0604020202020204" pitchFamily="34" charset="0"/>
                      </a:endParaRPr>
                    </a:p>
                  </a:txBody>
                  <a:tcPr marL="68580" marR="68580">
                    <a:solidFill>
                      <a:srgbClr val="00A499"/>
                    </a:solidFill>
                  </a:tcPr>
                </a:tc>
                <a:extLst>
                  <a:ext uri="{0D108BD9-81ED-4DB2-BD59-A6C34878D82A}">
                    <a16:rowId xmlns:a16="http://schemas.microsoft.com/office/drawing/2014/main" val="283401745"/>
                  </a:ext>
                </a:extLst>
              </a:tr>
              <a:tr h="365628">
                <a:tc>
                  <a:txBody>
                    <a:bodyPr/>
                    <a:lstStyle/>
                    <a:p>
                      <a:pPr marL="342900" indent="-342900" algn="ctr">
                        <a:buClr>
                          <a:srgbClr val="00A499"/>
                        </a:buClr>
                        <a:buFont typeface="Wingdings" panose="05000000000000000000" pitchFamily="2" charset="2"/>
                        <a:buChar char="§"/>
                      </a:pPr>
                      <a:r>
                        <a:rPr lang="en-US" sz="2000" b="0" i="1" baseline="0" dirty="0"/>
                        <a:t>Information on the quality policy towards stakeholders</a:t>
                      </a:r>
                    </a:p>
                    <a:p>
                      <a:pPr marL="342900" indent="-342900" algn="ctr">
                        <a:buClr>
                          <a:srgbClr val="00A499"/>
                        </a:buClr>
                        <a:buFont typeface="Wingdings" panose="05000000000000000000" pitchFamily="2" charset="2"/>
                        <a:buChar char="§"/>
                      </a:pPr>
                      <a:r>
                        <a:rPr lang="en-US" sz="2000" b="0" i="1" baseline="0" dirty="0"/>
                        <a:t>Information on complaints and claims</a:t>
                      </a:r>
                    </a:p>
                    <a:p>
                      <a:pPr marL="342900" indent="-342900" algn="ctr">
                        <a:buClr>
                          <a:srgbClr val="00A499"/>
                        </a:buClr>
                        <a:buFont typeface="Wingdings" panose="05000000000000000000" pitchFamily="2" charset="2"/>
                        <a:buChar char="§"/>
                      </a:pPr>
                      <a:r>
                        <a:rPr lang="en-US" sz="2000" b="0" i="1" baseline="0" dirty="0"/>
                        <a:t>Outputs from the assessment of the competence or performance of QMS processes</a:t>
                      </a:r>
                      <a:endParaRPr lang="pl-PL" sz="2000" b="0" i="1" dirty="0">
                        <a:latin typeface="+mn-lt"/>
                        <a:cs typeface="Arial" panose="020B0604020202020204" pitchFamily="34" charset="0"/>
                      </a:endParaRPr>
                    </a:p>
                  </a:txBody>
                  <a:tcPr marL="68580" marR="68580"/>
                </a:tc>
                <a:extLst>
                  <a:ext uri="{0D108BD9-81ED-4DB2-BD59-A6C34878D82A}">
                    <a16:rowId xmlns:a16="http://schemas.microsoft.com/office/drawing/2014/main" val="1051013900"/>
                  </a:ext>
                </a:extLst>
              </a:tr>
            </a:tbl>
          </a:graphicData>
        </a:graphic>
      </p:graphicFrame>
      <p:graphicFrame>
        <p:nvGraphicFramePr>
          <p:cNvPr id="7" name="Tabulka 6">
            <a:extLst>
              <a:ext uri="{FF2B5EF4-FFF2-40B4-BE49-F238E27FC236}">
                <a16:creationId xmlns:a16="http://schemas.microsoft.com/office/drawing/2014/main" id="{72DD139C-47D6-A5C8-0B6B-DC5829AE7DC7}"/>
              </a:ext>
            </a:extLst>
          </p:cNvPr>
          <p:cNvGraphicFramePr>
            <a:graphicFrameLocks noGrp="1"/>
          </p:cNvGraphicFramePr>
          <p:nvPr>
            <p:extLst>
              <p:ext uri="{D42A27DB-BD31-4B8C-83A1-F6EECF244321}">
                <p14:modId xmlns:p14="http://schemas.microsoft.com/office/powerpoint/2010/main" val="107317344"/>
              </p:ext>
            </p:extLst>
          </p:nvPr>
        </p:nvGraphicFramePr>
        <p:xfrm>
          <a:off x="6296826" y="4636429"/>
          <a:ext cx="5270121" cy="1706880"/>
        </p:xfrm>
        <a:graphic>
          <a:graphicData uri="http://schemas.openxmlformats.org/drawingml/2006/table">
            <a:tbl>
              <a:tblPr firstRow="1" bandRow="1">
                <a:tableStyleId>{F5AB1C69-6EDB-4FF4-983F-18BD219EF322}</a:tableStyleId>
              </a:tblPr>
              <a:tblGrid>
                <a:gridCol w="5270121">
                  <a:extLst>
                    <a:ext uri="{9D8B030D-6E8A-4147-A177-3AD203B41FA5}">
                      <a16:colId xmlns:a16="http://schemas.microsoft.com/office/drawing/2014/main" val="3345924239"/>
                    </a:ext>
                  </a:extLst>
                </a:gridCol>
              </a:tblGrid>
              <a:tr h="365628">
                <a:tc>
                  <a:txBody>
                    <a:bodyPr/>
                    <a:lstStyle/>
                    <a:p>
                      <a:pPr algn="ctr"/>
                      <a:r>
                        <a:rPr lang="pl-PL" sz="2000" b="1" dirty="0">
                          <a:solidFill>
                            <a:schemeClr val="bg1"/>
                          </a:solidFill>
                        </a:rPr>
                        <a:t>External - vertical:</a:t>
                      </a:r>
                      <a:endParaRPr lang="pl-PL" sz="2000" b="1" dirty="0">
                        <a:solidFill>
                          <a:schemeClr val="bg1"/>
                        </a:solidFill>
                        <a:latin typeface="+mn-lt"/>
                        <a:cs typeface="Arial" panose="020B0604020202020204" pitchFamily="34" charset="0"/>
                      </a:endParaRPr>
                    </a:p>
                  </a:txBody>
                  <a:tcPr marL="68580" marR="68580">
                    <a:solidFill>
                      <a:srgbClr val="00A499"/>
                    </a:solidFill>
                  </a:tcPr>
                </a:tc>
                <a:extLst>
                  <a:ext uri="{0D108BD9-81ED-4DB2-BD59-A6C34878D82A}">
                    <a16:rowId xmlns:a16="http://schemas.microsoft.com/office/drawing/2014/main" val="283401745"/>
                  </a:ext>
                </a:extLst>
              </a:tr>
              <a:tr h="365628">
                <a:tc>
                  <a:txBody>
                    <a:bodyPr/>
                    <a:lstStyle/>
                    <a:p>
                      <a:pPr marL="342900" indent="-342900" algn="ctr">
                        <a:buClr>
                          <a:srgbClr val="00A499"/>
                        </a:buClr>
                        <a:buFont typeface="Wingdings" panose="05000000000000000000" pitchFamily="2" charset="2"/>
                        <a:buChar char="§"/>
                      </a:pPr>
                      <a:r>
                        <a:rPr lang="en-US" sz="2000" b="0" i="1" baseline="0" dirty="0"/>
                        <a:t>Knowledge and competences acquired from external sources</a:t>
                      </a:r>
                    </a:p>
                    <a:p>
                      <a:pPr marL="342900" indent="-342900" algn="ctr">
                        <a:buClr>
                          <a:srgbClr val="00A499"/>
                        </a:buClr>
                        <a:buFont typeface="Wingdings" panose="05000000000000000000" pitchFamily="2" charset="2"/>
                        <a:buChar char="§"/>
                      </a:pPr>
                      <a:r>
                        <a:rPr lang="en-US" sz="2000" b="0" i="1" baseline="0" dirty="0"/>
                        <a:t>Outputs from supplier compliance verification and supplier performance monitoring</a:t>
                      </a:r>
                      <a:endParaRPr lang="pl-PL" sz="2000" b="0" i="1" baseline="0" dirty="0"/>
                    </a:p>
                  </a:txBody>
                  <a:tcPr marL="68580" marR="68580"/>
                </a:tc>
                <a:extLst>
                  <a:ext uri="{0D108BD9-81ED-4DB2-BD59-A6C34878D82A}">
                    <a16:rowId xmlns:a16="http://schemas.microsoft.com/office/drawing/2014/main" val="1051013900"/>
                  </a:ext>
                </a:extLst>
              </a:tr>
            </a:tbl>
          </a:graphicData>
        </a:graphic>
      </p:graphicFrame>
      <p:pic>
        <p:nvPicPr>
          <p:cNvPr id="11" name="Obrázek 10" descr="Obsah obrázku text, Písmo, snímek obrazovky, Grafika&#10;&#10;Popis byl vytvořen automaticky">
            <a:extLst>
              <a:ext uri="{FF2B5EF4-FFF2-40B4-BE49-F238E27FC236}">
                <a16:creationId xmlns:a16="http://schemas.microsoft.com/office/drawing/2014/main" id="{CE313A36-9C34-A83F-EDA8-4E94524076EC}"/>
              </a:ext>
            </a:extLst>
          </p:cNvPr>
          <p:cNvPicPr>
            <a:picLocks noChangeAspect="1"/>
          </p:cNvPicPr>
          <p:nvPr/>
        </p:nvPicPr>
        <p:blipFill>
          <a:blip r:embed="rId2"/>
          <a:stretch>
            <a:fillRect/>
          </a:stretch>
        </p:blipFill>
        <p:spPr>
          <a:xfrm>
            <a:off x="-86589" y="-86370"/>
            <a:ext cx="4017656" cy="1058014"/>
          </a:xfrm>
          <a:prstGeom prst="rect">
            <a:avLst/>
          </a:prstGeom>
        </p:spPr>
      </p:pic>
      <p:sp>
        <p:nvSpPr>
          <p:cNvPr id="12" name="Zástupný symbol pro zápatí 4">
            <a:extLst>
              <a:ext uri="{FF2B5EF4-FFF2-40B4-BE49-F238E27FC236}">
                <a16:creationId xmlns:a16="http://schemas.microsoft.com/office/drawing/2014/main" id="{2277DAA2-D7F9-67C9-0B4C-5E43837E567E}"/>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327177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strVal val="#ppt_w*0.70"/>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Effect transition="in" filter="fade">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strVal val="#ppt_w*0.70"/>
                                          </p:val>
                                        </p:tav>
                                        <p:tav tm="100000">
                                          <p:val>
                                            <p:strVal val="#ppt_w"/>
                                          </p:val>
                                        </p:tav>
                                      </p:tavLst>
                                    </p:anim>
                                    <p:anim calcmode="lin" valueType="num">
                                      <p:cBhvr>
                                        <p:cTn id="29" dur="1000" fill="hold"/>
                                        <p:tgtEl>
                                          <p:spTgt spid="7"/>
                                        </p:tgtEl>
                                        <p:attrNameLst>
                                          <p:attrName>ppt_h</p:attrName>
                                        </p:attrNameLst>
                                      </p:cBhvr>
                                      <p:tavLst>
                                        <p:tav tm="0">
                                          <p:val>
                                            <p:strVal val="#ppt_h"/>
                                          </p:val>
                                        </p:tav>
                                        <p:tav tm="100000">
                                          <p:val>
                                            <p:strVal val="#ppt_h"/>
                                          </p:val>
                                        </p:tav>
                                      </p:tavLst>
                                    </p:anim>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11</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BENEFITS AND EFFECTS OF CLQMS</a:t>
            </a:r>
            <a:r>
              <a:rPr lang="cs-CZ" sz="3600" dirty="0">
                <a:solidFill>
                  <a:srgbClr val="00A499"/>
                </a:solidFill>
              </a:rPr>
              <a:t>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2258341"/>
            <a:ext cx="10910179" cy="3155420"/>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Wingdings" panose="05000000000000000000" pitchFamily="2" charset="2"/>
              <a:buChar char="þ"/>
            </a:pPr>
            <a:r>
              <a:rPr lang="en-US" altLang="cs-CZ" sz="2400" dirty="0">
                <a:solidFill>
                  <a:schemeClr val="tx1"/>
                </a:solidFill>
                <a:latin typeface="+mn-lt"/>
              </a:rPr>
              <a:t>Enable product compliance at the 6 Sigma performance level.</a:t>
            </a:r>
          </a:p>
          <a:p>
            <a:pPr marL="342900" indent="-342900">
              <a:spcBef>
                <a:spcPct val="50000"/>
              </a:spcBef>
              <a:buClr>
                <a:srgbClr val="00A499"/>
              </a:buClr>
              <a:buFont typeface="Wingdings" panose="05000000000000000000" pitchFamily="2" charset="2"/>
              <a:buChar char="þ"/>
            </a:pPr>
            <a:r>
              <a:rPr lang="en-US" altLang="cs-CZ" sz="2400" dirty="0">
                <a:solidFill>
                  <a:schemeClr val="tx1"/>
                </a:solidFill>
                <a:latin typeface="+mn-lt"/>
              </a:rPr>
              <a:t>They support the concept of early warning in the design and development phase.</a:t>
            </a:r>
          </a:p>
          <a:p>
            <a:pPr marL="342900" indent="-342900">
              <a:spcBef>
                <a:spcPct val="50000"/>
              </a:spcBef>
              <a:buClr>
                <a:srgbClr val="00A499"/>
              </a:buClr>
              <a:buFont typeface="Wingdings" panose="05000000000000000000" pitchFamily="2" charset="2"/>
              <a:buChar char="þ"/>
            </a:pPr>
            <a:r>
              <a:rPr lang="en-US" altLang="cs-CZ" sz="2400" dirty="0">
                <a:solidFill>
                  <a:schemeClr val="tx1"/>
                </a:solidFill>
                <a:latin typeface="+mn-lt"/>
              </a:rPr>
              <a:t>Enable more accurate identification of customer and other stakeholder requirements.</a:t>
            </a:r>
          </a:p>
          <a:p>
            <a:pPr marL="342900" indent="-342900">
              <a:spcBef>
                <a:spcPct val="50000"/>
              </a:spcBef>
              <a:buClr>
                <a:srgbClr val="00A499"/>
              </a:buClr>
              <a:buFont typeface="Wingdings" panose="05000000000000000000" pitchFamily="2" charset="2"/>
              <a:buChar char="þ"/>
            </a:pPr>
            <a:r>
              <a:rPr lang="en-US" altLang="cs-CZ" sz="2400" dirty="0">
                <a:solidFill>
                  <a:schemeClr val="tx1"/>
                </a:solidFill>
                <a:latin typeface="+mn-lt"/>
              </a:rPr>
              <a:t>They support the interconnection of different processes and management levels.</a:t>
            </a:r>
          </a:p>
          <a:p>
            <a:pPr marL="342900" indent="-342900">
              <a:spcBef>
                <a:spcPct val="50000"/>
              </a:spcBef>
              <a:buClr>
                <a:srgbClr val="00A499"/>
              </a:buClr>
              <a:buFont typeface="Wingdings" panose="05000000000000000000" pitchFamily="2" charset="2"/>
              <a:buChar char="þ"/>
            </a:pPr>
            <a:r>
              <a:rPr lang="en-US" altLang="cs-CZ" sz="2400" dirty="0">
                <a:solidFill>
                  <a:schemeClr val="tx1"/>
                </a:solidFill>
                <a:latin typeface="+mn-lt"/>
              </a:rPr>
              <a:t>Create an environment for rapid intervention in situations where deviations from specifications occur.</a:t>
            </a: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AE60CB20-C36B-D6BD-8707-6F3BD0B56F54}"/>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0F683A22-F6E2-A794-934D-A0E246AA5B83}"/>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646885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12</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BENEFITS AND EFFECTS OF CLQMS</a:t>
            </a:r>
            <a:r>
              <a:rPr lang="cs-CZ" sz="3600" dirty="0">
                <a:solidFill>
                  <a:srgbClr val="00A499"/>
                </a:solidFill>
              </a:rPr>
              <a:t>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2258341"/>
            <a:ext cx="10910179" cy="3155420"/>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Wingdings" panose="05000000000000000000" pitchFamily="2" charset="2"/>
              <a:buChar char="þ"/>
            </a:pPr>
            <a:r>
              <a:rPr lang="en-US" altLang="cs-CZ" sz="2400" dirty="0" err="1">
                <a:solidFill>
                  <a:schemeClr val="tx1"/>
                </a:solidFill>
                <a:latin typeface="+mn-lt"/>
              </a:rPr>
              <a:t>Minimise</a:t>
            </a:r>
            <a:r>
              <a:rPr lang="en-US" altLang="cs-CZ" sz="2400" dirty="0">
                <a:solidFill>
                  <a:schemeClr val="tx1"/>
                </a:solidFill>
                <a:latin typeface="+mn-lt"/>
              </a:rPr>
              <a:t> quality-related expenditure.</a:t>
            </a:r>
          </a:p>
          <a:p>
            <a:pPr marL="342900" indent="-342900">
              <a:spcBef>
                <a:spcPct val="50000"/>
              </a:spcBef>
              <a:buClr>
                <a:srgbClr val="00A499"/>
              </a:buClr>
              <a:buFont typeface="Wingdings" panose="05000000000000000000" pitchFamily="2" charset="2"/>
              <a:buChar char="þ"/>
            </a:pPr>
            <a:r>
              <a:rPr lang="en-US" altLang="cs-CZ" sz="2400" dirty="0">
                <a:solidFill>
                  <a:schemeClr val="tx1"/>
                </a:solidFill>
                <a:latin typeface="+mn-lt"/>
              </a:rPr>
              <a:t>Reflect trends towards mass </a:t>
            </a:r>
            <a:r>
              <a:rPr lang="en-US" altLang="cs-CZ" sz="2400" dirty="0" err="1">
                <a:solidFill>
                  <a:schemeClr val="tx1"/>
                </a:solidFill>
                <a:latin typeface="+mn-lt"/>
              </a:rPr>
              <a:t>customisation</a:t>
            </a:r>
            <a:r>
              <a:rPr lang="en-US" altLang="cs-CZ" sz="2400" dirty="0">
                <a:solidFill>
                  <a:schemeClr val="tx1"/>
                </a:solidFill>
                <a:latin typeface="+mn-lt"/>
              </a:rPr>
              <a:t> of products.</a:t>
            </a:r>
          </a:p>
          <a:p>
            <a:pPr marL="342900" indent="-342900">
              <a:spcBef>
                <a:spcPct val="50000"/>
              </a:spcBef>
              <a:buClr>
                <a:srgbClr val="00A499"/>
              </a:buClr>
              <a:buFont typeface="Wingdings" panose="05000000000000000000" pitchFamily="2" charset="2"/>
              <a:buChar char="þ"/>
            </a:pPr>
            <a:r>
              <a:rPr lang="en-US" altLang="cs-CZ" sz="2400" dirty="0">
                <a:solidFill>
                  <a:schemeClr val="tx1"/>
                </a:solidFill>
                <a:latin typeface="+mn-lt"/>
              </a:rPr>
              <a:t>Support quality assurance throughout the value chain.</a:t>
            </a:r>
          </a:p>
          <a:p>
            <a:pPr marL="342900" indent="-342900">
              <a:spcBef>
                <a:spcPct val="50000"/>
              </a:spcBef>
              <a:buClr>
                <a:srgbClr val="00A499"/>
              </a:buClr>
              <a:buFont typeface="Wingdings" panose="05000000000000000000" pitchFamily="2" charset="2"/>
              <a:buChar char="þ"/>
            </a:pPr>
            <a:r>
              <a:rPr lang="cs-CZ" altLang="cs-CZ" sz="2400" dirty="0">
                <a:solidFill>
                  <a:schemeClr val="tx1"/>
                </a:solidFill>
                <a:latin typeface="+mn-lt"/>
              </a:rPr>
              <a:t>S</a:t>
            </a:r>
            <a:r>
              <a:rPr lang="en-US" altLang="cs-CZ" sz="2400" dirty="0" err="1">
                <a:solidFill>
                  <a:schemeClr val="tx1"/>
                </a:solidFill>
                <a:latin typeface="+mn-lt"/>
              </a:rPr>
              <a:t>upport</a:t>
            </a:r>
            <a:r>
              <a:rPr lang="en-US" altLang="cs-CZ" sz="2400" dirty="0">
                <a:solidFill>
                  <a:schemeClr val="tx1"/>
                </a:solidFill>
                <a:latin typeface="+mn-lt"/>
              </a:rPr>
              <a:t> effective and efficient assessment of risks and opportunities.</a:t>
            </a:r>
          </a:p>
          <a:p>
            <a:pPr marL="342900" indent="-342900">
              <a:spcBef>
                <a:spcPct val="50000"/>
              </a:spcBef>
              <a:buClr>
                <a:srgbClr val="00A499"/>
              </a:buClr>
              <a:buFont typeface="Wingdings" panose="05000000000000000000" pitchFamily="2" charset="2"/>
              <a:buChar char="þ"/>
            </a:pPr>
            <a:r>
              <a:rPr lang="en-US" altLang="cs-CZ" sz="2400" dirty="0">
                <a:solidFill>
                  <a:schemeClr val="tx1"/>
                </a:solidFill>
                <a:latin typeface="+mn-lt"/>
              </a:rPr>
              <a:t>Strengthen the effectiveness of all phases of the PDCA or DMAIC cycle.</a:t>
            </a:r>
          </a:p>
          <a:p>
            <a:pPr marL="342900" indent="-342900">
              <a:spcBef>
                <a:spcPct val="50000"/>
              </a:spcBef>
              <a:buClr>
                <a:srgbClr val="00A499"/>
              </a:buClr>
              <a:buFont typeface="Wingdings" panose="05000000000000000000" pitchFamily="2" charset="2"/>
              <a:buChar char="þ"/>
            </a:pPr>
            <a:r>
              <a:rPr lang="en-US" altLang="cs-CZ" sz="2400" dirty="0">
                <a:solidFill>
                  <a:schemeClr val="tx1"/>
                </a:solidFill>
                <a:latin typeface="+mn-lt"/>
              </a:rPr>
              <a:t>They create the conditions for the long-term competitiveness of </a:t>
            </a:r>
            <a:r>
              <a:rPr lang="en-US" altLang="cs-CZ" sz="2400" dirty="0" err="1">
                <a:solidFill>
                  <a:schemeClr val="tx1"/>
                </a:solidFill>
                <a:latin typeface="+mn-lt"/>
              </a:rPr>
              <a:t>organisations</a:t>
            </a:r>
            <a:r>
              <a:rPr lang="en-US" altLang="cs-CZ" sz="2400" dirty="0">
                <a:solidFill>
                  <a:schemeClr val="tx1"/>
                </a:solidFill>
                <a:latin typeface="+mn-lt"/>
              </a:rPr>
              <a:t>.</a:t>
            </a:r>
            <a:endParaRPr lang="cs-CZ" altLang="cs-CZ" sz="2400" dirty="0">
              <a:solidFill>
                <a:schemeClr val="tx1"/>
              </a:solidFill>
              <a:latin typeface="+mn-lt"/>
            </a:endParaRPr>
          </a:p>
          <a:p>
            <a:pPr marL="342900" indent="-342900">
              <a:spcBef>
                <a:spcPct val="50000"/>
              </a:spcBef>
              <a:buClr>
                <a:srgbClr val="00A499"/>
              </a:buClr>
              <a:buFont typeface="Wingdings" panose="05000000000000000000" pitchFamily="2" charset="2"/>
              <a:buChar char="ü"/>
            </a:pP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2AB2A295-9330-6566-70DE-625B5810595C}"/>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7DC1A844-4FB8-E7EA-7806-05F80E5C6DB5}"/>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663372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13</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RISKS AND BARRIERS TO THE IMPLEMENTATION OF CLQMS</a:t>
            </a:r>
            <a:r>
              <a:rPr lang="cs-CZ" sz="3600" dirty="0">
                <a:solidFill>
                  <a:srgbClr val="00A499"/>
                </a:solidFill>
              </a:rPr>
              <a:t>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2138696"/>
            <a:ext cx="10910179" cy="379208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Symbol" panose="05050102010706020507" pitchFamily="18" charset="2"/>
              <a:buChar char=""/>
            </a:pPr>
            <a:r>
              <a:rPr lang="en-US" altLang="cs-CZ" sz="2400" dirty="0">
                <a:solidFill>
                  <a:schemeClr val="tx1"/>
                </a:solidFill>
                <a:latin typeface="+mn-lt"/>
              </a:rPr>
              <a:t>Implementation is very time and investment intensive.</a:t>
            </a:r>
          </a:p>
          <a:p>
            <a:pPr marL="342900" indent="-342900">
              <a:spcBef>
                <a:spcPct val="50000"/>
              </a:spcBef>
              <a:buClr>
                <a:srgbClr val="00A499"/>
              </a:buClr>
              <a:buFont typeface="Symbol" panose="05050102010706020507" pitchFamily="18" charset="2"/>
              <a:buChar char=""/>
            </a:pPr>
            <a:r>
              <a:rPr lang="en-US" altLang="cs-CZ" sz="2400" dirty="0">
                <a:solidFill>
                  <a:schemeClr val="tx1"/>
                </a:solidFill>
                <a:latin typeface="+mn-lt"/>
              </a:rPr>
              <a:t>Implementation is not possible without a defined vision in quality management.</a:t>
            </a:r>
          </a:p>
          <a:p>
            <a:pPr marL="342900" indent="-342900">
              <a:spcBef>
                <a:spcPct val="50000"/>
              </a:spcBef>
              <a:buClr>
                <a:srgbClr val="00A499"/>
              </a:buClr>
              <a:buFont typeface="Symbol" panose="05050102010706020507" pitchFamily="18" charset="2"/>
              <a:buChar char=""/>
            </a:pPr>
            <a:r>
              <a:rPr lang="en-US" altLang="cs-CZ" sz="2400" dirty="0">
                <a:solidFill>
                  <a:schemeClr val="tx1"/>
                </a:solidFill>
                <a:latin typeface="+mn-lt"/>
              </a:rPr>
              <a:t>Mental stereotypes and reluctance of top managers can be an obstacle.</a:t>
            </a:r>
          </a:p>
          <a:p>
            <a:pPr marL="342900" indent="-342900">
              <a:spcBef>
                <a:spcPct val="50000"/>
              </a:spcBef>
              <a:buClr>
                <a:srgbClr val="00A499"/>
              </a:buClr>
              <a:buFont typeface="Symbol" panose="05050102010706020507" pitchFamily="18" charset="2"/>
              <a:buChar char=""/>
            </a:pPr>
            <a:r>
              <a:rPr lang="en-US" altLang="cs-CZ" sz="2400" dirty="0">
                <a:solidFill>
                  <a:schemeClr val="tx1"/>
                </a:solidFill>
                <a:latin typeface="+mn-lt"/>
              </a:rPr>
              <a:t>New knowledge and competences of employees are required, including operators of production facilities.</a:t>
            </a:r>
          </a:p>
          <a:p>
            <a:pPr marL="342900" indent="-342900">
              <a:spcBef>
                <a:spcPct val="50000"/>
              </a:spcBef>
              <a:buClr>
                <a:srgbClr val="00A499"/>
              </a:buClr>
              <a:buFont typeface="Symbol" panose="05050102010706020507" pitchFamily="18" charset="2"/>
              <a:buChar char=""/>
            </a:pPr>
            <a:r>
              <a:rPr lang="en-US" altLang="cs-CZ" sz="2400" dirty="0">
                <a:solidFill>
                  <a:schemeClr val="tx1"/>
                </a:solidFill>
                <a:latin typeface="+mn-lt"/>
              </a:rPr>
              <a:t>The provision of extensive and up-to-date IT support and close cooperation with IT specialists is necessary.</a:t>
            </a:r>
          </a:p>
          <a:p>
            <a:pPr marL="342900" indent="-342900">
              <a:spcBef>
                <a:spcPct val="50000"/>
              </a:spcBef>
              <a:buClr>
                <a:srgbClr val="00A499"/>
              </a:buClr>
              <a:buFont typeface="Symbol" panose="05050102010706020507" pitchFamily="18" charset="2"/>
              <a:buChar char=""/>
            </a:pPr>
            <a:r>
              <a:rPr lang="en-US" altLang="cs-CZ" sz="2400" dirty="0">
                <a:solidFill>
                  <a:schemeClr val="tx1"/>
                </a:solidFill>
                <a:latin typeface="+mn-lt"/>
              </a:rPr>
              <a:t>Radical solutions or higher-level innovations are also required.</a:t>
            </a:r>
            <a:endParaRPr lang="cs-CZ" altLang="cs-CZ" sz="2400" dirty="0">
              <a:solidFill>
                <a:schemeClr val="tx1"/>
              </a:solidFill>
              <a:latin typeface="+mn-lt"/>
            </a:endParaRPr>
          </a:p>
          <a:p>
            <a:pPr marL="342900" indent="-342900">
              <a:spcBef>
                <a:spcPct val="50000"/>
              </a:spcBef>
              <a:buClr>
                <a:srgbClr val="00A499"/>
              </a:buClr>
              <a:buFont typeface="Calibri" panose="020F0502020204030204" pitchFamily="34" charset="0"/>
              <a:buChar char="x"/>
            </a:pP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FEC22817-F45A-8F90-6710-7B943CEC3BAA}"/>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9B0CD9FB-7770-7010-9AD4-FB5B679F7260}"/>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974117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descr="Obsah obrázku text, Písmo, snímek obrazovky, Grafika&#10;&#10;Popis byl vytvořen automaticky">
            <a:extLst>
              <a:ext uri="{FF2B5EF4-FFF2-40B4-BE49-F238E27FC236}">
                <a16:creationId xmlns:a16="http://schemas.microsoft.com/office/drawing/2014/main" id="{030E3674-9841-087D-09D8-F56F5651D4A0}"/>
              </a:ext>
            </a:extLst>
          </p:cNvPr>
          <p:cNvPicPr>
            <a:picLocks noChangeAspect="1"/>
          </p:cNvPicPr>
          <p:nvPr/>
        </p:nvPicPr>
        <p:blipFill>
          <a:blip r:embed="rId3"/>
          <a:stretch>
            <a:fillRect/>
          </a:stretch>
        </p:blipFill>
        <p:spPr>
          <a:xfrm>
            <a:off x="3477006" y="153827"/>
            <a:ext cx="5254763" cy="1383795"/>
          </a:xfrm>
          <a:prstGeom prst="rect">
            <a:avLst/>
          </a:prstGeom>
        </p:spPr>
      </p:pic>
      <p:sp>
        <p:nvSpPr>
          <p:cNvPr id="5" name="TextBox 6">
            <a:extLst>
              <a:ext uri="{FF2B5EF4-FFF2-40B4-BE49-F238E27FC236}">
                <a16:creationId xmlns:a16="http://schemas.microsoft.com/office/drawing/2014/main" id="{E8FFCE35-8EF3-B895-D060-725B1A5118C3}"/>
              </a:ext>
            </a:extLst>
          </p:cNvPr>
          <p:cNvSpPr txBox="1"/>
          <p:nvPr/>
        </p:nvSpPr>
        <p:spPr>
          <a:xfrm>
            <a:off x="2122715" y="2259044"/>
            <a:ext cx="7952013" cy="523220"/>
          </a:xfrm>
          <a:prstGeom prst="rect">
            <a:avLst/>
          </a:prstGeom>
          <a:noFill/>
        </p:spPr>
        <p:txBody>
          <a:bodyPr wrap="square" rtlCol="0">
            <a:spAutoFit/>
          </a:bodyPr>
          <a:lstStyle/>
          <a:p>
            <a:pPr algn="ctr"/>
            <a:r>
              <a:rPr lang="en-US" sz="2800" b="1" dirty="0">
                <a:solidFill>
                  <a:srgbClr val="00A499"/>
                </a:solidFill>
                <a:latin typeface="Calibri" panose="020F0502020204030204" pitchFamily="34" charset="0"/>
              </a:rPr>
              <a:t>Thank you for your attention</a:t>
            </a:r>
            <a:endParaRPr lang="en-GB" sz="2800" b="1" i="0" u="none" strike="noStrike" dirty="0">
              <a:solidFill>
                <a:srgbClr val="00A499"/>
              </a:solidFill>
              <a:effectLst/>
              <a:latin typeface="Calibri" panose="020F0502020204030204" pitchFamily="34" charset="0"/>
            </a:endParaRPr>
          </a:p>
        </p:txBody>
      </p:sp>
      <p:sp>
        <p:nvSpPr>
          <p:cNvPr id="9" name="TextBox 7">
            <a:extLst>
              <a:ext uri="{FF2B5EF4-FFF2-40B4-BE49-F238E27FC236}">
                <a16:creationId xmlns:a16="http://schemas.microsoft.com/office/drawing/2014/main" id="{9FE6C201-7517-CC22-6D94-58ED1D5D5531}"/>
              </a:ext>
            </a:extLst>
          </p:cNvPr>
          <p:cNvSpPr txBox="1"/>
          <p:nvPr/>
        </p:nvSpPr>
        <p:spPr>
          <a:xfrm>
            <a:off x="4297293" y="3331302"/>
            <a:ext cx="3613746" cy="923330"/>
          </a:xfrm>
          <a:prstGeom prst="rect">
            <a:avLst/>
          </a:prstGeom>
          <a:noFill/>
        </p:spPr>
        <p:txBody>
          <a:bodyPr wrap="none" rtlCol="0">
            <a:spAutoFit/>
          </a:bodyPr>
          <a:lstStyle/>
          <a:p>
            <a:pPr algn="ctr"/>
            <a:r>
              <a:rPr lang="sv-SE" dirty="0"/>
              <a:t>David VYKYDAL</a:t>
            </a:r>
          </a:p>
          <a:p>
            <a:pPr algn="ctr"/>
            <a:r>
              <a:rPr lang="cs-CZ" dirty="0"/>
              <a:t>Department </a:t>
            </a:r>
            <a:r>
              <a:rPr lang="cs-CZ" dirty="0" err="1"/>
              <a:t>of</a:t>
            </a:r>
            <a:r>
              <a:rPr lang="cs-CZ" dirty="0"/>
              <a:t> </a:t>
            </a:r>
            <a:r>
              <a:rPr lang="cs-CZ" dirty="0" err="1"/>
              <a:t>Quality</a:t>
            </a:r>
            <a:r>
              <a:rPr lang="cs-CZ" dirty="0"/>
              <a:t> Management</a:t>
            </a:r>
            <a:endParaRPr lang="sv-SE" dirty="0"/>
          </a:p>
          <a:p>
            <a:pPr algn="ctr"/>
            <a:r>
              <a:rPr lang="sv-SE" dirty="0">
                <a:hlinkClick r:id="rId4"/>
              </a:rPr>
              <a:t>david.vykydal@vsb.cz</a:t>
            </a:r>
            <a:r>
              <a:rPr lang="cs-CZ" dirty="0"/>
              <a:t> </a:t>
            </a:r>
            <a:endParaRPr lang="sv-SE" dirty="0"/>
          </a:p>
        </p:txBody>
      </p:sp>
      <p:pic>
        <p:nvPicPr>
          <p:cNvPr id="4" name="Obrázek 3" descr="Obsah obrázku text, Písmo, snímek obrazovky, řada/pruh&#10;&#10;Popis byl vytvořen automaticky">
            <a:extLst>
              <a:ext uri="{FF2B5EF4-FFF2-40B4-BE49-F238E27FC236}">
                <a16:creationId xmlns:a16="http://schemas.microsoft.com/office/drawing/2014/main" id="{C52733CC-DB79-7889-9C54-5441BBEBDC06}"/>
              </a:ext>
            </a:extLst>
          </p:cNvPr>
          <p:cNvPicPr>
            <a:picLocks noChangeAspect="1"/>
          </p:cNvPicPr>
          <p:nvPr/>
        </p:nvPicPr>
        <p:blipFill>
          <a:blip r:embed="rId5"/>
          <a:stretch>
            <a:fillRect/>
          </a:stretch>
        </p:blipFill>
        <p:spPr>
          <a:xfrm>
            <a:off x="3050794" y="5267094"/>
            <a:ext cx="6107185" cy="963170"/>
          </a:xfrm>
          <a:prstGeom prst="rect">
            <a:avLst/>
          </a:prstGeom>
        </p:spPr>
      </p:pic>
      <p:sp>
        <p:nvSpPr>
          <p:cNvPr id="7" name="TextBox 1">
            <a:extLst>
              <a:ext uri="{FF2B5EF4-FFF2-40B4-BE49-F238E27FC236}">
                <a16:creationId xmlns:a16="http://schemas.microsoft.com/office/drawing/2014/main" id="{7C18FC65-2038-4BBB-E6FC-91DAE8939A21}"/>
              </a:ext>
            </a:extLst>
          </p:cNvPr>
          <p:cNvSpPr txBox="1"/>
          <p:nvPr/>
        </p:nvSpPr>
        <p:spPr>
          <a:xfrm>
            <a:off x="1700613" y="6185464"/>
            <a:ext cx="8733801" cy="553998"/>
          </a:xfrm>
          <a:prstGeom prst="rect">
            <a:avLst/>
          </a:prstGeom>
          <a:noFill/>
        </p:spPr>
        <p:txBody>
          <a:bodyPr wrap="square" rtlCol="0">
            <a:spAutoFit/>
          </a:bodyPr>
          <a:lstStyle/>
          <a:p>
            <a:pPr algn="ctr">
              <a:spcAft>
                <a:spcPts val="0"/>
              </a:spcAft>
            </a:pPr>
            <a:r>
              <a:rPr lang="en-GB" sz="1200" i="0" u="none" strike="noStrike" dirty="0">
                <a:solidFill>
                  <a:srgbClr val="00A499"/>
                </a:solidFill>
                <a:effectLst/>
              </a:rPr>
              <a:t>Tr</a:t>
            </a:r>
            <a:r>
              <a:rPr lang="cs-CZ" sz="1200" i="0" u="none" strike="noStrike" dirty="0" err="1">
                <a:solidFill>
                  <a:srgbClr val="00A499"/>
                </a:solidFill>
                <a:effectLst/>
              </a:rPr>
              <a:t>ansformation</a:t>
            </a:r>
            <a:r>
              <a:rPr lang="cs-CZ" sz="1200" i="0" u="none" strike="noStrike" dirty="0">
                <a:solidFill>
                  <a:srgbClr val="00A499"/>
                </a:solidFill>
                <a:effectLst/>
              </a:rPr>
              <a:t> </a:t>
            </a:r>
            <a:r>
              <a:rPr lang="cs-CZ" sz="1200" i="0" u="none" strike="noStrike" dirty="0" err="1">
                <a:solidFill>
                  <a:srgbClr val="00A499"/>
                </a:solidFill>
                <a:effectLst/>
              </a:rPr>
              <a:t>of</a:t>
            </a:r>
            <a:r>
              <a:rPr lang="cs-CZ" sz="1200" i="0" u="none" strike="noStrike" dirty="0">
                <a:solidFill>
                  <a:srgbClr val="00A499"/>
                </a:solidFill>
                <a:effectLst/>
              </a:rPr>
              <a:t> </a:t>
            </a:r>
            <a:r>
              <a:rPr lang="cs-CZ" sz="1200" i="0" u="none" strike="noStrike" dirty="0" err="1">
                <a:solidFill>
                  <a:srgbClr val="00A499"/>
                </a:solidFill>
                <a:effectLst/>
              </a:rPr>
              <a:t>the</a:t>
            </a:r>
            <a:r>
              <a:rPr lang="cs-CZ" sz="1200" i="0" u="none" strike="noStrike" dirty="0">
                <a:solidFill>
                  <a:srgbClr val="00A499"/>
                </a:solidFill>
                <a:effectLst/>
              </a:rPr>
              <a:t> </a:t>
            </a:r>
            <a:r>
              <a:rPr lang="cs-CZ" sz="1200" i="0" u="none" strike="noStrike" dirty="0" err="1">
                <a:solidFill>
                  <a:srgbClr val="00A499"/>
                </a:solidFill>
                <a:effectLst/>
              </a:rPr>
              <a:t>structure</a:t>
            </a:r>
            <a:r>
              <a:rPr lang="en-GB" sz="1200" i="0" u="none" strike="noStrike" dirty="0">
                <a:solidFill>
                  <a:srgbClr val="00A499"/>
                </a:solidFill>
                <a:effectLst/>
              </a:rPr>
              <a:t> a</a:t>
            </a:r>
            <a:r>
              <a:rPr lang="cs-CZ" sz="1200" i="0" u="none" strike="noStrike" dirty="0" err="1">
                <a:solidFill>
                  <a:srgbClr val="00A499"/>
                </a:solidFill>
                <a:effectLst/>
              </a:rPr>
              <a:t>nd</a:t>
            </a:r>
            <a:r>
              <a:rPr lang="en-GB" sz="1200" i="0" u="none" strike="noStrike" dirty="0">
                <a:solidFill>
                  <a:srgbClr val="00A499"/>
                </a:solidFill>
                <a:effectLst/>
              </a:rPr>
              <a:t> </a:t>
            </a:r>
            <a:r>
              <a:rPr lang="cs-CZ" sz="1200" i="0" u="none" strike="noStrike" dirty="0" err="1">
                <a:solidFill>
                  <a:srgbClr val="00A499"/>
                </a:solidFill>
                <a:effectLst/>
              </a:rPr>
              <a:t>content</a:t>
            </a:r>
            <a:r>
              <a:rPr lang="cs-CZ" sz="1200" dirty="0">
                <a:solidFill>
                  <a:srgbClr val="00A499"/>
                </a:solidFill>
              </a:rPr>
              <a:t> </a:t>
            </a:r>
            <a:r>
              <a:rPr lang="cs-CZ" sz="1200" dirty="0" err="1">
                <a:solidFill>
                  <a:srgbClr val="00A499"/>
                </a:solidFill>
              </a:rPr>
              <a:t>of</a:t>
            </a:r>
            <a:r>
              <a:rPr lang="en-GB" sz="1200" i="0" u="none" strike="noStrike" dirty="0">
                <a:solidFill>
                  <a:srgbClr val="00A499"/>
                </a:solidFill>
                <a:effectLst/>
              </a:rPr>
              <a:t> </a:t>
            </a:r>
            <a:r>
              <a:rPr lang="cs-CZ" sz="1200" i="0" u="none" strike="noStrike" dirty="0" err="1">
                <a:solidFill>
                  <a:srgbClr val="00A499"/>
                </a:solidFill>
                <a:effectLst/>
              </a:rPr>
              <a:t>higher</a:t>
            </a:r>
            <a:r>
              <a:rPr lang="cs-CZ" sz="1200" i="0" u="none" strike="noStrike" dirty="0">
                <a:solidFill>
                  <a:srgbClr val="00A499"/>
                </a:solidFill>
                <a:effectLst/>
              </a:rPr>
              <a:t> </a:t>
            </a:r>
            <a:r>
              <a:rPr lang="cs-CZ" sz="1200" dirty="0" err="1">
                <a:solidFill>
                  <a:srgbClr val="00A499"/>
                </a:solidFill>
              </a:rPr>
              <a:t>education</a:t>
            </a:r>
            <a:r>
              <a:rPr lang="cs-CZ" sz="1200" dirty="0">
                <a:solidFill>
                  <a:srgbClr val="00A499"/>
                </a:solidFill>
              </a:rPr>
              <a:t> </a:t>
            </a:r>
            <a:r>
              <a:rPr lang="cs-CZ" sz="1200" dirty="0" err="1">
                <a:solidFill>
                  <a:srgbClr val="00A499"/>
                </a:solidFill>
              </a:rPr>
              <a:t>at</a:t>
            </a:r>
            <a:r>
              <a:rPr lang="en-GB" sz="1200" i="0" u="none" strike="noStrike" dirty="0">
                <a:solidFill>
                  <a:srgbClr val="00A499"/>
                </a:solidFill>
                <a:effectLst/>
              </a:rPr>
              <a:t> VŠB-TUO</a:t>
            </a:r>
          </a:p>
          <a:p>
            <a:pPr algn="ctr">
              <a:lnSpc>
                <a:spcPct val="50000"/>
              </a:lnSpc>
              <a:spcAft>
                <a:spcPts val="0"/>
              </a:spcAft>
            </a:pPr>
            <a:endParaRPr lang="en-GB" sz="1200" i="0" u="none" strike="noStrike" dirty="0">
              <a:solidFill>
                <a:srgbClr val="00A499"/>
              </a:solidFill>
              <a:effectLst/>
            </a:endParaRPr>
          </a:p>
          <a:p>
            <a:pPr algn="ctr">
              <a:spcAft>
                <a:spcPts val="0"/>
              </a:spcAft>
            </a:pPr>
            <a:r>
              <a:rPr lang="en-GB" sz="1200" b="0" i="0" u="none" strike="noStrike" dirty="0">
                <a:solidFill>
                  <a:schemeClr val="tx1">
                    <a:lumMod val="65000"/>
                    <a:lumOff val="35000"/>
                  </a:schemeClr>
                </a:solidFill>
                <a:effectLst/>
              </a:rPr>
              <a:t>NPO VŠB-TUO</a:t>
            </a:r>
            <a:r>
              <a:rPr lang="en-GB" sz="1200" dirty="0">
                <a:solidFill>
                  <a:schemeClr val="tx1">
                    <a:lumMod val="65000"/>
                    <a:lumOff val="35000"/>
                  </a:schemeClr>
                </a:solidFill>
              </a:rPr>
              <a:t> </a:t>
            </a:r>
            <a:r>
              <a:rPr lang="en-GB" sz="1200" b="0" i="0" u="none" strike="noStrike" dirty="0">
                <a:solidFill>
                  <a:schemeClr val="tx1">
                    <a:lumMod val="65000"/>
                    <a:lumOff val="35000"/>
                  </a:schemeClr>
                </a:solidFill>
                <a:effectLst/>
              </a:rPr>
              <a:t>MSMT-16605/2022</a:t>
            </a:r>
            <a:endParaRPr lang="en-CZ" sz="1200" dirty="0">
              <a:solidFill>
                <a:schemeClr val="tx1">
                  <a:lumMod val="65000"/>
                  <a:lumOff val="35000"/>
                </a:schemeClr>
              </a:solidFill>
            </a:endParaRPr>
          </a:p>
        </p:txBody>
      </p:sp>
    </p:spTree>
    <p:extLst>
      <p:ext uri="{BB962C8B-B14F-4D97-AF65-F5344CB8AC3E}">
        <p14:creationId xmlns:p14="http://schemas.microsoft.com/office/powerpoint/2010/main" val="226417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a:t>
            </a:fld>
            <a:endParaRPr lang="cs-CZ" sz="1000" dirty="0"/>
          </a:p>
        </p:txBody>
      </p:sp>
      <p:sp>
        <p:nvSpPr>
          <p:cNvPr id="11" name="Nadpis 1">
            <a:extLst>
              <a:ext uri="{FF2B5EF4-FFF2-40B4-BE49-F238E27FC236}">
                <a16:creationId xmlns:a16="http://schemas.microsoft.com/office/drawing/2014/main" id="{B59077B1-7889-0F57-4C1F-6E5357BB1470}"/>
              </a:ext>
            </a:extLst>
          </p:cNvPr>
          <p:cNvSpPr>
            <a:spLocks noGrp="1"/>
          </p:cNvSpPr>
          <p:nvPr>
            <p:ph type="title"/>
          </p:nvPr>
        </p:nvSpPr>
        <p:spPr>
          <a:xfrm>
            <a:off x="192088" y="1072505"/>
            <a:ext cx="11796416" cy="1059315"/>
          </a:xfrm>
        </p:spPr>
        <p:txBody>
          <a:bodyPr anchor="ctr">
            <a:normAutofit fontScale="90000"/>
          </a:bodyPr>
          <a:lstStyle/>
          <a:p>
            <a:r>
              <a:rPr lang="cs-CZ" sz="4000" dirty="0">
                <a:solidFill>
                  <a:srgbClr val="00A499"/>
                </a:solidFill>
              </a:rPr>
              <a:t>QUALITY 4.0 </a:t>
            </a:r>
            <a:br>
              <a:rPr lang="cs-CZ" sz="4000" dirty="0">
                <a:solidFill>
                  <a:srgbClr val="00A499"/>
                </a:solidFill>
              </a:rPr>
            </a:br>
            <a:r>
              <a:rPr lang="cs-CZ" sz="3600" b="0" dirty="0" err="1"/>
              <a:t>Closed-loop</a:t>
            </a:r>
            <a:r>
              <a:rPr lang="cs-CZ" sz="3600" b="0" dirty="0"/>
              <a:t> </a:t>
            </a:r>
            <a:r>
              <a:rPr lang="cs-CZ" sz="3600" b="0" dirty="0" err="1"/>
              <a:t>quality</a:t>
            </a:r>
            <a:r>
              <a:rPr lang="cs-CZ" sz="3600" b="0" dirty="0"/>
              <a:t> management </a:t>
            </a:r>
            <a:r>
              <a:rPr lang="cs-CZ" sz="3600" b="0" dirty="0" err="1"/>
              <a:t>systems</a:t>
            </a:r>
            <a:endParaRPr lang="cs-CZ" sz="4000" dirty="0"/>
          </a:p>
        </p:txBody>
      </p:sp>
      <p:sp>
        <p:nvSpPr>
          <p:cNvPr id="12" name="Zástupný text 2">
            <a:extLst>
              <a:ext uri="{FF2B5EF4-FFF2-40B4-BE49-F238E27FC236}">
                <a16:creationId xmlns:a16="http://schemas.microsoft.com/office/drawing/2014/main" id="{5A687FC1-07CC-12A8-84B3-6CC7EF3E3510}"/>
              </a:ext>
            </a:extLst>
          </p:cNvPr>
          <p:cNvSpPr txBox="1">
            <a:spLocks/>
          </p:cNvSpPr>
          <p:nvPr/>
        </p:nvSpPr>
        <p:spPr>
          <a:xfrm>
            <a:off x="299103" y="2133098"/>
            <a:ext cx="11553914" cy="1059315"/>
          </a:xfrm>
          <a:prstGeom prst="rect">
            <a:avLst/>
          </a:prstGeom>
          <a:noFill/>
          <a:ln w="19050">
            <a:solidFill>
              <a:srgbClr val="00A499"/>
            </a:solid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spcBef>
                <a:spcPct val="50000"/>
              </a:spcBef>
            </a:pPr>
            <a:r>
              <a:rPr lang="cs-CZ" altLang="cs-CZ" sz="2400" b="1" dirty="0">
                <a:solidFill>
                  <a:schemeClr val="tx1"/>
                </a:solidFill>
                <a:latin typeface="+mn-lt"/>
              </a:rPr>
              <a:t>„</a:t>
            </a:r>
            <a:r>
              <a:rPr lang="en-US" altLang="cs-CZ" sz="2400" b="1" dirty="0">
                <a:solidFill>
                  <a:schemeClr val="tx1"/>
                </a:solidFill>
                <a:latin typeface="+mn-lt"/>
              </a:rPr>
              <a:t>The theme Quality 4.0 is based on the concept of Industry 4.0, which is the term for the fourth industrial (r)evolution. The current fourth industrial (r)evolution is leading to new paradigms of quality, processes and technologies."</a:t>
            </a:r>
            <a:endParaRPr lang="cs-CZ" altLang="cs-CZ" sz="2400" b="1" dirty="0">
              <a:solidFill>
                <a:schemeClr val="tx1"/>
              </a:solidFill>
              <a:latin typeface="+mn-lt"/>
            </a:endParaRPr>
          </a:p>
        </p:txBody>
      </p:sp>
      <p:sp>
        <p:nvSpPr>
          <p:cNvPr id="13" name="Zástupný text 2">
            <a:extLst>
              <a:ext uri="{FF2B5EF4-FFF2-40B4-BE49-F238E27FC236}">
                <a16:creationId xmlns:a16="http://schemas.microsoft.com/office/drawing/2014/main" id="{6ADD3B57-2815-DE1D-BB93-AD7B3E80AB87}"/>
              </a:ext>
            </a:extLst>
          </p:cNvPr>
          <p:cNvSpPr txBox="1">
            <a:spLocks/>
          </p:cNvSpPr>
          <p:nvPr/>
        </p:nvSpPr>
        <p:spPr>
          <a:xfrm>
            <a:off x="299103" y="3372217"/>
            <a:ext cx="11553913" cy="863265"/>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spcBef>
                <a:spcPts val="600"/>
              </a:spcBef>
            </a:pPr>
            <a:r>
              <a:rPr lang="cs-CZ" altLang="cs-CZ" sz="2400" b="1" u="sng" dirty="0" err="1">
                <a:solidFill>
                  <a:srgbClr val="C00000"/>
                </a:solidFill>
                <a:latin typeface="+mn-lt"/>
              </a:rPr>
              <a:t>Industry</a:t>
            </a:r>
            <a:r>
              <a:rPr lang="cs-CZ" altLang="cs-CZ" sz="2400" b="1" u="sng" dirty="0">
                <a:solidFill>
                  <a:srgbClr val="C00000"/>
                </a:solidFill>
                <a:latin typeface="+mn-lt"/>
              </a:rPr>
              <a:t> 4.0</a:t>
            </a:r>
            <a:r>
              <a:rPr lang="cs-CZ" altLang="cs-CZ" sz="2400" dirty="0">
                <a:solidFill>
                  <a:schemeClr val="tx1"/>
                </a:solidFill>
                <a:latin typeface="+mn-lt"/>
              </a:rPr>
              <a:t> </a:t>
            </a:r>
            <a:r>
              <a:rPr lang="en-US" altLang="cs-CZ" sz="2400" dirty="0">
                <a:solidFill>
                  <a:schemeClr val="tx1"/>
                </a:solidFill>
                <a:latin typeface="+mn-lt"/>
              </a:rPr>
              <a:t>represents the current trend of digital transformation, with its associated automation. It is associated with the emergence of so-called "smart factories" where modern technologies will be used</a:t>
            </a:r>
            <a:r>
              <a:rPr lang="cs-CZ" altLang="cs-CZ" sz="2400" dirty="0">
                <a:solidFill>
                  <a:schemeClr val="tx1"/>
                </a:solidFill>
                <a:latin typeface="+mn-lt"/>
              </a:rPr>
              <a:t>:</a:t>
            </a:r>
          </a:p>
          <a:p>
            <a:pPr marL="342900" indent="-342900" algn="just">
              <a:spcBef>
                <a:spcPts val="400"/>
              </a:spcBef>
              <a:buClr>
                <a:srgbClr val="00A499"/>
              </a:buClr>
              <a:buFont typeface="Arial" panose="020B0604020202020204" pitchFamily="34" charset="0"/>
              <a:buChar char="•"/>
            </a:pPr>
            <a:r>
              <a:rPr lang="en-US" altLang="cs-CZ" sz="2400" dirty="0">
                <a:solidFill>
                  <a:schemeClr val="tx1"/>
                </a:solidFill>
                <a:latin typeface="+mn-lt"/>
              </a:rPr>
              <a:t>Internet of Things, </a:t>
            </a:r>
          </a:p>
          <a:p>
            <a:pPr marL="342900" indent="-342900" algn="just">
              <a:spcBef>
                <a:spcPts val="400"/>
              </a:spcBef>
              <a:buClr>
                <a:srgbClr val="00A499"/>
              </a:buClr>
              <a:buFont typeface="Arial" panose="020B0604020202020204" pitchFamily="34" charset="0"/>
              <a:buChar char="•"/>
            </a:pPr>
            <a:r>
              <a:rPr lang="en-US" altLang="cs-CZ" sz="2400" dirty="0">
                <a:solidFill>
                  <a:schemeClr val="tx1"/>
                </a:solidFill>
                <a:latin typeface="+mn-lt"/>
              </a:rPr>
              <a:t>artificial intelligence, </a:t>
            </a:r>
          </a:p>
          <a:p>
            <a:pPr marL="342900" indent="-342900" algn="just">
              <a:spcBef>
                <a:spcPts val="400"/>
              </a:spcBef>
              <a:buClr>
                <a:srgbClr val="00A499"/>
              </a:buClr>
              <a:buFont typeface="Arial" panose="020B0604020202020204" pitchFamily="34" charset="0"/>
              <a:buChar char="•"/>
            </a:pPr>
            <a:r>
              <a:rPr lang="en-US" altLang="cs-CZ" sz="2400" dirty="0">
                <a:solidFill>
                  <a:schemeClr val="tx1"/>
                </a:solidFill>
                <a:latin typeface="+mn-lt"/>
              </a:rPr>
              <a:t>virtual and augmented reality, </a:t>
            </a:r>
          </a:p>
          <a:p>
            <a:pPr marL="342900" indent="-342900" algn="just">
              <a:spcBef>
                <a:spcPts val="400"/>
              </a:spcBef>
              <a:buClr>
                <a:srgbClr val="00A499"/>
              </a:buClr>
              <a:buFont typeface="Arial" panose="020B0604020202020204" pitchFamily="34" charset="0"/>
              <a:buChar char="•"/>
            </a:pPr>
            <a:r>
              <a:rPr lang="en-US" altLang="cs-CZ" sz="2400" dirty="0">
                <a:solidFill>
                  <a:schemeClr val="tx1"/>
                </a:solidFill>
                <a:latin typeface="+mn-lt"/>
              </a:rPr>
              <a:t>cloud computing, 3D printing, </a:t>
            </a:r>
          </a:p>
          <a:p>
            <a:pPr marL="342900" indent="-342900" algn="just">
              <a:spcBef>
                <a:spcPts val="400"/>
              </a:spcBef>
              <a:buClr>
                <a:srgbClr val="00A499"/>
              </a:buClr>
              <a:buFont typeface="Arial" panose="020B0604020202020204" pitchFamily="34" charset="0"/>
              <a:buChar char="•"/>
            </a:pPr>
            <a:r>
              <a:rPr lang="en-US" altLang="cs-CZ" sz="2400" dirty="0">
                <a:solidFill>
                  <a:schemeClr val="tx1"/>
                </a:solidFill>
                <a:latin typeface="+mn-lt"/>
              </a:rPr>
              <a:t>Big Data, etc.</a:t>
            </a:r>
            <a:endParaRPr lang="cs-CZ" altLang="cs-CZ" sz="2400" dirty="0">
              <a:solidFill>
                <a:schemeClr val="tx1"/>
              </a:solidFill>
              <a:latin typeface="+mn-lt"/>
            </a:endParaRPr>
          </a:p>
        </p:txBody>
      </p:sp>
      <p:pic>
        <p:nvPicPr>
          <p:cNvPr id="1026" name="Picture 2" descr="What is industry 4.0? - DAT4.Zero">
            <a:extLst>
              <a:ext uri="{FF2B5EF4-FFF2-40B4-BE49-F238E27FC236}">
                <a16:creationId xmlns:a16="http://schemas.microsoft.com/office/drawing/2014/main" id="{535E83BF-97D0-4FDA-5559-9DF04DFA2C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6059" y="4277533"/>
            <a:ext cx="5745622" cy="2070444"/>
          </a:xfrm>
          <a:prstGeom prst="rect">
            <a:avLst/>
          </a:prstGeom>
          <a:noFill/>
          <a:extLst>
            <a:ext uri="{909E8E84-426E-40DD-AFC4-6F175D3DCCD1}">
              <a14:hiddenFill xmlns:a14="http://schemas.microsoft.com/office/drawing/2010/main">
                <a:solidFill>
                  <a:srgbClr val="FFFFFF"/>
                </a:solidFill>
              </a14:hiddenFill>
            </a:ext>
          </a:extLst>
        </p:spPr>
      </p:pic>
      <p:pic>
        <p:nvPicPr>
          <p:cNvPr id="3" name="Obrázek 2" descr="Obsah obrázku text, Písmo, snímek obrazovky, Grafika&#10;&#10;Popis byl vytvořen automaticky">
            <a:extLst>
              <a:ext uri="{FF2B5EF4-FFF2-40B4-BE49-F238E27FC236}">
                <a16:creationId xmlns:a16="http://schemas.microsoft.com/office/drawing/2014/main" id="{8C4BC29B-3737-0E22-253F-C644A3BF1A91}"/>
              </a:ext>
            </a:extLst>
          </p:cNvPr>
          <p:cNvPicPr>
            <a:picLocks noChangeAspect="1"/>
          </p:cNvPicPr>
          <p:nvPr/>
        </p:nvPicPr>
        <p:blipFill>
          <a:blip r:embed="rId3"/>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95CF3E3E-833B-395A-D35F-94F865F3415C}"/>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060635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WHAT IS „QUALITY 4.0“?</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1796866"/>
            <a:ext cx="10910179" cy="3155420"/>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This concept is associated with the term "Industry 4.0" and encompasses all areas of advanced quality management in the digital era.</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Quality 4.0 focuses primarily on four areas of quality management: design and development, manufacturing, services and corporate culture.</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Special attention is paid to methods and tools that enable flexible communication and effective feedback in the B2B area.</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Extensive IT support is a key prerequisite for the practical implementation of the Quality 4.0 concept in an industrial environment.</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Reliable and fast connectivity and interaction between infrastructure, people, business units and stakeholders is not the goal, it is only a means for continuous improvement and innovation.</a:t>
            </a: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322A4B15-A079-7BCD-5985-F5FCEE1146CF}"/>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D986765B-9D8C-C7AC-2257-300546CDA074}"/>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156213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WHAT IS „QUALITY 4.0“?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2087425"/>
            <a:ext cx="10910179" cy="3920253"/>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The Quality 4.0 concept effectively combines new technologies (cloud computing, big data, artificial intelligence, machine learning, Internet of things, etc.) with proven quality management methods and tools.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The TQM philosophy (active involvement of all employees) is a natural part of the Quality 4.0 concept.</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Quality 4.0 is strongly oriented towards the application of predictive quality management activities.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The so-called closed-loop QMS are considered the most appropriate basis for implementing the Quality 4.0 concept in practice.</a:t>
            </a:r>
            <a:endParaRPr lang="cs-CZ" altLang="cs-CZ" sz="2400" dirty="0">
              <a:solidFill>
                <a:schemeClr val="tx1"/>
              </a:solidFill>
              <a:latin typeface="+mn-lt"/>
            </a:endParaRPr>
          </a:p>
        </p:txBody>
      </p:sp>
      <p:sp>
        <p:nvSpPr>
          <p:cNvPr id="7" name="Zástupný symbol pro zápatí 4">
            <a:extLst>
              <a:ext uri="{FF2B5EF4-FFF2-40B4-BE49-F238E27FC236}">
                <a16:creationId xmlns:a16="http://schemas.microsoft.com/office/drawing/2014/main" id="{856173CE-FA75-A422-87AF-A278CC6A11DD}"/>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pic>
        <p:nvPicPr>
          <p:cNvPr id="10" name="Obrázek 9" descr="Obsah obrázku text, Písmo, snímek obrazovky, Grafika&#10;&#10;Popis byl vytvořen automaticky">
            <a:extLst>
              <a:ext uri="{FF2B5EF4-FFF2-40B4-BE49-F238E27FC236}">
                <a16:creationId xmlns:a16="http://schemas.microsoft.com/office/drawing/2014/main" id="{34AD6C1F-4747-66D4-9965-62875801FCC0}"/>
              </a:ext>
            </a:extLst>
          </p:cNvPr>
          <p:cNvPicPr>
            <a:picLocks noChangeAspect="1"/>
          </p:cNvPicPr>
          <p:nvPr/>
        </p:nvPicPr>
        <p:blipFill>
          <a:blip r:embed="rId2"/>
          <a:stretch>
            <a:fillRect/>
          </a:stretch>
        </p:blipFill>
        <p:spPr>
          <a:xfrm>
            <a:off x="-86589" y="-86370"/>
            <a:ext cx="4017656" cy="1058014"/>
          </a:xfrm>
          <a:prstGeom prst="rect">
            <a:avLst/>
          </a:prstGeom>
        </p:spPr>
      </p:pic>
    </p:spTree>
    <p:extLst>
      <p:ext uri="{BB962C8B-B14F-4D97-AF65-F5344CB8AC3E}">
        <p14:creationId xmlns:p14="http://schemas.microsoft.com/office/powerpoint/2010/main" val="2506284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4</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QUALITY 4.0 AS CHALLENGE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2052601"/>
            <a:ext cx="10910179" cy="3155420"/>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Companies will have to be able to meet individual customer requirements even under conditions of large-scale production (</a:t>
            </a:r>
            <a:r>
              <a:rPr lang="en-US" altLang="cs-CZ" sz="2400" dirty="0" err="1">
                <a:solidFill>
                  <a:schemeClr val="tx1"/>
                </a:solidFill>
                <a:latin typeface="+mn-lt"/>
              </a:rPr>
              <a:t>customisation</a:t>
            </a:r>
            <a:r>
              <a:rPr lang="en-US" altLang="cs-CZ" sz="2400" dirty="0">
                <a:solidFill>
                  <a:schemeClr val="tx1"/>
                </a:solidFill>
                <a:latin typeface="+mn-lt"/>
              </a:rPr>
              <a:t> or </a:t>
            </a:r>
            <a:r>
              <a:rPr lang="en-US" altLang="cs-CZ" sz="2400" dirty="0" err="1">
                <a:solidFill>
                  <a:schemeClr val="tx1"/>
                </a:solidFill>
                <a:latin typeface="+mn-lt"/>
              </a:rPr>
              <a:t>personalisation</a:t>
            </a:r>
            <a:r>
              <a:rPr lang="en-US" altLang="cs-CZ" sz="2400" dirty="0">
                <a:solidFill>
                  <a:schemeClr val="tx1"/>
                </a:solidFill>
                <a:latin typeface="+mn-lt"/>
              </a:rPr>
              <a:t> of production).</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Even in the conditions of agility organizations, it is necessary to keep quality-related expenses in optimal proportions.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Linking information sources is considered the key to reducing losses in management systems.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Information will be seen as a key raw material.</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Flexible and online measurement of performance indicators will be possible for all processes, not just production processes.</a:t>
            </a:r>
            <a:endParaRPr lang="cs-CZ" altLang="cs-CZ" sz="2400" dirty="0">
              <a:solidFill>
                <a:schemeClr val="tx1"/>
              </a:solidFill>
              <a:latin typeface="+mn-lt"/>
            </a:endParaRPr>
          </a:p>
          <a:p>
            <a:pPr marL="342900" indent="-342900">
              <a:spcBef>
                <a:spcPct val="50000"/>
              </a:spcBef>
              <a:buClr>
                <a:srgbClr val="00A499"/>
              </a:buClr>
              <a:buFont typeface="Wingdings" panose="05000000000000000000" pitchFamily="2" charset="2"/>
              <a:buChar char="§"/>
            </a:pP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467AD6B1-DD3D-9461-A5FF-5A73A326F9C6}"/>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0EF8076A-D03B-5512-BFAA-49A1032C58C3}"/>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77619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5</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QUALITY 4.0 AS CHALLENGE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2052601"/>
            <a:ext cx="10910179" cy="3155420"/>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Communication barriers to collaboration between teams and departments are eliminated.</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A new quality of internal and external communication in management systems will be achieved.</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Customers become active participants in the design and development processes, but also in the production and delivery processes.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Product traceability becomes easy and objective.</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The right data gets to the right places in the right (i.e. real) time.</a:t>
            </a:r>
            <a:endParaRPr lang="cs-CZ" altLang="cs-CZ" sz="2400" dirty="0">
              <a:solidFill>
                <a:schemeClr val="tx1"/>
              </a:solidFill>
              <a:latin typeface="+mn-lt"/>
            </a:endParaRPr>
          </a:p>
          <a:p>
            <a:pPr marL="342900" indent="-342900">
              <a:spcBef>
                <a:spcPct val="50000"/>
              </a:spcBef>
              <a:buClr>
                <a:srgbClr val="00A499"/>
              </a:buClr>
              <a:buFont typeface="Wingdings" panose="05000000000000000000" pitchFamily="2" charset="2"/>
              <a:buChar char="§"/>
            </a:pP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467AD6B1-DD3D-9461-A5FF-5A73A326F9C6}"/>
              </a:ext>
            </a:extLst>
          </p:cNvPr>
          <p:cNvPicPr>
            <a:picLocks noChangeAspect="1"/>
          </p:cNvPicPr>
          <p:nvPr/>
        </p:nvPicPr>
        <p:blipFill>
          <a:blip r:embed="rId2"/>
          <a:stretch>
            <a:fillRect/>
          </a:stretch>
        </p:blipFill>
        <p:spPr>
          <a:xfrm>
            <a:off x="-86589" y="-86370"/>
            <a:ext cx="4017656" cy="1058014"/>
          </a:xfrm>
          <a:prstGeom prst="rect">
            <a:avLst/>
          </a:prstGeom>
        </p:spPr>
      </p:pic>
      <p:sp>
        <p:nvSpPr>
          <p:cNvPr id="7" name="Zástupný symbol pro zápatí 4">
            <a:extLst>
              <a:ext uri="{FF2B5EF4-FFF2-40B4-BE49-F238E27FC236}">
                <a16:creationId xmlns:a16="http://schemas.microsoft.com/office/drawing/2014/main" id="{0EF8076A-D03B-5512-BFAA-49A1032C58C3}"/>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548753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6</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FEEDBACK IN QUALITY MANAGEMENT SYSTEM (QMS): </a:t>
            </a:r>
            <a:endParaRPr lang="cs-CZ" sz="3600" dirty="0"/>
          </a:p>
        </p:txBody>
      </p:sp>
      <p:sp>
        <p:nvSpPr>
          <p:cNvPr id="3" name="Zástupný text 2">
            <a:extLst>
              <a:ext uri="{FF2B5EF4-FFF2-40B4-BE49-F238E27FC236}">
                <a16:creationId xmlns:a16="http://schemas.microsoft.com/office/drawing/2014/main" id="{47BD935B-1174-E559-FFE4-B617CD45DFBB}"/>
              </a:ext>
            </a:extLst>
          </p:cNvPr>
          <p:cNvSpPr txBox="1">
            <a:spLocks/>
          </p:cNvSpPr>
          <p:nvPr/>
        </p:nvSpPr>
        <p:spPr>
          <a:xfrm>
            <a:off x="349658" y="2360679"/>
            <a:ext cx="11507358" cy="1288377"/>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a:solidFill>
                  <a:srgbClr val="C00000"/>
                </a:solidFill>
              </a:rPr>
              <a:t>ISO 9000:2015:</a:t>
            </a:r>
          </a:p>
          <a:p>
            <a:pPr algn="just"/>
            <a:r>
              <a:rPr lang="cs-CZ" altLang="cs-CZ" b="0" i="1" dirty="0"/>
              <a:t>„</a:t>
            </a:r>
            <a:r>
              <a:rPr lang="en-US" altLang="cs-CZ" b="0" i="1" dirty="0"/>
              <a:t>Opinions, comments and expressions of interest in a product, a service or a complaints-handling process</a:t>
            </a:r>
            <a:r>
              <a:rPr lang="cs-CZ" altLang="cs-CZ" b="0" i="1" dirty="0"/>
              <a:t>.“</a:t>
            </a:r>
          </a:p>
          <a:p>
            <a:endParaRPr lang="cs-CZ" altLang="cs-CZ" dirty="0"/>
          </a:p>
        </p:txBody>
      </p:sp>
      <p:sp>
        <p:nvSpPr>
          <p:cNvPr id="7" name="Zástupný text 2">
            <a:extLst>
              <a:ext uri="{FF2B5EF4-FFF2-40B4-BE49-F238E27FC236}">
                <a16:creationId xmlns:a16="http://schemas.microsoft.com/office/drawing/2014/main" id="{DD98FD44-86AB-AC90-F7CC-DB61B2A178DF}"/>
              </a:ext>
            </a:extLst>
          </p:cNvPr>
          <p:cNvSpPr txBox="1">
            <a:spLocks/>
          </p:cNvSpPr>
          <p:nvPr/>
        </p:nvSpPr>
        <p:spPr>
          <a:xfrm>
            <a:off x="348233" y="4179513"/>
            <a:ext cx="11507358" cy="1288377"/>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a:solidFill>
                  <a:srgbClr val="C00000"/>
                </a:solidFill>
              </a:rPr>
              <a:t>Business </a:t>
            </a:r>
            <a:r>
              <a:rPr lang="cs-CZ" altLang="cs-CZ" u="sng" dirty="0" err="1">
                <a:solidFill>
                  <a:srgbClr val="C00000"/>
                </a:solidFill>
              </a:rPr>
              <a:t>Dictionary</a:t>
            </a:r>
            <a:r>
              <a:rPr lang="cs-CZ" altLang="cs-CZ" u="sng" dirty="0">
                <a:solidFill>
                  <a:srgbClr val="C00000"/>
                </a:solidFill>
              </a:rPr>
              <a:t>:</a:t>
            </a:r>
          </a:p>
          <a:p>
            <a:pPr algn="just"/>
            <a:r>
              <a:rPr lang="cs-CZ" altLang="cs-CZ" b="0" i="1" dirty="0"/>
              <a:t>„</a:t>
            </a:r>
            <a:r>
              <a:rPr lang="en-US" altLang="cs-CZ" b="0" i="1" dirty="0"/>
              <a:t>A process in which the consequences or our outputs are returned to us for possible future modification</a:t>
            </a:r>
            <a:r>
              <a:rPr lang="cs-CZ" altLang="cs-CZ" b="0" i="1" dirty="0"/>
              <a:t>.“</a:t>
            </a:r>
          </a:p>
          <a:p>
            <a:endParaRPr lang="cs-CZ" altLang="cs-CZ" dirty="0"/>
          </a:p>
        </p:txBody>
      </p:sp>
      <p:pic>
        <p:nvPicPr>
          <p:cNvPr id="5" name="Obrázek 4" descr="Obsah obrázku text, Písmo, snímek obrazovky, Grafika&#10;&#10;Popis byl vytvořen automaticky">
            <a:extLst>
              <a:ext uri="{FF2B5EF4-FFF2-40B4-BE49-F238E27FC236}">
                <a16:creationId xmlns:a16="http://schemas.microsoft.com/office/drawing/2014/main" id="{093DD96A-5078-70C7-A41E-43BED647F04B}"/>
              </a:ext>
            </a:extLst>
          </p:cNvPr>
          <p:cNvPicPr>
            <a:picLocks noChangeAspect="1"/>
          </p:cNvPicPr>
          <p:nvPr/>
        </p:nvPicPr>
        <p:blipFill>
          <a:blip r:embed="rId2"/>
          <a:stretch>
            <a:fillRect/>
          </a:stretch>
        </p:blipFill>
        <p:spPr>
          <a:xfrm>
            <a:off x="-86589" y="-86370"/>
            <a:ext cx="4017656" cy="1058014"/>
          </a:xfrm>
          <a:prstGeom prst="rect">
            <a:avLst/>
          </a:prstGeom>
        </p:spPr>
      </p:pic>
      <p:sp>
        <p:nvSpPr>
          <p:cNvPr id="10" name="Zástupný symbol pro zápatí 4">
            <a:extLst>
              <a:ext uri="{FF2B5EF4-FFF2-40B4-BE49-F238E27FC236}">
                <a16:creationId xmlns:a16="http://schemas.microsoft.com/office/drawing/2014/main" id="{ECA521C2-B581-7A6A-977A-74E2A2E2E3D7}"/>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48765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7</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ZPĚTNÁ VAZBA V SMK: </a:t>
            </a:r>
            <a:endParaRPr lang="cs-CZ" sz="3600" dirty="0"/>
          </a:p>
        </p:txBody>
      </p:sp>
      <p:grpSp>
        <p:nvGrpSpPr>
          <p:cNvPr id="31" name="Skupina 30">
            <a:extLst>
              <a:ext uri="{FF2B5EF4-FFF2-40B4-BE49-F238E27FC236}">
                <a16:creationId xmlns:a16="http://schemas.microsoft.com/office/drawing/2014/main" id="{6E022355-32A2-31FA-524F-103263EABB31}"/>
              </a:ext>
            </a:extLst>
          </p:cNvPr>
          <p:cNvGrpSpPr/>
          <p:nvPr/>
        </p:nvGrpSpPr>
        <p:grpSpPr>
          <a:xfrm>
            <a:off x="1051560" y="1862981"/>
            <a:ext cx="9996749" cy="4408279"/>
            <a:chOff x="1051560" y="1862981"/>
            <a:chExt cx="9996749" cy="4408279"/>
          </a:xfrm>
        </p:grpSpPr>
        <p:grpSp>
          <p:nvGrpSpPr>
            <p:cNvPr id="21" name="Skupina 20">
              <a:extLst>
                <a:ext uri="{FF2B5EF4-FFF2-40B4-BE49-F238E27FC236}">
                  <a16:creationId xmlns:a16="http://schemas.microsoft.com/office/drawing/2014/main" id="{E53AC4B1-1002-60A2-2E92-CA6AE1DF56F7}"/>
                </a:ext>
              </a:extLst>
            </p:cNvPr>
            <p:cNvGrpSpPr/>
            <p:nvPr/>
          </p:nvGrpSpPr>
          <p:grpSpPr>
            <a:xfrm>
              <a:off x="1051560" y="1862981"/>
              <a:ext cx="9996749" cy="4408279"/>
              <a:chOff x="1051560" y="1862981"/>
              <a:chExt cx="9996749" cy="4408279"/>
            </a:xfrm>
          </p:grpSpPr>
          <p:grpSp>
            <p:nvGrpSpPr>
              <p:cNvPr id="16" name="Skupina 15">
                <a:extLst>
                  <a:ext uri="{FF2B5EF4-FFF2-40B4-BE49-F238E27FC236}">
                    <a16:creationId xmlns:a16="http://schemas.microsoft.com/office/drawing/2014/main" id="{C823F80F-2ECB-A705-7953-585A58155B4B}"/>
                  </a:ext>
                </a:extLst>
              </p:cNvPr>
              <p:cNvGrpSpPr/>
              <p:nvPr/>
            </p:nvGrpSpPr>
            <p:grpSpPr>
              <a:xfrm>
                <a:off x="1051560" y="1862981"/>
                <a:ext cx="9996749" cy="4408279"/>
                <a:chOff x="837914" y="1931348"/>
                <a:chExt cx="9996749" cy="4408279"/>
              </a:xfrm>
            </p:grpSpPr>
            <p:sp>
              <p:nvSpPr>
                <p:cNvPr id="10" name="Obdélník 9">
                  <a:extLst>
                    <a:ext uri="{FF2B5EF4-FFF2-40B4-BE49-F238E27FC236}">
                      <a16:creationId xmlns:a16="http://schemas.microsoft.com/office/drawing/2014/main" id="{8F28BF7B-5CB9-F917-C03B-4E4415A83C9C}"/>
                    </a:ext>
                  </a:extLst>
                </p:cNvPr>
                <p:cNvSpPr/>
                <p:nvPr/>
              </p:nvSpPr>
              <p:spPr>
                <a:xfrm>
                  <a:off x="4484316" y="1931348"/>
                  <a:ext cx="2880000" cy="845245"/>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solidFill>
                        <a:srgbClr val="C00000"/>
                      </a:solidFill>
                    </a:rPr>
                    <a:t>Feedback from stakeholders</a:t>
                  </a:r>
                  <a:endParaRPr lang="cs-CZ" sz="2000" b="1" dirty="0">
                    <a:solidFill>
                      <a:srgbClr val="C00000"/>
                    </a:solidFill>
                  </a:endParaRPr>
                </a:p>
              </p:txBody>
            </p:sp>
            <p:sp>
              <p:nvSpPr>
                <p:cNvPr id="11" name="Obdélník 10">
                  <a:extLst>
                    <a:ext uri="{FF2B5EF4-FFF2-40B4-BE49-F238E27FC236}">
                      <a16:creationId xmlns:a16="http://schemas.microsoft.com/office/drawing/2014/main" id="{F0741922-FCEB-0476-8DF3-49310485A8B9}"/>
                    </a:ext>
                  </a:extLst>
                </p:cNvPr>
                <p:cNvSpPr/>
                <p:nvPr/>
              </p:nvSpPr>
              <p:spPr>
                <a:xfrm>
                  <a:off x="4484316" y="3357222"/>
                  <a:ext cx="2880000" cy="1426909"/>
                </a:xfrm>
                <a:prstGeom prst="rect">
                  <a:avLst/>
                </a:prstGeom>
                <a:solidFill>
                  <a:srgbClr val="00A499"/>
                </a:solid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b="1" dirty="0">
                      <a:solidFill>
                        <a:schemeClr val="bg1"/>
                      </a:solidFill>
                    </a:rPr>
                    <a:t>QUALITY </a:t>
                  </a:r>
                  <a:br>
                    <a:rPr lang="cs-CZ" sz="2000" b="1" dirty="0">
                      <a:solidFill>
                        <a:schemeClr val="bg1"/>
                      </a:solidFill>
                    </a:rPr>
                  </a:br>
                  <a:r>
                    <a:rPr lang="cs-CZ" sz="2000" b="1" dirty="0">
                      <a:solidFill>
                        <a:schemeClr val="bg1"/>
                      </a:solidFill>
                    </a:rPr>
                    <a:t>MANAGEMENT </a:t>
                  </a:r>
                  <a:br>
                    <a:rPr lang="cs-CZ" sz="2000" b="1" dirty="0">
                      <a:solidFill>
                        <a:schemeClr val="bg1"/>
                      </a:solidFill>
                    </a:rPr>
                  </a:br>
                  <a:r>
                    <a:rPr lang="cs-CZ" sz="2000" b="1" dirty="0">
                      <a:solidFill>
                        <a:schemeClr val="bg1"/>
                      </a:solidFill>
                    </a:rPr>
                    <a:t>SYSTEM</a:t>
                  </a:r>
                </a:p>
              </p:txBody>
            </p:sp>
            <p:sp>
              <p:nvSpPr>
                <p:cNvPr id="12" name="Obdélník 11">
                  <a:extLst>
                    <a:ext uri="{FF2B5EF4-FFF2-40B4-BE49-F238E27FC236}">
                      <a16:creationId xmlns:a16="http://schemas.microsoft.com/office/drawing/2014/main" id="{24E874C8-DA2A-0754-23FA-0575D691EF9C}"/>
                    </a:ext>
                  </a:extLst>
                </p:cNvPr>
                <p:cNvSpPr/>
                <p:nvPr/>
              </p:nvSpPr>
              <p:spPr>
                <a:xfrm>
                  <a:off x="837914" y="3559766"/>
                  <a:ext cx="3056055" cy="1022400"/>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Planning and implementing necessary improvements and changes</a:t>
                  </a:r>
                  <a:endParaRPr lang="cs-CZ" sz="2000" dirty="0">
                    <a:solidFill>
                      <a:schemeClr val="tx1"/>
                    </a:solidFill>
                  </a:endParaRPr>
                </a:p>
              </p:txBody>
            </p:sp>
            <p:sp>
              <p:nvSpPr>
                <p:cNvPr id="14" name="Obdélník 13">
                  <a:extLst>
                    <a:ext uri="{FF2B5EF4-FFF2-40B4-BE49-F238E27FC236}">
                      <a16:creationId xmlns:a16="http://schemas.microsoft.com/office/drawing/2014/main" id="{A9BE3DD4-72AE-81A5-5797-173D92613B57}"/>
                    </a:ext>
                  </a:extLst>
                </p:cNvPr>
                <p:cNvSpPr/>
                <p:nvPr/>
              </p:nvSpPr>
              <p:spPr>
                <a:xfrm>
                  <a:off x="7954663" y="3559185"/>
                  <a:ext cx="2880000" cy="1022981"/>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Evaluation of feedback data and its communication</a:t>
                  </a:r>
                  <a:endParaRPr lang="cs-CZ" sz="2000" dirty="0">
                    <a:solidFill>
                      <a:schemeClr val="tx1"/>
                    </a:solidFill>
                  </a:endParaRPr>
                </a:p>
              </p:txBody>
            </p:sp>
            <p:sp>
              <p:nvSpPr>
                <p:cNvPr id="15" name="Obdélník 14">
                  <a:extLst>
                    <a:ext uri="{FF2B5EF4-FFF2-40B4-BE49-F238E27FC236}">
                      <a16:creationId xmlns:a16="http://schemas.microsoft.com/office/drawing/2014/main" id="{AE09C6FD-8E70-8D0A-DA92-F16A77B39075}"/>
                    </a:ext>
                  </a:extLst>
                </p:cNvPr>
                <p:cNvSpPr/>
                <p:nvPr/>
              </p:nvSpPr>
              <p:spPr>
                <a:xfrm>
                  <a:off x="4492862" y="5373305"/>
                  <a:ext cx="2880000" cy="966322"/>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err="1">
                      <a:solidFill>
                        <a:schemeClr val="tx1"/>
                      </a:solidFill>
                    </a:rPr>
                    <a:t>Analysing</a:t>
                  </a:r>
                  <a:r>
                    <a:rPr lang="en-US" sz="2000" dirty="0">
                      <a:solidFill>
                        <a:schemeClr val="tx1"/>
                      </a:solidFill>
                    </a:rPr>
                    <a:t> the causes of problems and lessons learned</a:t>
                  </a:r>
                  <a:endParaRPr lang="cs-CZ" sz="2000" dirty="0">
                    <a:solidFill>
                      <a:schemeClr val="tx1"/>
                    </a:solidFill>
                  </a:endParaRPr>
                </a:p>
              </p:txBody>
            </p:sp>
          </p:grpSp>
          <p:sp>
            <p:nvSpPr>
              <p:cNvPr id="17" name="Šipka: nahoru 16">
                <a:extLst>
                  <a:ext uri="{FF2B5EF4-FFF2-40B4-BE49-F238E27FC236}">
                    <a16:creationId xmlns:a16="http://schemas.microsoft.com/office/drawing/2014/main" id="{289DCB85-D115-F8EF-38A1-BBEEFE24D8EB}"/>
                  </a:ext>
                </a:extLst>
              </p:cNvPr>
              <p:cNvSpPr/>
              <p:nvPr/>
            </p:nvSpPr>
            <p:spPr>
              <a:xfrm>
                <a:off x="5913683" y="2725318"/>
                <a:ext cx="421593" cy="558039"/>
              </a:xfrm>
              <a:prstGeom prst="upArrow">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8" name="Šipka: nahoru 17">
                <a:extLst>
                  <a:ext uri="{FF2B5EF4-FFF2-40B4-BE49-F238E27FC236}">
                    <a16:creationId xmlns:a16="http://schemas.microsoft.com/office/drawing/2014/main" id="{0DC45536-6A21-A97A-22D8-DF58FA9D41F4}"/>
                  </a:ext>
                </a:extLst>
              </p:cNvPr>
              <p:cNvSpPr/>
              <p:nvPr/>
            </p:nvSpPr>
            <p:spPr>
              <a:xfrm flipV="1">
                <a:off x="5932856" y="4711421"/>
                <a:ext cx="421593" cy="558039"/>
              </a:xfrm>
              <a:prstGeom prst="upArrow">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9" name="Šipka: nahoru 18">
                <a:extLst>
                  <a:ext uri="{FF2B5EF4-FFF2-40B4-BE49-F238E27FC236}">
                    <a16:creationId xmlns:a16="http://schemas.microsoft.com/office/drawing/2014/main" id="{549D5EE5-6B90-7482-704E-A043307B6D0F}"/>
                  </a:ext>
                </a:extLst>
              </p:cNvPr>
              <p:cNvSpPr/>
              <p:nvPr/>
            </p:nvSpPr>
            <p:spPr>
              <a:xfrm rot="16200000">
                <a:off x="4201476" y="3723288"/>
                <a:ext cx="421593" cy="558039"/>
              </a:xfrm>
              <a:prstGeom prst="upArrow">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0" name="Šipka: nahoru 19">
                <a:extLst>
                  <a:ext uri="{FF2B5EF4-FFF2-40B4-BE49-F238E27FC236}">
                    <a16:creationId xmlns:a16="http://schemas.microsoft.com/office/drawing/2014/main" id="{FAB87B8D-2716-DB88-B801-BA59B1B719F8}"/>
                  </a:ext>
                </a:extLst>
              </p:cNvPr>
              <p:cNvSpPr/>
              <p:nvPr/>
            </p:nvSpPr>
            <p:spPr>
              <a:xfrm rot="5400000" flipH="1">
                <a:off x="7645836" y="3731076"/>
                <a:ext cx="421593" cy="558039"/>
              </a:xfrm>
              <a:prstGeom prst="upArrow">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cxnSp>
          <p:nvCxnSpPr>
            <p:cNvPr id="24" name="Spojnice: pravoúhlá 23">
              <a:extLst>
                <a:ext uri="{FF2B5EF4-FFF2-40B4-BE49-F238E27FC236}">
                  <a16:creationId xmlns:a16="http://schemas.microsoft.com/office/drawing/2014/main" id="{8ACE0262-F36D-B8E5-10D7-827FBC9513E1}"/>
                </a:ext>
              </a:extLst>
            </p:cNvPr>
            <p:cNvCxnSpPr>
              <a:stCxn id="10" idx="3"/>
              <a:endCxn id="14" idx="0"/>
            </p:cNvCxnSpPr>
            <p:nvPr/>
          </p:nvCxnSpPr>
          <p:spPr>
            <a:xfrm>
              <a:off x="7577962" y="2285604"/>
              <a:ext cx="2030347" cy="1205214"/>
            </a:xfrm>
            <a:prstGeom prst="bentConnector2">
              <a:avLst/>
            </a:prstGeom>
            <a:ln w="28575">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pojnice: pravoúhlá 25">
              <a:extLst>
                <a:ext uri="{FF2B5EF4-FFF2-40B4-BE49-F238E27FC236}">
                  <a16:creationId xmlns:a16="http://schemas.microsoft.com/office/drawing/2014/main" id="{00529A15-4286-D271-B247-9198457D0CAB}"/>
                </a:ext>
              </a:extLst>
            </p:cNvPr>
            <p:cNvCxnSpPr>
              <a:cxnSpLocks/>
              <a:stCxn id="14" idx="2"/>
              <a:endCxn id="15" idx="3"/>
            </p:cNvCxnSpPr>
            <p:nvPr/>
          </p:nvCxnSpPr>
          <p:spPr>
            <a:xfrm rot="5400000">
              <a:off x="7960259" y="4140049"/>
              <a:ext cx="1274300" cy="2021801"/>
            </a:xfrm>
            <a:prstGeom prst="bentConnector2">
              <a:avLst/>
            </a:prstGeom>
            <a:ln w="28575">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pojnice: pravoúhlá 27">
              <a:extLst>
                <a:ext uri="{FF2B5EF4-FFF2-40B4-BE49-F238E27FC236}">
                  <a16:creationId xmlns:a16="http://schemas.microsoft.com/office/drawing/2014/main" id="{61AA43B0-377E-5F7A-A6AC-4FF5B9532A86}"/>
                </a:ext>
              </a:extLst>
            </p:cNvPr>
            <p:cNvCxnSpPr>
              <a:cxnSpLocks/>
              <a:stCxn id="15" idx="1"/>
              <a:endCxn id="12" idx="2"/>
            </p:cNvCxnSpPr>
            <p:nvPr/>
          </p:nvCxnSpPr>
          <p:spPr>
            <a:xfrm rot="10800000">
              <a:off x="2579588" y="4513799"/>
              <a:ext cx="2126920" cy="1274300"/>
            </a:xfrm>
            <a:prstGeom prst="bentConnector2">
              <a:avLst/>
            </a:prstGeom>
            <a:ln w="28575">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pojnice: pravoúhlá 29">
              <a:extLst>
                <a:ext uri="{FF2B5EF4-FFF2-40B4-BE49-F238E27FC236}">
                  <a16:creationId xmlns:a16="http://schemas.microsoft.com/office/drawing/2014/main" id="{46DD1450-D398-3BF5-E263-687EED284CAE}"/>
                </a:ext>
              </a:extLst>
            </p:cNvPr>
            <p:cNvCxnSpPr>
              <a:cxnSpLocks/>
              <a:stCxn id="12" idx="0"/>
              <a:endCxn id="10" idx="1"/>
            </p:cNvCxnSpPr>
            <p:nvPr/>
          </p:nvCxnSpPr>
          <p:spPr>
            <a:xfrm rot="5400000" flipH="1" flipV="1">
              <a:off x="3035878" y="1829315"/>
              <a:ext cx="1205795" cy="2118374"/>
            </a:xfrm>
            <a:prstGeom prst="bentConnector2">
              <a:avLst/>
            </a:prstGeom>
            <a:ln w="28575">
              <a:solidFill>
                <a:srgbClr val="00A499"/>
              </a:solidFill>
              <a:tailEnd type="triangle"/>
            </a:ln>
          </p:spPr>
          <p:style>
            <a:lnRef idx="1">
              <a:schemeClr val="accent1"/>
            </a:lnRef>
            <a:fillRef idx="0">
              <a:schemeClr val="accent1"/>
            </a:fillRef>
            <a:effectRef idx="0">
              <a:schemeClr val="accent1"/>
            </a:effectRef>
            <a:fontRef idx="minor">
              <a:schemeClr val="tx1"/>
            </a:fontRef>
          </p:style>
        </p:cxnSp>
      </p:grpSp>
      <p:pic>
        <p:nvPicPr>
          <p:cNvPr id="3" name="Obrázek 2" descr="Obsah obrázku text, Písmo, snímek obrazovky, Grafika&#10;&#10;Popis byl vytvořen automaticky">
            <a:extLst>
              <a:ext uri="{FF2B5EF4-FFF2-40B4-BE49-F238E27FC236}">
                <a16:creationId xmlns:a16="http://schemas.microsoft.com/office/drawing/2014/main" id="{F9B57DB7-D3E3-782F-530E-1446AA6BCDD5}"/>
              </a:ext>
            </a:extLst>
          </p:cNvPr>
          <p:cNvPicPr>
            <a:picLocks noChangeAspect="1"/>
          </p:cNvPicPr>
          <p:nvPr/>
        </p:nvPicPr>
        <p:blipFill>
          <a:blip r:embed="rId2"/>
          <a:stretch>
            <a:fillRect/>
          </a:stretch>
        </p:blipFill>
        <p:spPr>
          <a:xfrm>
            <a:off x="-86589" y="-86370"/>
            <a:ext cx="4017656" cy="1058014"/>
          </a:xfrm>
          <a:prstGeom prst="rect">
            <a:avLst/>
          </a:prstGeom>
        </p:spPr>
      </p:pic>
      <p:sp>
        <p:nvSpPr>
          <p:cNvPr id="5" name="Zástupný symbol pro zápatí 4">
            <a:extLst>
              <a:ext uri="{FF2B5EF4-FFF2-40B4-BE49-F238E27FC236}">
                <a16:creationId xmlns:a16="http://schemas.microsoft.com/office/drawing/2014/main" id="{3DB4A878-28EF-1A5E-14FC-FE9DA4C2D3C1}"/>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306714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8</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WHAT ARE CLOSED-LOOP QMS (CLQMS)?</a:t>
            </a:r>
            <a:r>
              <a:rPr lang="cs-CZ" sz="3600" dirty="0">
                <a:solidFill>
                  <a:srgbClr val="00A499"/>
                </a:solidFill>
              </a:rPr>
              <a:t>: </a:t>
            </a:r>
            <a:endParaRPr lang="cs-CZ" sz="3600" dirty="0"/>
          </a:p>
        </p:txBody>
      </p:sp>
      <p:sp>
        <p:nvSpPr>
          <p:cNvPr id="3" name="Zástupný text 2">
            <a:extLst>
              <a:ext uri="{FF2B5EF4-FFF2-40B4-BE49-F238E27FC236}">
                <a16:creationId xmlns:a16="http://schemas.microsoft.com/office/drawing/2014/main" id="{AE5FFE1F-39C8-8421-F7DB-C1A8A3C92642}"/>
              </a:ext>
            </a:extLst>
          </p:cNvPr>
          <p:cNvSpPr txBox="1">
            <a:spLocks/>
          </p:cNvSpPr>
          <p:nvPr/>
        </p:nvSpPr>
        <p:spPr>
          <a:xfrm>
            <a:off x="349658" y="1865021"/>
            <a:ext cx="11507358" cy="1897675"/>
          </a:xfrm>
          <a:prstGeom prst="rect">
            <a:avLst/>
          </a:prstGeom>
          <a:noFill/>
          <a:ln w="19050">
            <a:solidFill>
              <a:srgbClr val="00A499"/>
            </a:solidFill>
          </a:ln>
        </p:spPr>
        <p:txBody>
          <a:bodyPr vert="horz" lIns="91440" tIns="45720" rIns="91440" bIns="45720" rtlCol="0">
            <a:noAutofit/>
          </a:bodyPr>
          <a:lstStyle>
            <a:defPPr>
              <a:defRPr lang="cs-CZ"/>
            </a:defPPr>
            <a:lvl1pPr indent="0">
              <a:lnSpc>
                <a:spcPct val="90000"/>
              </a:lnSpc>
              <a:spcBef>
                <a:spcPct val="50000"/>
              </a:spcBef>
              <a:buFont typeface="Arial" panose="020B0604020202020204" pitchFamily="34" charset="0"/>
              <a:buNone/>
              <a:defRPr sz="2400" b="1" i="0">
                <a:cs typeface="Calibri" panose="020F0502020204030204" pitchFamily="34"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cs-CZ" altLang="cs-CZ" u="sng" dirty="0" err="1">
                <a:solidFill>
                  <a:srgbClr val="C00000"/>
                </a:solidFill>
              </a:rPr>
              <a:t>Definition</a:t>
            </a:r>
            <a:r>
              <a:rPr lang="cs-CZ" altLang="cs-CZ" u="sng" dirty="0">
                <a:solidFill>
                  <a:srgbClr val="C00000"/>
                </a:solidFill>
              </a:rPr>
              <a:t>:</a:t>
            </a:r>
          </a:p>
          <a:p>
            <a:pPr algn="just"/>
            <a:r>
              <a:rPr lang="cs-CZ" altLang="cs-CZ" b="0" i="1" dirty="0"/>
              <a:t>„P</a:t>
            </a:r>
            <a:r>
              <a:rPr lang="en-US" altLang="cs-CZ" b="0" i="1" dirty="0"/>
              <a:t>art of an </a:t>
            </a:r>
            <a:r>
              <a:rPr lang="en-US" altLang="cs-CZ" b="0" i="1" dirty="0" err="1"/>
              <a:t>organisation's</a:t>
            </a:r>
            <a:r>
              <a:rPr lang="en-US" altLang="cs-CZ" b="0" i="1" dirty="0"/>
              <a:t> overall management system, using the principles of advanced quality management and enabling all quality management processes to be linked to performance data in order to achieve a higher level of quality (excellence) in the </a:t>
            </a:r>
            <a:r>
              <a:rPr lang="en-US" altLang="cs-CZ" b="0" i="1" dirty="0" err="1"/>
              <a:t>organisation</a:t>
            </a:r>
            <a:r>
              <a:rPr lang="cs-CZ" altLang="cs-CZ" b="0" i="1" dirty="0"/>
              <a:t>.“</a:t>
            </a:r>
          </a:p>
          <a:p>
            <a:endParaRPr lang="cs-CZ" altLang="cs-CZ" dirty="0"/>
          </a:p>
        </p:txBody>
      </p:sp>
      <p:grpSp>
        <p:nvGrpSpPr>
          <p:cNvPr id="48" name="Skupina 47">
            <a:extLst>
              <a:ext uri="{FF2B5EF4-FFF2-40B4-BE49-F238E27FC236}">
                <a16:creationId xmlns:a16="http://schemas.microsoft.com/office/drawing/2014/main" id="{6A47561B-DC59-E8D7-C572-371653C9FAA1}"/>
              </a:ext>
            </a:extLst>
          </p:cNvPr>
          <p:cNvGrpSpPr/>
          <p:nvPr/>
        </p:nvGrpSpPr>
        <p:grpSpPr>
          <a:xfrm>
            <a:off x="1914211" y="3894456"/>
            <a:ext cx="8159485" cy="2261999"/>
            <a:chOff x="675070" y="3803016"/>
            <a:chExt cx="8159485" cy="2261999"/>
          </a:xfrm>
        </p:grpSpPr>
        <p:grpSp>
          <p:nvGrpSpPr>
            <p:cNvPr id="45" name="Skupina 44">
              <a:extLst>
                <a:ext uri="{FF2B5EF4-FFF2-40B4-BE49-F238E27FC236}">
                  <a16:creationId xmlns:a16="http://schemas.microsoft.com/office/drawing/2014/main" id="{84086FEF-66DB-56E0-046F-73C419EBB7D3}"/>
                </a:ext>
              </a:extLst>
            </p:cNvPr>
            <p:cNvGrpSpPr/>
            <p:nvPr/>
          </p:nvGrpSpPr>
          <p:grpSpPr>
            <a:xfrm>
              <a:off x="2467149" y="3803016"/>
              <a:ext cx="6367406" cy="2261999"/>
              <a:chOff x="2467149" y="3803016"/>
              <a:chExt cx="6367406" cy="2261999"/>
            </a:xfrm>
          </p:grpSpPr>
          <p:grpSp>
            <p:nvGrpSpPr>
              <p:cNvPr id="31" name="Skupina 30">
                <a:extLst>
                  <a:ext uri="{FF2B5EF4-FFF2-40B4-BE49-F238E27FC236}">
                    <a16:creationId xmlns:a16="http://schemas.microsoft.com/office/drawing/2014/main" id="{D33EFFF6-4414-DE0E-140A-50DA2B2FD27C}"/>
                  </a:ext>
                </a:extLst>
              </p:cNvPr>
              <p:cNvGrpSpPr/>
              <p:nvPr/>
            </p:nvGrpSpPr>
            <p:grpSpPr>
              <a:xfrm>
                <a:off x="2467149" y="3803016"/>
                <a:ext cx="6367406" cy="2261999"/>
                <a:chOff x="2467149" y="3666281"/>
                <a:chExt cx="6367406" cy="2261999"/>
              </a:xfrm>
            </p:grpSpPr>
            <p:sp>
              <p:nvSpPr>
                <p:cNvPr id="7" name="Obdélník 6">
                  <a:extLst>
                    <a:ext uri="{FF2B5EF4-FFF2-40B4-BE49-F238E27FC236}">
                      <a16:creationId xmlns:a16="http://schemas.microsoft.com/office/drawing/2014/main" id="{A87E9735-FA14-C219-DAFE-2E09B319CCF6}"/>
                    </a:ext>
                  </a:extLst>
                </p:cNvPr>
                <p:cNvSpPr/>
                <p:nvPr/>
              </p:nvSpPr>
              <p:spPr>
                <a:xfrm>
                  <a:off x="4210852" y="3666281"/>
                  <a:ext cx="2880000" cy="427156"/>
                </a:xfrm>
                <a:prstGeom prst="rect">
                  <a:avLst/>
                </a:prstGeom>
                <a:solidFill>
                  <a:srgbClr val="00A499"/>
                </a:solid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b="1" dirty="0">
                      <a:solidFill>
                        <a:schemeClr val="bg1"/>
                      </a:solidFill>
                    </a:rPr>
                    <a:t>CLQMS</a:t>
                  </a:r>
                </a:p>
              </p:txBody>
            </p:sp>
            <p:grpSp>
              <p:nvGrpSpPr>
                <p:cNvPr id="29" name="Skupina 28">
                  <a:extLst>
                    <a:ext uri="{FF2B5EF4-FFF2-40B4-BE49-F238E27FC236}">
                      <a16:creationId xmlns:a16="http://schemas.microsoft.com/office/drawing/2014/main" id="{4627F652-B7AD-8A57-72BF-629BF610995F}"/>
                    </a:ext>
                  </a:extLst>
                </p:cNvPr>
                <p:cNvGrpSpPr/>
                <p:nvPr/>
              </p:nvGrpSpPr>
              <p:grpSpPr>
                <a:xfrm>
                  <a:off x="2467149" y="4609693"/>
                  <a:ext cx="6367406" cy="1318587"/>
                  <a:chOff x="2108589" y="4680567"/>
                  <a:chExt cx="6367406" cy="1318587"/>
                </a:xfrm>
              </p:grpSpPr>
              <p:grpSp>
                <p:nvGrpSpPr>
                  <p:cNvPr id="22" name="Skupina 21">
                    <a:extLst>
                      <a:ext uri="{FF2B5EF4-FFF2-40B4-BE49-F238E27FC236}">
                        <a16:creationId xmlns:a16="http://schemas.microsoft.com/office/drawing/2014/main" id="{FAAD7970-A875-93A2-81F4-B2B675E9E6D5}"/>
                      </a:ext>
                    </a:extLst>
                  </p:cNvPr>
                  <p:cNvGrpSpPr/>
                  <p:nvPr/>
                </p:nvGrpSpPr>
                <p:grpSpPr>
                  <a:xfrm>
                    <a:off x="2108589" y="4680567"/>
                    <a:ext cx="2880000" cy="1316039"/>
                    <a:chOff x="920721" y="4047334"/>
                    <a:chExt cx="2880000" cy="1316039"/>
                  </a:xfrm>
                </p:grpSpPr>
                <p:sp>
                  <p:nvSpPr>
                    <p:cNvPr id="5" name="Obdélník 4">
                      <a:extLst>
                        <a:ext uri="{FF2B5EF4-FFF2-40B4-BE49-F238E27FC236}">
                          <a16:creationId xmlns:a16="http://schemas.microsoft.com/office/drawing/2014/main" id="{7D44BFD8-0B03-10CF-95A2-52EF9E6D295D}"/>
                        </a:ext>
                      </a:extLst>
                    </p:cNvPr>
                    <p:cNvSpPr/>
                    <p:nvPr/>
                  </p:nvSpPr>
                  <p:spPr>
                    <a:xfrm>
                      <a:off x="920721" y="4047334"/>
                      <a:ext cx="2880000" cy="470022"/>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dirty="0">
                          <a:solidFill>
                            <a:srgbClr val="C00000"/>
                          </a:solidFill>
                        </a:rPr>
                        <a:t>Internal feedback</a:t>
                      </a:r>
                      <a:endParaRPr lang="cs-CZ" sz="2000" dirty="0">
                        <a:solidFill>
                          <a:srgbClr val="C00000"/>
                        </a:solidFill>
                      </a:endParaRPr>
                    </a:p>
                  </p:txBody>
                </p:sp>
                <p:sp>
                  <p:nvSpPr>
                    <p:cNvPr id="13" name="Obdélník 12">
                      <a:extLst>
                        <a:ext uri="{FF2B5EF4-FFF2-40B4-BE49-F238E27FC236}">
                          <a16:creationId xmlns:a16="http://schemas.microsoft.com/office/drawing/2014/main" id="{3991248E-E567-EAFF-D705-8B74BCFB4EC6}"/>
                        </a:ext>
                      </a:extLst>
                    </p:cNvPr>
                    <p:cNvSpPr/>
                    <p:nvPr/>
                  </p:nvSpPr>
                  <p:spPr>
                    <a:xfrm>
                      <a:off x="920721" y="4888174"/>
                      <a:ext cx="2880000" cy="475199"/>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dirty="0">
                          <a:solidFill>
                            <a:schemeClr val="tx1"/>
                          </a:solidFill>
                        </a:rPr>
                        <a:t>Horizontal feedback</a:t>
                      </a:r>
                      <a:endParaRPr lang="cs-CZ" sz="2000" dirty="0">
                        <a:solidFill>
                          <a:schemeClr val="tx1"/>
                        </a:solidFill>
                      </a:endParaRPr>
                    </a:p>
                  </p:txBody>
                </p:sp>
              </p:grpSp>
              <p:grpSp>
                <p:nvGrpSpPr>
                  <p:cNvPr id="23" name="Skupina 22">
                    <a:extLst>
                      <a:ext uri="{FF2B5EF4-FFF2-40B4-BE49-F238E27FC236}">
                        <a16:creationId xmlns:a16="http://schemas.microsoft.com/office/drawing/2014/main" id="{55026A7B-504E-D5E3-2759-FCDD976037E0}"/>
                      </a:ext>
                    </a:extLst>
                  </p:cNvPr>
                  <p:cNvGrpSpPr/>
                  <p:nvPr/>
                </p:nvGrpSpPr>
                <p:grpSpPr>
                  <a:xfrm>
                    <a:off x="5595995" y="4683115"/>
                    <a:ext cx="2880000" cy="1316039"/>
                    <a:chOff x="920721" y="4047334"/>
                    <a:chExt cx="2880000" cy="1316039"/>
                  </a:xfrm>
                </p:grpSpPr>
                <p:sp>
                  <p:nvSpPr>
                    <p:cNvPr id="25" name="Obdélník 24">
                      <a:extLst>
                        <a:ext uri="{FF2B5EF4-FFF2-40B4-BE49-F238E27FC236}">
                          <a16:creationId xmlns:a16="http://schemas.microsoft.com/office/drawing/2014/main" id="{274E8457-F7FC-58E6-1B17-EB520C05DEFD}"/>
                        </a:ext>
                      </a:extLst>
                    </p:cNvPr>
                    <p:cNvSpPr/>
                    <p:nvPr/>
                  </p:nvSpPr>
                  <p:spPr>
                    <a:xfrm>
                      <a:off x="920721" y="4047334"/>
                      <a:ext cx="2880000" cy="470022"/>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dirty="0">
                          <a:solidFill>
                            <a:srgbClr val="C00000"/>
                          </a:solidFill>
                        </a:rPr>
                        <a:t>External feedback</a:t>
                      </a:r>
                      <a:endParaRPr lang="cs-CZ" sz="2000" dirty="0">
                        <a:solidFill>
                          <a:srgbClr val="C00000"/>
                        </a:solidFill>
                      </a:endParaRPr>
                    </a:p>
                  </p:txBody>
                </p:sp>
                <p:sp>
                  <p:nvSpPr>
                    <p:cNvPr id="27" name="Obdélník 26">
                      <a:extLst>
                        <a:ext uri="{FF2B5EF4-FFF2-40B4-BE49-F238E27FC236}">
                          <a16:creationId xmlns:a16="http://schemas.microsoft.com/office/drawing/2014/main" id="{FD5992A4-9AE9-7923-10B8-9CF1FE23DA83}"/>
                        </a:ext>
                      </a:extLst>
                    </p:cNvPr>
                    <p:cNvSpPr/>
                    <p:nvPr/>
                  </p:nvSpPr>
                  <p:spPr>
                    <a:xfrm>
                      <a:off x="920721" y="4888174"/>
                      <a:ext cx="2880000" cy="475199"/>
                    </a:xfrm>
                    <a:prstGeom prst="rect">
                      <a:avLst/>
                    </a:prstGeom>
                    <a:no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dirty="0">
                          <a:solidFill>
                            <a:schemeClr val="tx1"/>
                          </a:solidFill>
                        </a:rPr>
                        <a:t>Vertical feedback</a:t>
                      </a:r>
                      <a:endParaRPr lang="cs-CZ" sz="2000" dirty="0">
                        <a:solidFill>
                          <a:schemeClr val="tx1"/>
                        </a:solidFill>
                      </a:endParaRPr>
                    </a:p>
                  </p:txBody>
                </p:sp>
              </p:grpSp>
            </p:grpSp>
          </p:grpSp>
          <p:cxnSp>
            <p:nvCxnSpPr>
              <p:cNvPr id="33" name="Spojnice: pravoúhlá 32">
                <a:extLst>
                  <a:ext uri="{FF2B5EF4-FFF2-40B4-BE49-F238E27FC236}">
                    <a16:creationId xmlns:a16="http://schemas.microsoft.com/office/drawing/2014/main" id="{22F323E2-FC97-A6BD-7D86-0C3495A9E6B9}"/>
                  </a:ext>
                </a:extLst>
              </p:cNvPr>
              <p:cNvCxnSpPr>
                <a:stCxn id="7" idx="2"/>
                <a:endCxn id="5" idx="0"/>
              </p:cNvCxnSpPr>
              <p:nvPr/>
            </p:nvCxnSpPr>
            <p:spPr>
              <a:xfrm rot="5400000">
                <a:off x="4520873" y="3616449"/>
                <a:ext cx="516256" cy="1743703"/>
              </a:xfrm>
              <a:prstGeom prst="bentConnector3">
                <a:avLst/>
              </a:prstGeom>
              <a:ln w="19050">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pojnice: pravoúhlá 34">
                <a:extLst>
                  <a:ext uri="{FF2B5EF4-FFF2-40B4-BE49-F238E27FC236}">
                    <a16:creationId xmlns:a16="http://schemas.microsoft.com/office/drawing/2014/main" id="{6B7AE846-92ED-A0F1-BE4D-E9740E45B35E}"/>
                  </a:ext>
                </a:extLst>
              </p:cNvPr>
              <p:cNvCxnSpPr>
                <a:stCxn id="7" idx="2"/>
                <a:endCxn id="25" idx="0"/>
              </p:cNvCxnSpPr>
              <p:nvPr/>
            </p:nvCxnSpPr>
            <p:spPr>
              <a:xfrm rot="16200000" flipH="1">
                <a:off x="6263301" y="3617722"/>
                <a:ext cx="518804" cy="1743703"/>
              </a:xfrm>
              <a:prstGeom prst="bentConnector3">
                <a:avLst/>
              </a:prstGeom>
              <a:ln w="19050">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37" name="Přímá spojnice se šipkou 36">
                <a:extLst>
                  <a:ext uri="{FF2B5EF4-FFF2-40B4-BE49-F238E27FC236}">
                    <a16:creationId xmlns:a16="http://schemas.microsoft.com/office/drawing/2014/main" id="{17F752A7-6C50-1E79-CEE5-AC238D07EA4F}"/>
                  </a:ext>
                </a:extLst>
              </p:cNvPr>
              <p:cNvCxnSpPr>
                <a:stCxn id="5" idx="2"/>
                <a:endCxn id="13" idx="0"/>
              </p:cNvCxnSpPr>
              <p:nvPr/>
            </p:nvCxnSpPr>
            <p:spPr>
              <a:xfrm>
                <a:off x="3907149" y="5216450"/>
                <a:ext cx="0" cy="370818"/>
              </a:xfrm>
              <a:prstGeom prst="straightConnector1">
                <a:avLst/>
              </a:prstGeom>
              <a:ln w="19050">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39" name="Přímá spojnice se šipkou 38">
                <a:extLst>
                  <a:ext uri="{FF2B5EF4-FFF2-40B4-BE49-F238E27FC236}">
                    <a16:creationId xmlns:a16="http://schemas.microsoft.com/office/drawing/2014/main" id="{FC776E9F-0CF6-6833-8E98-A96D69F9E9FD}"/>
                  </a:ext>
                </a:extLst>
              </p:cNvPr>
              <p:cNvCxnSpPr>
                <a:stCxn id="25" idx="2"/>
                <a:endCxn id="27" idx="0"/>
              </p:cNvCxnSpPr>
              <p:nvPr/>
            </p:nvCxnSpPr>
            <p:spPr>
              <a:xfrm>
                <a:off x="7394555" y="5218998"/>
                <a:ext cx="0" cy="370818"/>
              </a:xfrm>
              <a:prstGeom prst="straightConnector1">
                <a:avLst/>
              </a:prstGeom>
              <a:ln w="19050">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41" name="Přímá spojnice se šipkou 40">
                <a:extLst>
                  <a:ext uri="{FF2B5EF4-FFF2-40B4-BE49-F238E27FC236}">
                    <a16:creationId xmlns:a16="http://schemas.microsoft.com/office/drawing/2014/main" id="{004712C2-787C-5FAD-EC1A-553E2DF5392F}"/>
                  </a:ext>
                </a:extLst>
              </p:cNvPr>
              <p:cNvCxnSpPr>
                <a:stCxn id="25" idx="2"/>
              </p:cNvCxnSpPr>
              <p:nvPr/>
            </p:nvCxnSpPr>
            <p:spPr>
              <a:xfrm flipH="1">
                <a:off x="5347149" y="5218998"/>
                <a:ext cx="2047406" cy="368270"/>
              </a:xfrm>
              <a:prstGeom prst="straightConnector1">
                <a:avLst/>
              </a:prstGeom>
              <a:ln w="19050">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43" name="Přímá spojnice se šipkou 42">
                <a:extLst>
                  <a:ext uri="{FF2B5EF4-FFF2-40B4-BE49-F238E27FC236}">
                    <a16:creationId xmlns:a16="http://schemas.microsoft.com/office/drawing/2014/main" id="{CCBC190F-496F-DE44-4E2E-160778058905}"/>
                  </a:ext>
                </a:extLst>
              </p:cNvPr>
              <p:cNvCxnSpPr>
                <a:cxnSpLocks/>
                <a:stCxn id="5" idx="2"/>
              </p:cNvCxnSpPr>
              <p:nvPr/>
            </p:nvCxnSpPr>
            <p:spPr>
              <a:xfrm>
                <a:off x="3907149" y="5216450"/>
                <a:ext cx="2047406" cy="373366"/>
              </a:xfrm>
              <a:prstGeom prst="straightConnector1">
                <a:avLst/>
              </a:prstGeom>
              <a:ln w="19050">
                <a:solidFill>
                  <a:srgbClr val="00A499"/>
                </a:solidFill>
                <a:tailEnd type="triangle"/>
              </a:ln>
            </p:spPr>
            <p:style>
              <a:lnRef idx="1">
                <a:schemeClr val="accent1"/>
              </a:lnRef>
              <a:fillRef idx="0">
                <a:schemeClr val="accent1"/>
              </a:fillRef>
              <a:effectRef idx="0">
                <a:schemeClr val="accent1"/>
              </a:effectRef>
              <a:fontRef idx="minor">
                <a:schemeClr val="tx1"/>
              </a:fontRef>
            </p:style>
          </p:cxnSp>
        </p:grpSp>
        <p:sp>
          <p:nvSpPr>
            <p:cNvPr id="46" name="Obdélník 45">
              <a:extLst>
                <a:ext uri="{FF2B5EF4-FFF2-40B4-BE49-F238E27FC236}">
                  <a16:creationId xmlns:a16="http://schemas.microsoft.com/office/drawing/2014/main" id="{805A1C2E-C1A3-1C7D-9BEF-75F89DB05527}"/>
                </a:ext>
              </a:extLst>
            </p:cNvPr>
            <p:cNvSpPr/>
            <p:nvPr/>
          </p:nvSpPr>
          <p:spPr>
            <a:xfrm>
              <a:off x="891320" y="4728442"/>
              <a:ext cx="2010554" cy="47002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i="1" dirty="0">
                  <a:solidFill>
                    <a:schemeClr val="tx1"/>
                  </a:solidFill>
                </a:rPr>
                <a:t>Consists of:</a:t>
              </a:r>
              <a:endParaRPr lang="cs-CZ" sz="1600" i="1" dirty="0">
                <a:solidFill>
                  <a:schemeClr val="tx1"/>
                </a:solidFill>
              </a:endParaRPr>
            </a:p>
          </p:txBody>
        </p:sp>
        <p:sp>
          <p:nvSpPr>
            <p:cNvPr id="47" name="Obdélník 46">
              <a:extLst>
                <a:ext uri="{FF2B5EF4-FFF2-40B4-BE49-F238E27FC236}">
                  <a16:creationId xmlns:a16="http://schemas.microsoft.com/office/drawing/2014/main" id="{D2A44C35-CB97-5513-AAC3-B302383870E3}"/>
                </a:ext>
              </a:extLst>
            </p:cNvPr>
            <p:cNvSpPr/>
            <p:nvPr/>
          </p:nvSpPr>
          <p:spPr>
            <a:xfrm>
              <a:off x="675070" y="5589856"/>
              <a:ext cx="2010554" cy="47002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i="1" dirty="0">
                  <a:solidFill>
                    <a:schemeClr val="tx1"/>
                  </a:solidFill>
                </a:rPr>
                <a:t>Usually includes:</a:t>
              </a:r>
              <a:endParaRPr lang="cs-CZ" sz="1600" i="1" dirty="0">
                <a:solidFill>
                  <a:schemeClr val="tx1"/>
                </a:solidFill>
              </a:endParaRPr>
            </a:p>
          </p:txBody>
        </p:sp>
      </p:grpSp>
      <p:pic>
        <p:nvPicPr>
          <p:cNvPr id="10" name="Obrázek 9" descr="Obsah obrázku text, Písmo, snímek obrazovky, Grafika&#10;&#10;Popis byl vytvořen automaticky">
            <a:extLst>
              <a:ext uri="{FF2B5EF4-FFF2-40B4-BE49-F238E27FC236}">
                <a16:creationId xmlns:a16="http://schemas.microsoft.com/office/drawing/2014/main" id="{419BDE9A-A345-505E-642E-27CDB141C6B3}"/>
              </a:ext>
            </a:extLst>
          </p:cNvPr>
          <p:cNvPicPr>
            <a:picLocks noChangeAspect="1"/>
          </p:cNvPicPr>
          <p:nvPr/>
        </p:nvPicPr>
        <p:blipFill>
          <a:blip r:embed="rId2"/>
          <a:stretch>
            <a:fillRect/>
          </a:stretch>
        </p:blipFill>
        <p:spPr>
          <a:xfrm>
            <a:off x="-86589" y="-86370"/>
            <a:ext cx="4017656" cy="1058014"/>
          </a:xfrm>
          <a:prstGeom prst="rect">
            <a:avLst/>
          </a:prstGeom>
        </p:spPr>
      </p:pic>
      <p:sp>
        <p:nvSpPr>
          <p:cNvPr id="11" name="Zástupný symbol pro zápatí 4">
            <a:extLst>
              <a:ext uri="{FF2B5EF4-FFF2-40B4-BE49-F238E27FC236}">
                <a16:creationId xmlns:a16="http://schemas.microsoft.com/office/drawing/2014/main" id="{10786B4D-5B07-335A-AE53-7D4143CBC5AC}"/>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300008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508FBAA05F3674495BFBA8471B768A4" ma:contentTypeVersion="7" ma:contentTypeDescription="Vytvoří nový dokument" ma:contentTypeScope="" ma:versionID="13a971e9edbfde8d057c81166e21e392">
  <xsd:schema xmlns:xsd="http://www.w3.org/2001/XMLSchema" xmlns:xs="http://www.w3.org/2001/XMLSchema" xmlns:p="http://schemas.microsoft.com/office/2006/metadata/properties" xmlns:ns2="56709458-fa06-4716-8646-b4bd4b0c5641" xmlns:ns3="c08bf69d-7a6f-4f42-9f2c-6f19ccd53b82" targetNamespace="http://schemas.microsoft.com/office/2006/metadata/properties" ma:root="true" ma:fieldsID="94c497f59ba1ed3c5b0eee07e6611493" ns2:_="" ns3:_="">
    <xsd:import namespace="56709458-fa06-4716-8646-b4bd4b0c5641"/>
    <xsd:import namespace="c08bf69d-7a6f-4f42-9f2c-6f19ccd53b8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709458-fa06-4716-8646-b4bd4b0c56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8bf69d-7a6f-4f42-9f2c-6f19ccd53b82" elementFormDefault="qualified">
    <xsd:import namespace="http://schemas.microsoft.com/office/2006/documentManagement/types"/>
    <xsd:import namespace="http://schemas.microsoft.com/office/infopath/2007/PartnerControls"/>
    <xsd:element name="SharedWithUsers" ma:index="13"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741F7C-C704-42AE-868A-5FB35F9E8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709458-fa06-4716-8646-b4bd4b0c5641"/>
    <ds:schemaRef ds:uri="c08bf69d-7a6f-4f42-9f2c-6f19ccd53b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E55F49F-0BF0-4729-9916-60906D52C285}">
  <ds:schemaRefs>
    <ds:schemaRef ds:uri="http://schemas.microsoft.com/sharepoint/v3/contenttype/forms"/>
  </ds:schemaRefs>
</ds:datastoreItem>
</file>

<file path=customXml/itemProps3.xml><?xml version="1.0" encoding="utf-8"?>
<ds:datastoreItem xmlns:ds="http://schemas.openxmlformats.org/officeDocument/2006/customXml" ds:itemID="{6B46D367-FCBD-48AF-9D2A-C675897C95AB}">
  <ds:schemaRefs>
    <ds:schemaRef ds:uri="http://www.w3.org/XML/1998/namespace"/>
    <ds:schemaRef ds:uri="http://schemas.openxmlformats.org/package/2006/metadata/core-properties"/>
    <ds:schemaRef ds:uri="http://schemas.microsoft.com/office/2006/documentManagement/types"/>
    <ds:schemaRef ds:uri="http://purl.org/dc/terms/"/>
    <ds:schemaRef ds:uri="http://purl.org/dc/dcmitype/"/>
    <ds:schemaRef ds:uri="http://schemas.microsoft.com/office/infopath/2007/PartnerControls"/>
    <ds:schemaRef ds:uri="http://purl.org/dc/elements/1.1/"/>
    <ds:schemaRef ds:uri="c08bf69d-7a6f-4f42-9f2c-6f19ccd53b82"/>
    <ds:schemaRef ds:uri="56709458-fa06-4716-8646-b4bd4b0c5641"/>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1_Custom Design</Template>
  <TotalTime>475</TotalTime>
  <Words>1277</Words>
  <Application>Microsoft Office PowerPoint</Application>
  <PresentationFormat>Širokoúhlá obrazovka</PresentationFormat>
  <Paragraphs>159</Paragraphs>
  <Slides>15</Slides>
  <Notes>1</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15</vt:i4>
      </vt:variant>
    </vt:vector>
  </HeadingPairs>
  <TitlesOfParts>
    <vt:vector size="20" baseType="lpstr">
      <vt:lpstr>Arial</vt:lpstr>
      <vt:lpstr>Calibri</vt:lpstr>
      <vt:lpstr>Symbol</vt:lpstr>
      <vt:lpstr>Wingdings</vt:lpstr>
      <vt:lpstr>1_Custom Design</vt:lpstr>
      <vt:lpstr>Prezentace aplikace PowerPoint</vt:lpstr>
      <vt:lpstr>QUALITY 4.0  Closed-loop quality management systems</vt:lpstr>
      <vt:lpstr>WHAT IS „QUALITY 4.0“?</vt:lpstr>
      <vt:lpstr>WHAT IS „QUALITY 4.0“? </vt:lpstr>
      <vt:lpstr>QUALITY 4.0 AS CHALLENGE </vt:lpstr>
      <vt:lpstr>QUALITY 4.0 AS CHALLENGE </vt:lpstr>
      <vt:lpstr>FEEDBACK IN QUALITY MANAGEMENT SYSTEM (QMS): </vt:lpstr>
      <vt:lpstr>ZPĚTNÁ VAZBA V SMK: </vt:lpstr>
      <vt:lpstr>WHAT ARE CLOSED-LOOP QMS (CLQMS)?: </vt:lpstr>
      <vt:lpstr>CLQMS: Characteristics of different feedback loops </vt:lpstr>
      <vt:lpstr>Examples of feedback combinations according to requirements of ISO 9001</vt:lpstr>
      <vt:lpstr>BENEFITS AND EFFECTS OF CLQMS </vt:lpstr>
      <vt:lpstr>BENEFITS AND EFFECTS OF CLQMS </vt:lpstr>
      <vt:lpstr>RISKS AND BARRIERS TO THE IMPLEMENTATION OF CLQMS </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Vykydal David</cp:lastModifiedBy>
  <cp:revision>19</cp:revision>
  <dcterms:created xsi:type="dcterms:W3CDTF">2019-09-01T08:00:02Z</dcterms:created>
  <dcterms:modified xsi:type="dcterms:W3CDTF">2024-07-31T08:47:33Z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0x0101005508FBAA05F3674495BFBA8471B768A4</vt:lpwstr>
  </property>
</Properties>
</file>