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 id="2147483740" r:id="rId2"/>
    <p:sldMasterId id="2147483747" r:id="rId3"/>
    <p:sldMasterId id="2147483758" r:id="rId4"/>
    <p:sldMasterId id="2147483769" r:id="rId5"/>
    <p:sldMasterId id="2147483780" r:id="rId6"/>
  </p:sldMasterIdLst>
  <p:notesMasterIdLst>
    <p:notesMasterId r:id="rId48"/>
  </p:notesMasterIdLst>
  <p:sldIdLst>
    <p:sldId id="262" r:id="rId7"/>
    <p:sldId id="671" r:id="rId8"/>
    <p:sldId id="258" r:id="rId9"/>
    <p:sldId id="260" r:id="rId10"/>
    <p:sldId id="293" r:id="rId11"/>
    <p:sldId id="294" r:id="rId12"/>
    <p:sldId id="295" r:id="rId13"/>
    <p:sldId id="296" r:id="rId14"/>
    <p:sldId id="297" r:id="rId15"/>
    <p:sldId id="298" r:id="rId16"/>
    <p:sldId id="324" r:id="rId17"/>
    <p:sldId id="323" r:id="rId18"/>
    <p:sldId id="320" r:id="rId19"/>
    <p:sldId id="299" r:id="rId20"/>
    <p:sldId id="301" r:id="rId21"/>
    <p:sldId id="316" r:id="rId22"/>
    <p:sldId id="303" r:id="rId23"/>
    <p:sldId id="305" r:id="rId24"/>
    <p:sldId id="311" r:id="rId25"/>
    <p:sldId id="312" r:id="rId26"/>
    <p:sldId id="261" r:id="rId27"/>
    <p:sldId id="263" r:id="rId28"/>
    <p:sldId id="277" r:id="rId29"/>
    <p:sldId id="288" r:id="rId30"/>
    <p:sldId id="268" r:id="rId31"/>
    <p:sldId id="269" r:id="rId32"/>
    <p:sldId id="270" r:id="rId33"/>
    <p:sldId id="271" r:id="rId34"/>
    <p:sldId id="272" r:id="rId35"/>
    <p:sldId id="273" r:id="rId36"/>
    <p:sldId id="313" r:id="rId37"/>
    <p:sldId id="317" r:id="rId38"/>
    <p:sldId id="314" r:id="rId39"/>
    <p:sldId id="315" r:id="rId40"/>
    <p:sldId id="318" r:id="rId41"/>
    <p:sldId id="321" r:id="rId42"/>
    <p:sldId id="289" r:id="rId43"/>
    <p:sldId id="290" r:id="rId44"/>
    <p:sldId id="292" r:id="rId45"/>
    <p:sldId id="281" r:id="rId46"/>
    <p:sldId id="396" r:id="rId47"/>
  </p:sldIdLst>
  <p:sldSz cx="9144000" cy="6858000" type="screen4x3"/>
  <p:notesSz cx="6858000" cy="9144000"/>
  <p:defaultTextStyle>
    <a:defPPr>
      <a:defRPr lang="cs-CZ"/>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A2"/>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3390" autoAdjust="0"/>
  </p:normalViewPr>
  <p:slideViewPr>
    <p:cSldViewPr>
      <p:cViewPr varScale="1">
        <p:scale>
          <a:sx n="114" d="100"/>
          <a:sy n="114" d="100"/>
        </p:scale>
        <p:origin x="156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327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327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327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04EFE1-A4D7-4388-8CEB-72065A4F8368}" type="slidenum">
              <a:rPr lang="cs-CZ" altLang="cs-CZ"/>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417ECD82-C789-9AFA-2DFF-81D3E97B169C}"/>
              </a:ext>
            </a:extLst>
          </p:cNvPr>
          <p:cNvSpPr>
            <a:spLocks noGrp="1" noRot="1" noChangeAspect="1" noChangeArrowheads="1" noTextEdit="1"/>
          </p:cNvSpPr>
          <p:nvPr>
            <p:ph type="sldImg"/>
          </p:nvPr>
        </p:nvSpPr>
        <p:spPr>
          <a:xfrm>
            <a:off x="1371600" y="1143000"/>
            <a:ext cx="4114800" cy="3086100"/>
          </a:xfrm>
          <a:ln/>
        </p:spPr>
      </p:sp>
      <p:sp>
        <p:nvSpPr>
          <p:cNvPr id="34819" name="Notes Placeholder 2">
            <a:extLst>
              <a:ext uri="{FF2B5EF4-FFF2-40B4-BE49-F238E27FC236}">
                <a16:creationId xmlns:a16="http://schemas.microsoft.com/office/drawing/2014/main" id="{8364C889-CB8A-9781-96D6-FE2C58C2C7C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ltLang="cs-CZ"/>
          </a:p>
        </p:txBody>
      </p:sp>
      <p:sp>
        <p:nvSpPr>
          <p:cNvPr id="34820" name="Footer Placeholder 3">
            <a:extLst>
              <a:ext uri="{FF2B5EF4-FFF2-40B4-BE49-F238E27FC236}">
                <a16:creationId xmlns:a16="http://schemas.microsoft.com/office/drawing/2014/main" id="{B7A231E9-AB2A-1CE8-1FEE-3FB0C6D958DF}"/>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cs-CZ" altLang="cs-CZ">
              <a:latin typeface="Calibri" panose="020F0502020204030204" pitchFamily="34" charset="0"/>
            </a:endParaRPr>
          </a:p>
        </p:txBody>
      </p:sp>
      <p:sp>
        <p:nvSpPr>
          <p:cNvPr id="34821" name="Slide Number Placeholder 4">
            <a:extLst>
              <a:ext uri="{FF2B5EF4-FFF2-40B4-BE49-F238E27FC236}">
                <a16:creationId xmlns:a16="http://schemas.microsoft.com/office/drawing/2014/main" id="{95C22161-C76C-77D1-BFBD-3BE8C563212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7360D8C-D17E-4B5F-A83D-3A269ABEC4BD}" type="slidenum">
              <a:rPr lang="cs-CZ" altLang="cs-CZ" smtClean="0">
                <a:latin typeface="Calibri" panose="020F0502020204030204" pitchFamily="34" charset="0"/>
              </a:rPr>
              <a:pPr/>
              <a:t>1</a:t>
            </a:fld>
            <a:endParaRPr lang="cs-CZ" altLang="cs-CZ">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813D76F-CDC6-4B2C-8C86-BF1E6C5F590A}" type="slidenum">
              <a:rPr lang="cs-CZ" altLang="cs-CZ" sz="1200"/>
              <a:pPr eaLnBrk="1" hangingPunct="1"/>
              <a:t>27</a:t>
            </a:fld>
            <a:endParaRPr lang="cs-CZ" altLang="cs-CZ" sz="120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13E5301-2AA2-40FD-ACCF-A69B6F351F3B}" type="slidenum">
              <a:rPr lang="cs-CZ" altLang="cs-CZ" sz="1200"/>
              <a:pPr eaLnBrk="1" hangingPunct="1"/>
              <a:t>28</a:t>
            </a:fld>
            <a:endParaRPr lang="cs-CZ" altLang="cs-CZ"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78E9564-45DB-4BAA-B6E9-A3B8117DB94C}" type="slidenum">
              <a:rPr lang="cs-CZ" altLang="cs-CZ" sz="1200"/>
              <a:pPr eaLnBrk="1" hangingPunct="1"/>
              <a:t>29</a:t>
            </a:fld>
            <a:endParaRPr lang="cs-CZ" altLang="cs-CZ"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A21BD52-AB59-4E9A-971E-63B8B7393FA7}" type="slidenum">
              <a:rPr lang="cs-CZ" altLang="cs-CZ" sz="1200"/>
              <a:pPr eaLnBrk="1" hangingPunct="1"/>
              <a:t>30</a:t>
            </a:fld>
            <a:endParaRPr lang="cs-CZ" altLang="cs-CZ"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Zástupný symbol pro obrázek snímku 1"/>
          <p:cNvSpPr>
            <a:spLocks noGrp="1" noRot="1" noChangeAspect="1" noTextEdit="1"/>
          </p:cNvSpPr>
          <p:nvPr>
            <p:ph type="sldImg"/>
          </p:nvPr>
        </p:nvSpPr>
        <p:spPr>
          <a:ln/>
        </p:spPr>
      </p:sp>
      <p:sp>
        <p:nvSpPr>
          <p:cNvPr id="67587"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67588"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A7D414B-888C-4AF6-B9A8-A18A31258B15}" type="slidenum">
              <a:rPr lang="cs-CZ" altLang="cs-CZ" sz="1200"/>
              <a:pPr eaLnBrk="1" hangingPunct="1"/>
              <a:t>37</a:t>
            </a:fld>
            <a:endParaRPr lang="cs-CZ" altLang="cs-CZ"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Zástupný symbol pro obrázek snímku 1"/>
          <p:cNvSpPr>
            <a:spLocks noGrp="1" noRot="1" noChangeAspect="1" noTextEdit="1"/>
          </p:cNvSpPr>
          <p:nvPr>
            <p:ph type="sldImg"/>
          </p:nvPr>
        </p:nvSpPr>
        <p:spPr>
          <a:ln/>
        </p:spPr>
      </p:sp>
      <p:sp>
        <p:nvSpPr>
          <p:cNvPr id="68611"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68612"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4FE3B3C-5979-4EA9-A890-DDDEFE558C6C}" type="slidenum">
              <a:rPr lang="cs-CZ" altLang="cs-CZ" sz="1200"/>
              <a:pPr eaLnBrk="1" hangingPunct="1"/>
              <a:t>38</a:t>
            </a:fld>
            <a:endParaRPr lang="cs-CZ" altLang="cs-CZ"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2FED128-291C-43CB-807B-3A695DF0C1A8}" type="slidenum">
              <a:rPr lang="cs-CZ" altLang="cs-CZ" sz="1200"/>
              <a:pPr eaLnBrk="1" hangingPunct="1"/>
              <a:t>39</a:t>
            </a:fld>
            <a:endParaRPr lang="cs-CZ" altLang="cs-CZ" sz="120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1FA1CFA-FFE4-4DFA-9FDC-83CD90C44FCD}" type="slidenum">
              <a:rPr lang="cs-CZ" altLang="cs-CZ" sz="1200"/>
              <a:pPr eaLnBrk="1" hangingPunct="1"/>
              <a:t>40</a:t>
            </a:fld>
            <a:endParaRPr lang="cs-CZ" altLang="cs-CZ" sz="1200"/>
          </a:p>
        </p:txBody>
      </p:sp>
      <p:sp>
        <p:nvSpPr>
          <p:cNvPr id="63491" name="Rectangle 2"/>
          <p:cNvSpPr>
            <a:spLocks noGrp="1" noRot="1" noChangeAspect="1" noChangeArrowheads="1" noTextEdit="1"/>
          </p:cNvSpPr>
          <p:nvPr>
            <p:ph type="sldImg"/>
          </p:nvPr>
        </p:nvSpPr>
        <p:spPr>
          <a:solidFill>
            <a:srgbClr val="FFFFFF"/>
          </a:solidFill>
          <a:ln/>
        </p:spPr>
      </p:sp>
      <p:sp>
        <p:nvSpPr>
          <p:cNvPr id="6349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B2B63F9-BE4F-4963-9EED-40905F756C34}" type="slidenum">
              <a:rPr lang="cs-CZ" altLang="cs-CZ" sz="1200"/>
              <a:pPr eaLnBrk="1" hangingPunct="1"/>
              <a:t>3</a:t>
            </a:fld>
            <a:endParaRPr lang="cs-CZ" altLang="cs-CZ"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A47DECEF-6225-477E-82F5-91D070C565CC}" type="slidenum">
              <a:rPr lang="cs-CZ" altLang="cs-CZ" sz="1200"/>
              <a:pPr eaLnBrk="1" hangingPunct="1"/>
              <a:t>4</a:t>
            </a:fld>
            <a:endParaRPr lang="cs-CZ" altLang="cs-CZ"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2AF9BA1-5679-4388-A7CA-6D47539D1D48}" type="slidenum">
              <a:rPr lang="cs-CZ" altLang="cs-CZ" sz="1200"/>
              <a:pPr eaLnBrk="1" hangingPunct="1"/>
              <a:t>21</a:t>
            </a:fld>
            <a:endParaRPr lang="cs-CZ" altLang="cs-CZ"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F001CE-15FF-45CB-9EB3-A5F169D350A6}" type="slidenum">
              <a:rPr lang="cs-CZ" altLang="cs-CZ" sz="1200"/>
              <a:pPr eaLnBrk="1" hangingPunct="1"/>
              <a:t>22</a:t>
            </a:fld>
            <a:endParaRPr lang="cs-CZ" altLang="cs-CZ"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7C729693-E215-40DF-A192-7F40CF9B7840}" type="slidenum">
              <a:rPr lang="cs-CZ" altLang="cs-CZ" sz="1200"/>
              <a:pPr eaLnBrk="1" hangingPunct="1"/>
              <a:t>23</a:t>
            </a:fld>
            <a:endParaRPr lang="cs-CZ" altLang="cs-CZ"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Zástupný symbol pro obrázek snímku 1"/>
          <p:cNvSpPr>
            <a:spLocks noGrp="1" noRot="1" noChangeAspect="1" noTextEdit="1"/>
          </p:cNvSpPr>
          <p:nvPr>
            <p:ph type="sldImg"/>
          </p:nvPr>
        </p:nvSpPr>
        <p:spPr>
          <a:ln/>
        </p:spPr>
      </p:sp>
      <p:sp>
        <p:nvSpPr>
          <p:cNvPr id="49155"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49156"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AFCC4188-BCDE-41E8-BC07-BDC480EE0301}" type="slidenum">
              <a:rPr lang="cs-CZ" altLang="cs-CZ" sz="1200"/>
              <a:pPr eaLnBrk="1" hangingPunct="1"/>
              <a:t>24</a:t>
            </a:fld>
            <a:endParaRPr lang="cs-CZ" altLang="cs-CZ"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D29E793-DE73-4C80-9888-539662A5B4D5}" type="slidenum">
              <a:rPr lang="cs-CZ" altLang="cs-CZ" sz="1200"/>
              <a:pPr eaLnBrk="1" hangingPunct="1"/>
              <a:t>25</a:t>
            </a:fld>
            <a:endParaRPr lang="cs-CZ" altLang="cs-CZ"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61E4180-E4C5-4600-8D2F-03A04A5A69B3}" type="slidenum">
              <a:rPr lang="cs-CZ" altLang="cs-CZ" sz="1200"/>
              <a:pPr eaLnBrk="1" hangingPunct="1"/>
              <a:t>26</a:t>
            </a:fld>
            <a:endParaRPr lang="cs-CZ" altLang="cs-CZ"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134" y="1122364"/>
            <a:ext cx="8855869" cy="2054225"/>
          </a:xfrm>
        </p:spPr>
        <p:txBody>
          <a:bodyPr/>
          <a:lstStyle>
            <a:lvl1pPr algn="ctr">
              <a:defRPr sz="4050"/>
            </a:lvl1pPr>
          </a:lstStyle>
          <a:p>
            <a:r>
              <a:rPr lang="cs-CZ"/>
              <a:t>Kliknutím lze upravit styl.</a:t>
            </a:r>
            <a:endParaRPr lang="cs-CZ" dirty="0"/>
          </a:p>
        </p:txBody>
      </p:sp>
      <p:sp>
        <p:nvSpPr>
          <p:cNvPr id="3" name="Podnadpis 2"/>
          <p:cNvSpPr>
            <a:spLocks noGrp="1"/>
          </p:cNvSpPr>
          <p:nvPr>
            <p:ph type="subTitle" idx="1"/>
          </p:nvPr>
        </p:nvSpPr>
        <p:spPr>
          <a:xfrm>
            <a:off x="152134" y="3602038"/>
            <a:ext cx="8847800" cy="259873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48A4114F-6EBB-A8B8-C485-500F272E8EE1}"/>
              </a:ext>
            </a:extLst>
          </p:cNvPr>
          <p:cNvSpPr>
            <a:spLocks noGrp="1"/>
          </p:cNvSpPr>
          <p:nvPr>
            <p:ph type="dt" sz="half" idx="10"/>
          </p:nvPr>
        </p:nvSpPr>
        <p:spPr/>
        <p:txBody>
          <a:bodyPr/>
          <a:lstStyle>
            <a:lvl1pPr>
              <a:defRPr/>
            </a:lvl1pPr>
          </a:lstStyle>
          <a:p>
            <a:pPr>
              <a:defRPr/>
            </a:pPr>
            <a:endParaRPr lang="cs-CZ"/>
          </a:p>
        </p:txBody>
      </p:sp>
      <p:sp>
        <p:nvSpPr>
          <p:cNvPr id="5" name="Zástupný symbol pro zápatí 4">
            <a:extLst>
              <a:ext uri="{FF2B5EF4-FFF2-40B4-BE49-F238E27FC236}">
                <a16:creationId xmlns:a16="http://schemas.microsoft.com/office/drawing/2014/main" id="{C7A93AAC-84C5-2F69-F481-D27F4106FB9D}"/>
              </a:ext>
            </a:extLst>
          </p:cNvPr>
          <p:cNvSpPr>
            <a:spLocks noGrp="1"/>
          </p:cNvSpPr>
          <p:nvPr>
            <p:ph type="ftr" sz="quarter" idx="11"/>
          </p:nvPr>
        </p:nvSpPr>
        <p:spPr>
          <a:xfrm>
            <a:off x="957263" y="6356350"/>
            <a:ext cx="7423150" cy="320675"/>
          </a:xfrm>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0F98218B-5EB8-B1A0-3006-9BA4DE96DA64}"/>
              </a:ext>
            </a:extLst>
          </p:cNvPr>
          <p:cNvSpPr>
            <a:spLocks noGrp="1"/>
          </p:cNvSpPr>
          <p:nvPr>
            <p:ph type="sldNum" sz="quarter" idx="12"/>
          </p:nvPr>
        </p:nvSpPr>
        <p:spPr/>
        <p:txBody>
          <a:bodyPr/>
          <a:lstStyle>
            <a:lvl1pPr>
              <a:defRPr/>
            </a:lvl1pPr>
          </a:lstStyle>
          <a:p>
            <a:fld id="{CD90DF26-33EA-43A5-B2E0-04B697AA8298}" type="slidenum">
              <a:rPr lang="cs-CZ" altLang="cs-CZ" smtClean="0"/>
              <a:pPr/>
              <a:t>‹#›</a:t>
            </a:fld>
            <a:endParaRPr lang="cs-CZ" altLang="cs-CZ"/>
          </a:p>
        </p:txBody>
      </p:sp>
    </p:spTree>
    <p:extLst>
      <p:ext uri="{BB962C8B-B14F-4D97-AF65-F5344CB8AC3E}">
        <p14:creationId xmlns:p14="http://schemas.microsoft.com/office/powerpoint/2010/main" val="3224803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150147" y="1054248"/>
            <a:ext cx="8849787" cy="1021977"/>
          </a:xfrm>
        </p:spPr>
        <p:txBody>
          <a:bodyPr/>
          <a:lstStyle>
            <a:lvl1pPr>
              <a:defRPr sz="2700"/>
            </a:lvl1pPr>
          </a:lstStyle>
          <a:p>
            <a:r>
              <a:rPr lang="cs-CZ"/>
              <a:t>Kliknutím lze upravit styl.</a:t>
            </a:r>
            <a:endParaRPr lang="cs-CZ" dirty="0"/>
          </a:p>
        </p:txBody>
      </p:sp>
      <p:sp>
        <p:nvSpPr>
          <p:cNvPr id="3" name="Zástupný obsah 2"/>
          <p:cNvSpPr>
            <a:spLocks noGrp="1"/>
          </p:cNvSpPr>
          <p:nvPr>
            <p:ph sz="half" idx="1"/>
          </p:nvPr>
        </p:nvSpPr>
        <p:spPr>
          <a:xfrm>
            <a:off x="152135" y="2162287"/>
            <a:ext cx="4338903" cy="4014676"/>
          </a:xfrm>
        </p:spPr>
        <p:txBody>
          <a:bodyPr>
            <a:normAutofit/>
          </a:bodyPr>
          <a:lstStyle>
            <a:lvl1pPr>
              <a:defRPr sz="1200"/>
            </a:lvl1pPr>
          </a:lstStyle>
          <a:p>
            <a:pPr lvl="0"/>
            <a:r>
              <a:rPr lang="cs-CZ"/>
              <a:t>Po kliknutí můžete upravovat styly textu v předloze.</a:t>
            </a:r>
          </a:p>
        </p:txBody>
      </p:sp>
      <p:sp>
        <p:nvSpPr>
          <p:cNvPr id="4" name="Zástupný obsah 3"/>
          <p:cNvSpPr>
            <a:spLocks noGrp="1"/>
          </p:cNvSpPr>
          <p:nvPr>
            <p:ph sz="half" idx="2"/>
          </p:nvPr>
        </p:nvSpPr>
        <p:spPr>
          <a:xfrm>
            <a:off x="4652962" y="2162285"/>
            <a:ext cx="4346972" cy="4038490"/>
          </a:xfrm>
        </p:spPr>
        <p:txBody>
          <a:bodyPr>
            <a:normAutofit/>
          </a:bodyPr>
          <a:lstStyle>
            <a:lvl1pPr>
              <a:defRPr sz="1200"/>
            </a:lvl1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AEF4A767-0E82-6E92-D5F8-4B8EE730D866}"/>
              </a:ext>
            </a:extLst>
          </p:cNvPr>
          <p:cNvSpPr>
            <a:spLocks noGrp="1"/>
          </p:cNvSpPr>
          <p:nvPr>
            <p:ph type="dt" sz="half" idx="10"/>
          </p:nvPr>
        </p:nvSpPr>
        <p:spPr/>
        <p:txBody>
          <a:bodyPr/>
          <a:lstStyle>
            <a:lvl1pPr>
              <a:defRPr/>
            </a:lvl1pPr>
          </a:lstStyle>
          <a:p>
            <a:pPr>
              <a:defRPr/>
            </a:pPr>
            <a:endParaRPr lang="cs-CZ" altLang="cs-CZ"/>
          </a:p>
        </p:txBody>
      </p:sp>
      <p:sp>
        <p:nvSpPr>
          <p:cNvPr id="6" name="Zástupný symbol pro zápatí 5">
            <a:extLst>
              <a:ext uri="{FF2B5EF4-FFF2-40B4-BE49-F238E27FC236}">
                <a16:creationId xmlns:a16="http://schemas.microsoft.com/office/drawing/2014/main" id="{8AC71FA5-8709-22A3-A9CD-05E730946DF8}"/>
              </a:ext>
            </a:extLst>
          </p:cNvPr>
          <p:cNvSpPr>
            <a:spLocks noGrp="1"/>
          </p:cNvSpPr>
          <p:nvPr>
            <p:ph type="ftr" sz="quarter" idx="11"/>
          </p:nvPr>
        </p:nvSpPr>
        <p:spPr>
          <a:xfrm>
            <a:off x="927100" y="6353175"/>
            <a:ext cx="7453313" cy="312738"/>
          </a:xfrm>
        </p:spPr>
        <p:txBody>
          <a:bodyPr/>
          <a:lstStyle>
            <a:lvl1pPr>
              <a:defRPr/>
            </a:lvl1pPr>
          </a:lstStyle>
          <a:p>
            <a:pPr>
              <a:defRPr/>
            </a:pPr>
            <a:endParaRPr lang="cs-CZ" altLang="cs-CZ"/>
          </a:p>
        </p:txBody>
      </p:sp>
      <p:sp>
        <p:nvSpPr>
          <p:cNvPr id="7" name="Zástupný symbol pro číslo snímku 6">
            <a:extLst>
              <a:ext uri="{FF2B5EF4-FFF2-40B4-BE49-F238E27FC236}">
                <a16:creationId xmlns:a16="http://schemas.microsoft.com/office/drawing/2014/main" id="{1686F4BC-A926-CC5D-519C-558E62D27463}"/>
              </a:ext>
            </a:extLst>
          </p:cNvPr>
          <p:cNvSpPr>
            <a:spLocks noGrp="1"/>
          </p:cNvSpPr>
          <p:nvPr>
            <p:ph type="sldNum" sz="quarter" idx="12"/>
          </p:nvPr>
        </p:nvSpPr>
        <p:spPr/>
        <p:txBody>
          <a:bodyPr/>
          <a:lstStyle>
            <a:lvl1pPr>
              <a:defRPr/>
            </a:lvl1pPr>
          </a:lstStyle>
          <a:p>
            <a:pPr>
              <a:defRPr/>
            </a:pPr>
            <a:fld id="{AEAF9A2A-24B4-4B9E-BA65-45EF6F71A7A2}" type="slidenum">
              <a:rPr lang="cs-CZ" altLang="cs-CZ"/>
              <a:pPr>
                <a:defRPr/>
              </a:pPr>
              <a:t>‹#›</a:t>
            </a:fld>
            <a:endParaRPr lang="cs-CZ" altLang="cs-CZ"/>
          </a:p>
        </p:txBody>
      </p:sp>
    </p:spTree>
    <p:extLst>
      <p:ext uri="{BB962C8B-B14F-4D97-AF65-F5344CB8AC3E}">
        <p14:creationId xmlns:p14="http://schemas.microsoft.com/office/powerpoint/2010/main" val="3738481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symbol pro datum 2">
            <a:extLst>
              <a:ext uri="{FF2B5EF4-FFF2-40B4-BE49-F238E27FC236}">
                <a16:creationId xmlns:a16="http://schemas.microsoft.com/office/drawing/2014/main" id="{4B780483-BBFF-6F22-03B8-A1D0FA2CC34A}"/>
              </a:ext>
            </a:extLst>
          </p:cNvPr>
          <p:cNvSpPr>
            <a:spLocks noGrp="1"/>
          </p:cNvSpPr>
          <p:nvPr>
            <p:ph type="dt" sz="half" idx="10"/>
          </p:nvPr>
        </p:nvSpPr>
        <p:spPr/>
        <p:txBody>
          <a:bodyPr/>
          <a:lstStyle>
            <a:lvl1pPr>
              <a:defRPr/>
            </a:lvl1pPr>
          </a:lstStyle>
          <a:p>
            <a:pPr>
              <a:defRPr/>
            </a:pPr>
            <a:endParaRPr lang="cs-CZ" altLang="cs-CZ"/>
          </a:p>
        </p:txBody>
      </p:sp>
      <p:sp>
        <p:nvSpPr>
          <p:cNvPr id="4" name="Zástupný symbol pro zápatí 3">
            <a:extLst>
              <a:ext uri="{FF2B5EF4-FFF2-40B4-BE49-F238E27FC236}">
                <a16:creationId xmlns:a16="http://schemas.microsoft.com/office/drawing/2014/main" id="{49735FDD-B77D-EC44-1846-8FF3D7D6CE6C}"/>
              </a:ext>
            </a:extLst>
          </p:cNvPr>
          <p:cNvSpPr>
            <a:spLocks noGrp="1"/>
          </p:cNvSpPr>
          <p:nvPr>
            <p:ph type="ftr" sz="quarter" idx="11"/>
          </p:nvPr>
        </p:nvSpPr>
        <p:spPr>
          <a:xfrm>
            <a:off x="927100" y="6353175"/>
            <a:ext cx="7453313" cy="312738"/>
          </a:xfrm>
        </p:spPr>
        <p:txBody>
          <a:bodyPr/>
          <a:lstStyle>
            <a:lvl1pPr>
              <a:defRPr/>
            </a:lvl1pPr>
          </a:lstStyle>
          <a:p>
            <a:pPr>
              <a:defRPr/>
            </a:pPr>
            <a:endParaRPr lang="cs-CZ" altLang="cs-CZ"/>
          </a:p>
        </p:txBody>
      </p:sp>
      <p:sp>
        <p:nvSpPr>
          <p:cNvPr id="5" name="Zástupný symbol pro číslo snímku 4">
            <a:extLst>
              <a:ext uri="{FF2B5EF4-FFF2-40B4-BE49-F238E27FC236}">
                <a16:creationId xmlns:a16="http://schemas.microsoft.com/office/drawing/2014/main" id="{B68D08BC-B2E6-61B1-A3C5-8F0FA869BE5A}"/>
              </a:ext>
            </a:extLst>
          </p:cNvPr>
          <p:cNvSpPr>
            <a:spLocks noGrp="1"/>
          </p:cNvSpPr>
          <p:nvPr>
            <p:ph type="sldNum" sz="quarter" idx="12"/>
          </p:nvPr>
        </p:nvSpPr>
        <p:spPr/>
        <p:txBody>
          <a:bodyPr/>
          <a:lstStyle>
            <a:lvl1pPr>
              <a:defRPr/>
            </a:lvl1pPr>
          </a:lstStyle>
          <a:p>
            <a:pPr>
              <a:defRPr/>
            </a:pPr>
            <a:fld id="{2CEF6A9D-DAB4-4D4C-A65F-F2E36FC5061B}" type="slidenum">
              <a:rPr lang="cs-CZ" altLang="cs-CZ"/>
              <a:pPr>
                <a:defRPr/>
              </a:pPr>
              <a:t>‹#›</a:t>
            </a:fld>
            <a:endParaRPr lang="cs-CZ" altLang="cs-CZ"/>
          </a:p>
        </p:txBody>
      </p:sp>
    </p:spTree>
    <p:extLst>
      <p:ext uri="{BB962C8B-B14F-4D97-AF65-F5344CB8AC3E}">
        <p14:creationId xmlns:p14="http://schemas.microsoft.com/office/powerpoint/2010/main" val="1598302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B82010B2-1CC6-F636-AFD8-38B27B4A0860}"/>
              </a:ext>
            </a:extLst>
          </p:cNvPr>
          <p:cNvSpPr>
            <a:spLocks noGrp="1"/>
          </p:cNvSpPr>
          <p:nvPr>
            <p:ph type="dt" sz="half" idx="10"/>
          </p:nvPr>
        </p:nvSpPr>
        <p:spPr/>
        <p:txBody>
          <a:bodyPr/>
          <a:lstStyle>
            <a:lvl1pPr>
              <a:defRPr/>
            </a:lvl1pPr>
          </a:lstStyle>
          <a:p>
            <a:pPr>
              <a:defRPr/>
            </a:pPr>
            <a:endParaRPr lang="cs-CZ" altLang="cs-CZ"/>
          </a:p>
        </p:txBody>
      </p:sp>
      <p:sp>
        <p:nvSpPr>
          <p:cNvPr id="3" name="Zástupný symbol pro zápatí 2">
            <a:extLst>
              <a:ext uri="{FF2B5EF4-FFF2-40B4-BE49-F238E27FC236}">
                <a16:creationId xmlns:a16="http://schemas.microsoft.com/office/drawing/2014/main" id="{89B7DCEF-28E3-F716-2BFD-250E4054F8CC}"/>
              </a:ext>
            </a:extLst>
          </p:cNvPr>
          <p:cNvSpPr>
            <a:spLocks noGrp="1"/>
          </p:cNvSpPr>
          <p:nvPr>
            <p:ph type="ftr" sz="quarter" idx="11"/>
          </p:nvPr>
        </p:nvSpPr>
        <p:spPr>
          <a:xfrm>
            <a:off x="927100" y="6356350"/>
            <a:ext cx="7453313" cy="309563"/>
          </a:xfrm>
        </p:spPr>
        <p:txBody>
          <a:bodyPr/>
          <a:lstStyle>
            <a:lvl1pPr>
              <a:defRPr/>
            </a:lvl1pPr>
          </a:lstStyle>
          <a:p>
            <a:pPr>
              <a:defRPr/>
            </a:pPr>
            <a:endParaRPr lang="cs-CZ" altLang="cs-CZ"/>
          </a:p>
        </p:txBody>
      </p:sp>
      <p:sp>
        <p:nvSpPr>
          <p:cNvPr id="4" name="Zástupný symbol pro číslo snímku 3">
            <a:extLst>
              <a:ext uri="{FF2B5EF4-FFF2-40B4-BE49-F238E27FC236}">
                <a16:creationId xmlns:a16="http://schemas.microsoft.com/office/drawing/2014/main" id="{147FB671-9A7B-E634-3A7D-D5380253C32B}"/>
              </a:ext>
            </a:extLst>
          </p:cNvPr>
          <p:cNvSpPr>
            <a:spLocks noGrp="1"/>
          </p:cNvSpPr>
          <p:nvPr>
            <p:ph type="sldNum" sz="quarter" idx="12"/>
          </p:nvPr>
        </p:nvSpPr>
        <p:spPr/>
        <p:txBody>
          <a:bodyPr/>
          <a:lstStyle>
            <a:lvl1pPr>
              <a:defRPr/>
            </a:lvl1pPr>
          </a:lstStyle>
          <a:p>
            <a:pPr>
              <a:defRPr/>
            </a:pPr>
            <a:fld id="{7EA6D0FC-789B-4FEB-B854-2ACF36B1538D}" type="slidenum">
              <a:rPr lang="cs-CZ" altLang="cs-CZ"/>
              <a:pPr>
                <a:defRPr/>
              </a:pPr>
              <a:t>‹#›</a:t>
            </a:fld>
            <a:endParaRPr lang="cs-CZ" altLang="cs-CZ"/>
          </a:p>
        </p:txBody>
      </p:sp>
    </p:spTree>
    <p:extLst>
      <p:ext uri="{BB962C8B-B14F-4D97-AF65-F5344CB8AC3E}">
        <p14:creationId xmlns:p14="http://schemas.microsoft.com/office/powerpoint/2010/main" val="904953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cs-CZ"/>
              <a:t>Kliknutím lze upravit styl.</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Date Placeholder 3">
            <a:extLst>
              <a:ext uri="{FF2B5EF4-FFF2-40B4-BE49-F238E27FC236}">
                <a16:creationId xmlns:a16="http://schemas.microsoft.com/office/drawing/2014/main" id="{0423866F-3ECF-2B03-6299-92A85575F443}"/>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AC9D8BA9-5423-252C-BD33-E35BBA8E6BD6}"/>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E4D6AC3D-2A52-78D1-FDC1-A03A32FF3DA9}"/>
              </a:ext>
            </a:extLst>
          </p:cNvPr>
          <p:cNvSpPr>
            <a:spLocks noGrp="1"/>
          </p:cNvSpPr>
          <p:nvPr>
            <p:ph type="sldNum" sz="quarter" idx="12"/>
          </p:nvPr>
        </p:nvSpPr>
        <p:spPr/>
        <p:txBody>
          <a:bodyPr/>
          <a:lstStyle>
            <a:lvl1pPr>
              <a:defRPr/>
            </a:lvl1pPr>
          </a:lstStyle>
          <a:p>
            <a:pPr>
              <a:defRPr/>
            </a:pPr>
            <a:fld id="{5EC904CA-3D9E-4081-8747-EEE3A7FA4B9D}" type="slidenum">
              <a:rPr lang="cs-CZ" altLang="cs-CZ"/>
              <a:pPr>
                <a:defRPr/>
              </a:pPr>
              <a:t>‹#›</a:t>
            </a:fld>
            <a:endParaRPr lang="cs-CZ" altLang="cs-CZ"/>
          </a:p>
        </p:txBody>
      </p:sp>
    </p:spTree>
    <p:extLst>
      <p:ext uri="{BB962C8B-B14F-4D97-AF65-F5344CB8AC3E}">
        <p14:creationId xmlns:p14="http://schemas.microsoft.com/office/powerpoint/2010/main" val="3219336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405BD2DF-BA5A-2818-0499-4A3740207E58}"/>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773B4DAD-A5CD-FF0E-E940-354309621587}"/>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045D583D-6B4D-53CC-CA61-422DF77D2020}"/>
              </a:ext>
            </a:extLst>
          </p:cNvPr>
          <p:cNvSpPr>
            <a:spLocks noGrp="1"/>
          </p:cNvSpPr>
          <p:nvPr>
            <p:ph type="sldNum" sz="quarter" idx="12"/>
          </p:nvPr>
        </p:nvSpPr>
        <p:spPr/>
        <p:txBody>
          <a:bodyPr/>
          <a:lstStyle>
            <a:lvl1pPr>
              <a:defRPr/>
            </a:lvl1pPr>
          </a:lstStyle>
          <a:p>
            <a:pPr>
              <a:defRPr/>
            </a:pPr>
            <a:fld id="{73422CA9-E190-42C0-92EC-BD30D9C9B964}" type="slidenum">
              <a:rPr lang="cs-CZ" altLang="cs-CZ"/>
              <a:pPr>
                <a:defRPr/>
              </a:pPr>
              <a:t>‹#›</a:t>
            </a:fld>
            <a:endParaRPr lang="cs-CZ" altLang="cs-CZ"/>
          </a:p>
        </p:txBody>
      </p:sp>
    </p:spTree>
    <p:extLst>
      <p:ext uri="{BB962C8B-B14F-4D97-AF65-F5344CB8AC3E}">
        <p14:creationId xmlns:p14="http://schemas.microsoft.com/office/powerpoint/2010/main" val="1707427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cs-CZ"/>
              <a:t>Kliknutím lze upravit styl.</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Date Placeholder 3">
            <a:extLst>
              <a:ext uri="{FF2B5EF4-FFF2-40B4-BE49-F238E27FC236}">
                <a16:creationId xmlns:a16="http://schemas.microsoft.com/office/drawing/2014/main" id="{E0BB6EA3-DFF0-CA7C-5B94-0946FC9B7A5E}"/>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127C0DDD-8E8A-5C88-26DC-6FB186307EA5}"/>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909BB022-16BD-935E-7581-6F4D2DC6F000}"/>
              </a:ext>
            </a:extLst>
          </p:cNvPr>
          <p:cNvSpPr>
            <a:spLocks noGrp="1"/>
          </p:cNvSpPr>
          <p:nvPr>
            <p:ph type="sldNum" sz="quarter" idx="12"/>
          </p:nvPr>
        </p:nvSpPr>
        <p:spPr/>
        <p:txBody>
          <a:bodyPr/>
          <a:lstStyle>
            <a:lvl1pPr>
              <a:defRPr/>
            </a:lvl1pPr>
          </a:lstStyle>
          <a:p>
            <a:pPr>
              <a:defRPr/>
            </a:pPr>
            <a:fld id="{56E4D9E8-F63E-4E10-8EE1-6A74D31DAB52}" type="slidenum">
              <a:rPr lang="cs-CZ" altLang="cs-CZ"/>
              <a:pPr>
                <a:defRPr/>
              </a:pPr>
              <a:t>‹#›</a:t>
            </a:fld>
            <a:endParaRPr lang="cs-CZ" altLang="cs-CZ"/>
          </a:p>
        </p:txBody>
      </p:sp>
    </p:spTree>
    <p:extLst>
      <p:ext uri="{BB962C8B-B14F-4D97-AF65-F5344CB8AC3E}">
        <p14:creationId xmlns:p14="http://schemas.microsoft.com/office/powerpoint/2010/main" val="2300264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sz="half" idx="1"/>
          </p:nvPr>
        </p:nvSpPr>
        <p:spPr>
          <a:xfrm>
            <a:off x="6286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Content Placeholder 3"/>
          <p:cNvSpPr>
            <a:spLocks noGrp="1"/>
          </p:cNvSpPr>
          <p:nvPr>
            <p:ph sz="half" idx="2"/>
          </p:nvPr>
        </p:nvSpPr>
        <p:spPr>
          <a:xfrm>
            <a:off x="46291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683A3318-5132-6A73-6C07-6F581A39819D}"/>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C46F1FA7-9208-2FC3-75F1-76C67AD17FC2}"/>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D5B9A029-3FA0-8107-E953-4CF2FADEE001}"/>
              </a:ext>
            </a:extLst>
          </p:cNvPr>
          <p:cNvSpPr>
            <a:spLocks noGrp="1"/>
          </p:cNvSpPr>
          <p:nvPr>
            <p:ph type="sldNum" sz="quarter" idx="12"/>
          </p:nvPr>
        </p:nvSpPr>
        <p:spPr/>
        <p:txBody>
          <a:bodyPr/>
          <a:lstStyle>
            <a:lvl1pPr>
              <a:defRPr/>
            </a:lvl1pPr>
          </a:lstStyle>
          <a:p>
            <a:pPr>
              <a:defRPr/>
            </a:pPr>
            <a:fld id="{63F6DA0F-206D-4FEB-9080-D7A33D8F40C7}" type="slidenum">
              <a:rPr lang="cs-CZ" altLang="cs-CZ"/>
              <a:pPr>
                <a:defRPr/>
              </a:pPr>
              <a:t>‹#›</a:t>
            </a:fld>
            <a:endParaRPr lang="cs-CZ" altLang="cs-CZ"/>
          </a:p>
        </p:txBody>
      </p:sp>
    </p:spTree>
    <p:extLst>
      <p:ext uri="{BB962C8B-B14F-4D97-AF65-F5344CB8AC3E}">
        <p14:creationId xmlns:p14="http://schemas.microsoft.com/office/powerpoint/2010/main" val="21330836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4" name="Content Placeholder 3"/>
          <p:cNvSpPr>
            <a:spLocks noGrp="1"/>
          </p:cNvSpPr>
          <p:nvPr>
            <p:ph sz="half" idx="2"/>
          </p:nvPr>
        </p:nvSpPr>
        <p:spPr>
          <a:xfrm>
            <a:off x="629842" y="2505075"/>
            <a:ext cx="3868340"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6" name="Content Placeholder 5"/>
          <p:cNvSpPr>
            <a:spLocks noGrp="1"/>
          </p:cNvSpPr>
          <p:nvPr>
            <p:ph sz="quarter" idx="4"/>
          </p:nvPr>
        </p:nvSpPr>
        <p:spPr>
          <a:xfrm>
            <a:off x="4629150" y="2505075"/>
            <a:ext cx="3887391"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Date Placeholder 3">
            <a:extLst>
              <a:ext uri="{FF2B5EF4-FFF2-40B4-BE49-F238E27FC236}">
                <a16:creationId xmlns:a16="http://schemas.microsoft.com/office/drawing/2014/main" id="{136A2614-B21F-E796-15E1-0C1E078329E3}"/>
              </a:ext>
            </a:extLst>
          </p:cNvPr>
          <p:cNvSpPr>
            <a:spLocks noGrp="1"/>
          </p:cNvSpPr>
          <p:nvPr>
            <p:ph type="dt" sz="half" idx="10"/>
          </p:nvPr>
        </p:nvSpPr>
        <p:spPr/>
        <p:txBody>
          <a:bodyPr/>
          <a:lstStyle>
            <a:lvl1pPr>
              <a:defRPr/>
            </a:lvl1pPr>
          </a:lstStyle>
          <a:p>
            <a:pPr>
              <a:defRPr/>
            </a:pPr>
            <a:endParaRPr lang="cs-CZ" altLang="cs-CZ"/>
          </a:p>
        </p:txBody>
      </p:sp>
      <p:sp>
        <p:nvSpPr>
          <p:cNvPr id="8" name="Footer Placeholder 4">
            <a:extLst>
              <a:ext uri="{FF2B5EF4-FFF2-40B4-BE49-F238E27FC236}">
                <a16:creationId xmlns:a16="http://schemas.microsoft.com/office/drawing/2014/main" id="{EBF7ED59-6836-F6C2-6A0E-7853F694C11C}"/>
              </a:ext>
            </a:extLst>
          </p:cNvPr>
          <p:cNvSpPr>
            <a:spLocks noGrp="1"/>
          </p:cNvSpPr>
          <p:nvPr>
            <p:ph type="ftr" sz="quarter" idx="11"/>
          </p:nvPr>
        </p:nvSpPr>
        <p:spPr/>
        <p:txBody>
          <a:bodyPr/>
          <a:lstStyle>
            <a:lvl1pPr>
              <a:defRPr/>
            </a:lvl1pPr>
          </a:lstStyle>
          <a:p>
            <a:pPr>
              <a:defRPr/>
            </a:pPr>
            <a:endParaRPr lang="cs-CZ" altLang="cs-CZ"/>
          </a:p>
        </p:txBody>
      </p:sp>
      <p:sp>
        <p:nvSpPr>
          <p:cNvPr id="9" name="Slide Number Placeholder 5">
            <a:extLst>
              <a:ext uri="{FF2B5EF4-FFF2-40B4-BE49-F238E27FC236}">
                <a16:creationId xmlns:a16="http://schemas.microsoft.com/office/drawing/2014/main" id="{186C6161-BE96-2579-5120-CFB7BC8B4A59}"/>
              </a:ext>
            </a:extLst>
          </p:cNvPr>
          <p:cNvSpPr>
            <a:spLocks noGrp="1"/>
          </p:cNvSpPr>
          <p:nvPr>
            <p:ph type="sldNum" sz="quarter" idx="12"/>
          </p:nvPr>
        </p:nvSpPr>
        <p:spPr/>
        <p:txBody>
          <a:bodyPr/>
          <a:lstStyle>
            <a:lvl1pPr>
              <a:defRPr/>
            </a:lvl1pPr>
          </a:lstStyle>
          <a:p>
            <a:pPr>
              <a:defRPr/>
            </a:pPr>
            <a:fld id="{FCD008DC-81E4-42B8-82C0-B47650FF49C6}" type="slidenum">
              <a:rPr lang="cs-CZ" altLang="cs-CZ"/>
              <a:pPr>
                <a:defRPr/>
              </a:pPr>
              <a:t>‹#›</a:t>
            </a:fld>
            <a:endParaRPr lang="cs-CZ" altLang="cs-CZ"/>
          </a:p>
        </p:txBody>
      </p:sp>
    </p:spTree>
    <p:extLst>
      <p:ext uri="{BB962C8B-B14F-4D97-AF65-F5344CB8AC3E}">
        <p14:creationId xmlns:p14="http://schemas.microsoft.com/office/powerpoint/2010/main" val="4856584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008465A-857E-0789-6284-CDA8B03C6252}"/>
              </a:ext>
            </a:extLst>
          </p:cNvPr>
          <p:cNvSpPr>
            <a:spLocks noGrp="1"/>
          </p:cNvSpPr>
          <p:nvPr>
            <p:ph type="dt" sz="half" idx="10"/>
          </p:nvPr>
        </p:nvSpPr>
        <p:spPr/>
        <p:txBody>
          <a:bodyPr/>
          <a:lstStyle>
            <a:lvl1pPr>
              <a:defRPr/>
            </a:lvl1pPr>
          </a:lstStyle>
          <a:p>
            <a:pPr>
              <a:defRPr/>
            </a:pPr>
            <a:endParaRPr lang="cs-CZ" altLang="cs-CZ"/>
          </a:p>
        </p:txBody>
      </p:sp>
      <p:sp>
        <p:nvSpPr>
          <p:cNvPr id="3" name="Footer Placeholder 4">
            <a:extLst>
              <a:ext uri="{FF2B5EF4-FFF2-40B4-BE49-F238E27FC236}">
                <a16:creationId xmlns:a16="http://schemas.microsoft.com/office/drawing/2014/main" id="{EB3F50E4-3273-E2AC-37B3-BC0ACD23D8BA}"/>
              </a:ext>
            </a:extLst>
          </p:cNvPr>
          <p:cNvSpPr>
            <a:spLocks noGrp="1"/>
          </p:cNvSpPr>
          <p:nvPr>
            <p:ph type="ftr" sz="quarter" idx="11"/>
          </p:nvPr>
        </p:nvSpPr>
        <p:spPr/>
        <p:txBody>
          <a:bodyPr/>
          <a:lstStyle>
            <a:lvl1pPr>
              <a:defRPr/>
            </a:lvl1pPr>
          </a:lstStyle>
          <a:p>
            <a:pPr>
              <a:defRPr/>
            </a:pPr>
            <a:endParaRPr lang="cs-CZ" altLang="cs-CZ"/>
          </a:p>
        </p:txBody>
      </p:sp>
      <p:sp>
        <p:nvSpPr>
          <p:cNvPr id="4" name="Slide Number Placeholder 5">
            <a:extLst>
              <a:ext uri="{FF2B5EF4-FFF2-40B4-BE49-F238E27FC236}">
                <a16:creationId xmlns:a16="http://schemas.microsoft.com/office/drawing/2014/main" id="{BCC3D6AE-C250-84B9-2A98-4F645D1669F1}"/>
              </a:ext>
            </a:extLst>
          </p:cNvPr>
          <p:cNvSpPr>
            <a:spLocks noGrp="1"/>
          </p:cNvSpPr>
          <p:nvPr>
            <p:ph type="sldNum" sz="quarter" idx="12"/>
          </p:nvPr>
        </p:nvSpPr>
        <p:spPr/>
        <p:txBody>
          <a:bodyPr/>
          <a:lstStyle>
            <a:lvl1pPr>
              <a:defRPr/>
            </a:lvl1pPr>
          </a:lstStyle>
          <a:p>
            <a:pPr>
              <a:defRPr/>
            </a:pPr>
            <a:fld id="{7F511A08-CD1D-4FAB-861F-9962FBC53031}" type="slidenum">
              <a:rPr lang="cs-CZ" altLang="cs-CZ"/>
              <a:pPr>
                <a:defRPr/>
              </a:pPr>
              <a:t>‹#›</a:t>
            </a:fld>
            <a:endParaRPr lang="cs-CZ" altLang="cs-CZ"/>
          </a:p>
        </p:txBody>
      </p:sp>
    </p:spTree>
    <p:extLst>
      <p:ext uri="{BB962C8B-B14F-4D97-AF65-F5344CB8AC3E}">
        <p14:creationId xmlns:p14="http://schemas.microsoft.com/office/powerpoint/2010/main" val="4126802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037CBB8B-7DE4-211D-AD1F-A6D0309D496D}"/>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96466F6E-9609-55C9-689A-410188D83127}"/>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4EE98215-32D8-D136-32AA-0DB87662EE05}"/>
              </a:ext>
            </a:extLst>
          </p:cNvPr>
          <p:cNvSpPr>
            <a:spLocks noGrp="1"/>
          </p:cNvSpPr>
          <p:nvPr>
            <p:ph type="sldNum" sz="quarter" idx="12"/>
          </p:nvPr>
        </p:nvSpPr>
        <p:spPr/>
        <p:txBody>
          <a:bodyPr/>
          <a:lstStyle>
            <a:lvl1pPr>
              <a:defRPr/>
            </a:lvl1pPr>
          </a:lstStyle>
          <a:p>
            <a:pPr>
              <a:defRPr/>
            </a:pPr>
            <a:fld id="{DC09F256-8BB7-4802-968C-9CA69BB8DEEA}" type="slidenum">
              <a:rPr lang="cs-CZ" altLang="cs-CZ"/>
              <a:pPr>
                <a:defRPr/>
              </a:pPr>
              <a:t>‹#›</a:t>
            </a:fld>
            <a:endParaRPr lang="cs-CZ" altLang="cs-CZ"/>
          </a:p>
        </p:txBody>
      </p:sp>
    </p:spTree>
    <p:extLst>
      <p:ext uri="{BB962C8B-B14F-4D97-AF65-F5344CB8AC3E}">
        <p14:creationId xmlns:p14="http://schemas.microsoft.com/office/powerpoint/2010/main" val="1010814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obsah 2"/>
          <p:cNvSpPr>
            <a:spLocks noGrp="1"/>
          </p:cNvSpPr>
          <p:nvPr>
            <p:ph idx="1"/>
          </p:nvPr>
        </p:nvSpPr>
        <p:spPr/>
        <p:txBody>
          <a:bodyPr/>
          <a:lstStyle>
            <a:lvl1pPr>
              <a:defRPr sz="1200"/>
            </a:lvl1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BF47889D-F239-6A71-EAC1-C372333A99CC}"/>
              </a:ext>
            </a:extLst>
          </p:cNvPr>
          <p:cNvSpPr>
            <a:spLocks noGrp="1"/>
          </p:cNvSpPr>
          <p:nvPr>
            <p:ph type="dt" sz="half" idx="10"/>
          </p:nvPr>
        </p:nvSpPr>
        <p:spPr/>
        <p:txBody>
          <a:bodyPr/>
          <a:lstStyle>
            <a:lvl1pPr>
              <a:defRPr/>
            </a:lvl1pPr>
          </a:lstStyle>
          <a:p>
            <a:pPr>
              <a:defRPr/>
            </a:pPr>
            <a:endParaRPr lang="cs-CZ"/>
          </a:p>
        </p:txBody>
      </p:sp>
      <p:sp>
        <p:nvSpPr>
          <p:cNvPr id="5" name="Zástupný symbol pro zápatí 4">
            <a:extLst>
              <a:ext uri="{FF2B5EF4-FFF2-40B4-BE49-F238E27FC236}">
                <a16:creationId xmlns:a16="http://schemas.microsoft.com/office/drawing/2014/main" id="{9B32F7EC-5E0D-5240-FF75-60389BF6CAE8}"/>
              </a:ext>
            </a:extLst>
          </p:cNvPr>
          <p:cNvSpPr>
            <a:spLocks noGrp="1"/>
          </p:cNvSpPr>
          <p:nvPr>
            <p:ph type="ftr" sz="quarter" idx="11"/>
          </p:nvPr>
        </p:nvSpPr>
        <p:spPr>
          <a:xfrm>
            <a:off x="927100" y="6356350"/>
            <a:ext cx="7453313" cy="309563"/>
          </a:xfrm>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9B40CD11-2CBA-09BA-99C7-4207F6044192}"/>
              </a:ext>
            </a:extLst>
          </p:cNvPr>
          <p:cNvSpPr>
            <a:spLocks noGrp="1"/>
          </p:cNvSpPr>
          <p:nvPr>
            <p:ph type="sldNum" sz="quarter" idx="12"/>
          </p:nvPr>
        </p:nvSpPr>
        <p:spPr/>
        <p:txBody>
          <a:bodyPr/>
          <a:lstStyle>
            <a:lvl1pPr>
              <a:defRPr/>
            </a:lvl1pPr>
          </a:lstStyle>
          <a:p>
            <a:fld id="{CE46814F-1F08-416F-9194-DEB24DE278AE}" type="slidenum">
              <a:rPr lang="cs-CZ" altLang="cs-CZ" smtClean="0"/>
              <a:pPr/>
              <a:t>‹#›</a:t>
            </a:fld>
            <a:endParaRPr lang="cs-CZ" altLang="cs-CZ"/>
          </a:p>
        </p:txBody>
      </p:sp>
    </p:spTree>
    <p:extLst>
      <p:ext uri="{BB962C8B-B14F-4D97-AF65-F5344CB8AC3E}">
        <p14:creationId xmlns:p14="http://schemas.microsoft.com/office/powerpoint/2010/main" val="26842309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Date Placeholder 3">
            <a:extLst>
              <a:ext uri="{FF2B5EF4-FFF2-40B4-BE49-F238E27FC236}">
                <a16:creationId xmlns:a16="http://schemas.microsoft.com/office/drawing/2014/main" id="{57A57C23-7E8A-1C86-B21A-C7EB6C1FB1BC}"/>
              </a:ext>
            </a:extLst>
          </p:cNvPr>
          <p:cNvSpPr>
            <a:spLocks noGrp="1"/>
          </p:cNvSpPr>
          <p:nvPr>
            <p:ph type="dt" sz="half" idx="10"/>
          </p:nvPr>
        </p:nvSpPr>
        <p:spPr/>
        <p:txBody>
          <a:bodyPr/>
          <a:lstStyle>
            <a:lvl1pPr>
              <a:defRPr/>
            </a:lvl1pPr>
          </a:lstStyle>
          <a:p>
            <a:pPr>
              <a:defRPr/>
            </a:pPr>
            <a:endParaRPr lang="cs-CZ" altLang="cs-CZ"/>
          </a:p>
        </p:txBody>
      </p:sp>
      <p:sp>
        <p:nvSpPr>
          <p:cNvPr id="4" name="Footer Placeholder 4">
            <a:extLst>
              <a:ext uri="{FF2B5EF4-FFF2-40B4-BE49-F238E27FC236}">
                <a16:creationId xmlns:a16="http://schemas.microsoft.com/office/drawing/2014/main" id="{FA262566-D6DA-FC0C-1AB7-60AEA8F2A11E}"/>
              </a:ext>
            </a:extLst>
          </p:cNvPr>
          <p:cNvSpPr>
            <a:spLocks noGrp="1"/>
          </p:cNvSpPr>
          <p:nvPr>
            <p:ph type="ftr" sz="quarter" idx="11"/>
          </p:nvPr>
        </p:nvSpPr>
        <p:spPr/>
        <p:txBody>
          <a:bodyPr/>
          <a:lstStyle>
            <a:lvl1pPr>
              <a:defRPr/>
            </a:lvl1pPr>
          </a:lstStyle>
          <a:p>
            <a:pPr>
              <a:defRPr/>
            </a:pPr>
            <a:endParaRPr lang="cs-CZ" altLang="cs-CZ"/>
          </a:p>
        </p:txBody>
      </p:sp>
      <p:sp>
        <p:nvSpPr>
          <p:cNvPr id="5" name="Slide Number Placeholder 5">
            <a:extLst>
              <a:ext uri="{FF2B5EF4-FFF2-40B4-BE49-F238E27FC236}">
                <a16:creationId xmlns:a16="http://schemas.microsoft.com/office/drawing/2014/main" id="{B47B33D4-765A-0DDA-D02A-E0B05D2353B7}"/>
              </a:ext>
            </a:extLst>
          </p:cNvPr>
          <p:cNvSpPr>
            <a:spLocks noGrp="1"/>
          </p:cNvSpPr>
          <p:nvPr>
            <p:ph type="sldNum" sz="quarter" idx="12"/>
          </p:nvPr>
        </p:nvSpPr>
        <p:spPr/>
        <p:txBody>
          <a:bodyPr/>
          <a:lstStyle>
            <a:lvl1pPr>
              <a:defRPr/>
            </a:lvl1pPr>
          </a:lstStyle>
          <a:p>
            <a:pPr>
              <a:defRPr/>
            </a:pPr>
            <a:fld id="{50A8E2BA-57C2-4627-8883-8787BBACEE13}" type="slidenum">
              <a:rPr lang="cs-CZ" altLang="cs-CZ"/>
              <a:pPr>
                <a:defRPr/>
              </a:pPr>
              <a:t>‹#›</a:t>
            </a:fld>
            <a:endParaRPr lang="cs-CZ" altLang="cs-CZ"/>
          </a:p>
        </p:txBody>
      </p:sp>
    </p:spTree>
    <p:extLst>
      <p:ext uri="{BB962C8B-B14F-4D97-AF65-F5344CB8AC3E}">
        <p14:creationId xmlns:p14="http://schemas.microsoft.com/office/powerpoint/2010/main" val="7536952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457200"/>
            <a:ext cx="8229600" cy="1371600"/>
          </a:xfrm>
        </p:spPr>
        <p:txBody>
          <a:bodyPr/>
          <a:lstStyle/>
          <a:p>
            <a:r>
              <a:rPr lang="cs-CZ"/>
              <a:t>Kliknutím lze upravit styl.</a:t>
            </a:r>
          </a:p>
        </p:txBody>
      </p:sp>
      <p:sp>
        <p:nvSpPr>
          <p:cNvPr id="3" name="Zástupný symbol pro text 2"/>
          <p:cNvSpPr>
            <a:spLocks noGrp="1"/>
          </p:cNvSpPr>
          <p:nvPr>
            <p:ph type="body" sz="half" idx="1"/>
          </p:nvPr>
        </p:nvSpPr>
        <p:spPr>
          <a:xfrm>
            <a:off x="457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5CC502AC-9BF2-0ECA-12C8-D89602EEC17C}"/>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22DDB6DD-BE0D-A23F-3DCE-583BEBE566BD}"/>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1C8E9C2F-A6A4-BA97-0AB9-74C97C6A2121}"/>
              </a:ext>
            </a:extLst>
          </p:cNvPr>
          <p:cNvSpPr>
            <a:spLocks noGrp="1"/>
          </p:cNvSpPr>
          <p:nvPr>
            <p:ph type="sldNum" sz="quarter" idx="12"/>
          </p:nvPr>
        </p:nvSpPr>
        <p:spPr/>
        <p:txBody>
          <a:bodyPr/>
          <a:lstStyle>
            <a:lvl1pPr>
              <a:defRPr/>
            </a:lvl1pPr>
          </a:lstStyle>
          <a:p>
            <a:pPr>
              <a:defRPr/>
            </a:pPr>
            <a:fld id="{36F49B76-9A18-4FB8-81F0-868A6B4C123C}" type="slidenum">
              <a:rPr lang="cs-CZ" altLang="cs-CZ"/>
              <a:pPr>
                <a:defRPr/>
              </a:pPr>
              <a:t>‹#›</a:t>
            </a:fld>
            <a:endParaRPr lang="cs-CZ" altLang="cs-CZ"/>
          </a:p>
        </p:txBody>
      </p:sp>
    </p:spTree>
    <p:extLst>
      <p:ext uri="{BB962C8B-B14F-4D97-AF65-F5344CB8AC3E}">
        <p14:creationId xmlns:p14="http://schemas.microsoft.com/office/powerpoint/2010/main" val="1014442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A7280531-40ED-E930-D838-4FA16B2E3F5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75425" y="6494463"/>
            <a:ext cx="839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6"/>
          <p:cNvSpPr>
            <a:spLocks noGrp="1"/>
          </p:cNvSpPr>
          <p:nvPr>
            <p:ph type="body" sz="quarter" idx="10"/>
          </p:nvPr>
        </p:nvSpPr>
        <p:spPr>
          <a:xfrm>
            <a:off x="509588" y="1568450"/>
            <a:ext cx="8239125" cy="4602595"/>
          </a:xfrm>
        </p:spPr>
        <p:txBody>
          <a:bodyPr/>
          <a:lstStyle>
            <a:lvl1pPr>
              <a:defRPr>
                <a:solidFill>
                  <a:srgbClr val="667385"/>
                </a:solidFill>
              </a:defRPr>
            </a:lvl1pPr>
            <a:lvl2pPr>
              <a:defRPr>
                <a:solidFill>
                  <a:srgbClr val="667385"/>
                </a:solidFill>
              </a:defRPr>
            </a:lvl2pPr>
            <a:lvl3pPr>
              <a:defRPr>
                <a:solidFill>
                  <a:srgbClr val="667385"/>
                </a:solidFill>
              </a:defRPr>
            </a:lvl3pPr>
            <a:lvl4pPr>
              <a:defRPr>
                <a:solidFill>
                  <a:srgbClr val="667385"/>
                </a:solidFill>
              </a:defRPr>
            </a:lvl4pPr>
            <a:lvl5pPr>
              <a:defRPr>
                <a:solidFill>
                  <a:srgbClr val="667385"/>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AT" dirty="0"/>
          </a:p>
        </p:txBody>
      </p:sp>
      <p:sp>
        <p:nvSpPr>
          <p:cNvPr id="22" name="Textplatzhalter 21"/>
          <p:cNvSpPr>
            <a:spLocks noGrp="1"/>
          </p:cNvSpPr>
          <p:nvPr>
            <p:ph type="body" sz="quarter" idx="13"/>
          </p:nvPr>
        </p:nvSpPr>
        <p:spPr>
          <a:xfrm>
            <a:off x="509588" y="404813"/>
            <a:ext cx="6593856" cy="1016000"/>
          </a:xfrm>
        </p:spPr>
        <p:txBody>
          <a:bodyPr anchor="ctr"/>
          <a:lstStyle>
            <a:lvl1pPr marL="0" indent="0">
              <a:buFont typeface="Arial" panose="020B0604020202020204" pitchFamily="34" charset="0"/>
              <a:buNone/>
              <a:defRPr lang="de-DE" sz="4000" b="1" smtClean="0">
                <a:solidFill>
                  <a:srgbClr val="1B80E2"/>
                </a:solidFill>
                <a:latin typeface="Calibri" panose="020F0502020204030204" pitchFamily="34" charset="0"/>
                <a:ea typeface="+mj-ea"/>
                <a:cs typeface="+mj-cs"/>
              </a:defRPr>
            </a:lvl1pPr>
            <a:lvl2pPr>
              <a:defRPr lang="de-DE" sz="1800" smtClean="0"/>
            </a:lvl2pPr>
            <a:lvl3pPr>
              <a:defRPr lang="de-DE" sz="1800" smtClean="0"/>
            </a:lvl3pPr>
            <a:lvl4pPr>
              <a:defRPr lang="de-DE" smtClean="0"/>
            </a:lvl4pPr>
            <a:lvl5pPr>
              <a:defRPr lang="de-AT"/>
            </a:lvl5pPr>
          </a:lstStyle>
          <a:p>
            <a:pPr lvl="0"/>
            <a:r>
              <a:rPr lang="cs-CZ"/>
              <a:t>Po kliknutí můžete upravovat styly textu v předloze.</a:t>
            </a:r>
          </a:p>
        </p:txBody>
      </p:sp>
      <p:sp>
        <p:nvSpPr>
          <p:cNvPr id="3" name="Slide Number Placeholder 5">
            <a:extLst>
              <a:ext uri="{FF2B5EF4-FFF2-40B4-BE49-F238E27FC236}">
                <a16:creationId xmlns:a16="http://schemas.microsoft.com/office/drawing/2014/main" id="{DBC7BCD2-F051-0785-99DB-C1FF61211AA6}"/>
              </a:ext>
            </a:extLst>
          </p:cNvPr>
          <p:cNvSpPr>
            <a:spLocks noGrp="1"/>
          </p:cNvSpPr>
          <p:nvPr>
            <p:ph type="sldNum" sz="quarter" idx="14"/>
          </p:nvPr>
        </p:nvSpPr>
        <p:spPr>
          <a:xfrm>
            <a:off x="7035800" y="6356350"/>
            <a:ext cx="2057400" cy="365125"/>
          </a:xfrm>
        </p:spPr>
        <p:txBody>
          <a:bodyPr/>
          <a:lstStyle>
            <a:lvl1pPr>
              <a:defRPr/>
            </a:lvl1pPr>
          </a:lstStyle>
          <a:p>
            <a:pPr>
              <a:defRPr/>
            </a:pPr>
            <a:fld id="{8D91A8A7-A69F-487A-926D-E19414FB06A1}" type="slidenum">
              <a:rPr lang="de-AT" altLang="cs-CZ"/>
              <a:pPr>
                <a:defRPr/>
              </a:pPr>
              <a:t>‹#›</a:t>
            </a:fld>
            <a:endParaRPr lang="de-AT" altLang="cs-CZ"/>
          </a:p>
        </p:txBody>
      </p:sp>
    </p:spTree>
    <p:extLst>
      <p:ext uri="{BB962C8B-B14F-4D97-AF65-F5344CB8AC3E}">
        <p14:creationId xmlns:p14="http://schemas.microsoft.com/office/powerpoint/2010/main" val="30156604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cs-CZ"/>
              <a:t>Kliknutím lze upravit styl.</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Date Placeholder 3">
            <a:extLst>
              <a:ext uri="{FF2B5EF4-FFF2-40B4-BE49-F238E27FC236}">
                <a16:creationId xmlns:a16="http://schemas.microsoft.com/office/drawing/2014/main" id="{DB1C1241-B174-EEEC-9694-24523F98DFE7}"/>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D10B5D97-2FAF-05EC-4EA9-55D8E8DC03A3}"/>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996E1C1C-E491-23AD-BEDC-844B8D734EAF}"/>
              </a:ext>
            </a:extLst>
          </p:cNvPr>
          <p:cNvSpPr>
            <a:spLocks noGrp="1"/>
          </p:cNvSpPr>
          <p:nvPr>
            <p:ph type="sldNum" sz="quarter" idx="12"/>
          </p:nvPr>
        </p:nvSpPr>
        <p:spPr/>
        <p:txBody>
          <a:bodyPr/>
          <a:lstStyle>
            <a:lvl1pPr>
              <a:defRPr/>
            </a:lvl1pPr>
          </a:lstStyle>
          <a:p>
            <a:pPr>
              <a:defRPr/>
            </a:pPr>
            <a:fld id="{B6C36315-27B7-4031-963B-6A78F6FB67BD}" type="slidenum">
              <a:rPr lang="cs-CZ" altLang="cs-CZ"/>
              <a:pPr>
                <a:defRPr/>
              </a:pPr>
              <a:t>‹#›</a:t>
            </a:fld>
            <a:endParaRPr lang="cs-CZ" altLang="cs-CZ"/>
          </a:p>
        </p:txBody>
      </p:sp>
    </p:spTree>
    <p:extLst>
      <p:ext uri="{BB962C8B-B14F-4D97-AF65-F5344CB8AC3E}">
        <p14:creationId xmlns:p14="http://schemas.microsoft.com/office/powerpoint/2010/main" val="317593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D67C1287-05E8-98D7-C6A9-8CFE41C2FD5F}"/>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A0C43F25-706D-7F0A-CBC2-BE5EE9D9A673}"/>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52E623CC-CEFE-BBE7-4385-E5DD4A0790DE}"/>
              </a:ext>
            </a:extLst>
          </p:cNvPr>
          <p:cNvSpPr>
            <a:spLocks noGrp="1"/>
          </p:cNvSpPr>
          <p:nvPr>
            <p:ph type="sldNum" sz="quarter" idx="12"/>
          </p:nvPr>
        </p:nvSpPr>
        <p:spPr/>
        <p:txBody>
          <a:bodyPr/>
          <a:lstStyle>
            <a:lvl1pPr>
              <a:defRPr/>
            </a:lvl1pPr>
          </a:lstStyle>
          <a:p>
            <a:pPr>
              <a:defRPr/>
            </a:pPr>
            <a:fld id="{F06430E9-F26C-42A7-90A7-FA23A1B8F5EC}" type="slidenum">
              <a:rPr lang="cs-CZ" altLang="cs-CZ"/>
              <a:pPr>
                <a:defRPr/>
              </a:pPr>
              <a:t>‹#›</a:t>
            </a:fld>
            <a:endParaRPr lang="cs-CZ" altLang="cs-CZ"/>
          </a:p>
        </p:txBody>
      </p:sp>
    </p:spTree>
    <p:extLst>
      <p:ext uri="{BB962C8B-B14F-4D97-AF65-F5344CB8AC3E}">
        <p14:creationId xmlns:p14="http://schemas.microsoft.com/office/powerpoint/2010/main" val="291562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cs-CZ"/>
              <a:t>Kliknutím lze upravit styl.</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Date Placeholder 3">
            <a:extLst>
              <a:ext uri="{FF2B5EF4-FFF2-40B4-BE49-F238E27FC236}">
                <a16:creationId xmlns:a16="http://schemas.microsoft.com/office/drawing/2014/main" id="{7956AC8D-FEDE-D682-BDFE-5D23F7F8100F}"/>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1EA941A9-A5F7-FB8C-F5F2-51229F2143C0}"/>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3B310DE5-8956-C0BA-03FC-51951D7BDBDD}"/>
              </a:ext>
            </a:extLst>
          </p:cNvPr>
          <p:cNvSpPr>
            <a:spLocks noGrp="1"/>
          </p:cNvSpPr>
          <p:nvPr>
            <p:ph type="sldNum" sz="quarter" idx="12"/>
          </p:nvPr>
        </p:nvSpPr>
        <p:spPr/>
        <p:txBody>
          <a:bodyPr/>
          <a:lstStyle>
            <a:lvl1pPr>
              <a:defRPr/>
            </a:lvl1pPr>
          </a:lstStyle>
          <a:p>
            <a:pPr>
              <a:defRPr/>
            </a:pPr>
            <a:fld id="{18D11DA5-4381-43ED-8958-A174E29FFAA6}" type="slidenum">
              <a:rPr lang="cs-CZ" altLang="cs-CZ"/>
              <a:pPr>
                <a:defRPr/>
              </a:pPr>
              <a:t>‹#›</a:t>
            </a:fld>
            <a:endParaRPr lang="cs-CZ" altLang="cs-CZ"/>
          </a:p>
        </p:txBody>
      </p:sp>
    </p:spTree>
    <p:extLst>
      <p:ext uri="{BB962C8B-B14F-4D97-AF65-F5344CB8AC3E}">
        <p14:creationId xmlns:p14="http://schemas.microsoft.com/office/powerpoint/2010/main" val="4098459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sz="half" idx="1"/>
          </p:nvPr>
        </p:nvSpPr>
        <p:spPr>
          <a:xfrm>
            <a:off x="6286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Content Placeholder 3"/>
          <p:cNvSpPr>
            <a:spLocks noGrp="1"/>
          </p:cNvSpPr>
          <p:nvPr>
            <p:ph sz="half" idx="2"/>
          </p:nvPr>
        </p:nvSpPr>
        <p:spPr>
          <a:xfrm>
            <a:off x="46291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436A0D0B-B4AB-9A86-1E43-E6C0E5398D89}"/>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9F149CE3-40EA-E94B-D21E-812DA2169E24}"/>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F7A5D9C0-BF84-327C-B00B-982F2A9EAEB0}"/>
              </a:ext>
            </a:extLst>
          </p:cNvPr>
          <p:cNvSpPr>
            <a:spLocks noGrp="1"/>
          </p:cNvSpPr>
          <p:nvPr>
            <p:ph type="sldNum" sz="quarter" idx="12"/>
          </p:nvPr>
        </p:nvSpPr>
        <p:spPr/>
        <p:txBody>
          <a:bodyPr/>
          <a:lstStyle>
            <a:lvl1pPr>
              <a:defRPr/>
            </a:lvl1pPr>
          </a:lstStyle>
          <a:p>
            <a:pPr>
              <a:defRPr/>
            </a:pPr>
            <a:fld id="{3561EFE6-8CB1-47E7-A140-A12118C7ADA5}" type="slidenum">
              <a:rPr lang="cs-CZ" altLang="cs-CZ"/>
              <a:pPr>
                <a:defRPr/>
              </a:pPr>
              <a:t>‹#›</a:t>
            </a:fld>
            <a:endParaRPr lang="cs-CZ" altLang="cs-CZ"/>
          </a:p>
        </p:txBody>
      </p:sp>
    </p:spTree>
    <p:extLst>
      <p:ext uri="{BB962C8B-B14F-4D97-AF65-F5344CB8AC3E}">
        <p14:creationId xmlns:p14="http://schemas.microsoft.com/office/powerpoint/2010/main" val="35578197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4" name="Content Placeholder 3"/>
          <p:cNvSpPr>
            <a:spLocks noGrp="1"/>
          </p:cNvSpPr>
          <p:nvPr>
            <p:ph sz="half" idx="2"/>
          </p:nvPr>
        </p:nvSpPr>
        <p:spPr>
          <a:xfrm>
            <a:off x="629842" y="2505075"/>
            <a:ext cx="3868340"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6" name="Content Placeholder 5"/>
          <p:cNvSpPr>
            <a:spLocks noGrp="1"/>
          </p:cNvSpPr>
          <p:nvPr>
            <p:ph sz="quarter" idx="4"/>
          </p:nvPr>
        </p:nvSpPr>
        <p:spPr>
          <a:xfrm>
            <a:off x="4629150" y="2505075"/>
            <a:ext cx="3887391"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Date Placeholder 3">
            <a:extLst>
              <a:ext uri="{FF2B5EF4-FFF2-40B4-BE49-F238E27FC236}">
                <a16:creationId xmlns:a16="http://schemas.microsoft.com/office/drawing/2014/main" id="{2F03BBD7-4690-C655-FBA0-550E37670E98}"/>
              </a:ext>
            </a:extLst>
          </p:cNvPr>
          <p:cNvSpPr>
            <a:spLocks noGrp="1"/>
          </p:cNvSpPr>
          <p:nvPr>
            <p:ph type="dt" sz="half" idx="10"/>
          </p:nvPr>
        </p:nvSpPr>
        <p:spPr/>
        <p:txBody>
          <a:bodyPr/>
          <a:lstStyle>
            <a:lvl1pPr>
              <a:defRPr/>
            </a:lvl1pPr>
          </a:lstStyle>
          <a:p>
            <a:pPr>
              <a:defRPr/>
            </a:pPr>
            <a:endParaRPr lang="cs-CZ" altLang="cs-CZ"/>
          </a:p>
        </p:txBody>
      </p:sp>
      <p:sp>
        <p:nvSpPr>
          <p:cNvPr id="8" name="Footer Placeholder 4">
            <a:extLst>
              <a:ext uri="{FF2B5EF4-FFF2-40B4-BE49-F238E27FC236}">
                <a16:creationId xmlns:a16="http://schemas.microsoft.com/office/drawing/2014/main" id="{23DE2012-0DAE-8387-98B1-63C66BCF5442}"/>
              </a:ext>
            </a:extLst>
          </p:cNvPr>
          <p:cNvSpPr>
            <a:spLocks noGrp="1"/>
          </p:cNvSpPr>
          <p:nvPr>
            <p:ph type="ftr" sz="quarter" idx="11"/>
          </p:nvPr>
        </p:nvSpPr>
        <p:spPr/>
        <p:txBody>
          <a:bodyPr/>
          <a:lstStyle>
            <a:lvl1pPr>
              <a:defRPr/>
            </a:lvl1pPr>
          </a:lstStyle>
          <a:p>
            <a:pPr>
              <a:defRPr/>
            </a:pPr>
            <a:endParaRPr lang="cs-CZ" altLang="cs-CZ"/>
          </a:p>
        </p:txBody>
      </p:sp>
      <p:sp>
        <p:nvSpPr>
          <p:cNvPr id="9" name="Slide Number Placeholder 5">
            <a:extLst>
              <a:ext uri="{FF2B5EF4-FFF2-40B4-BE49-F238E27FC236}">
                <a16:creationId xmlns:a16="http://schemas.microsoft.com/office/drawing/2014/main" id="{02B9EFC5-DB6A-D08A-7DEF-1824CFFC9623}"/>
              </a:ext>
            </a:extLst>
          </p:cNvPr>
          <p:cNvSpPr>
            <a:spLocks noGrp="1"/>
          </p:cNvSpPr>
          <p:nvPr>
            <p:ph type="sldNum" sz="quarter" idx="12"/>
          </p:nvPr>
        </p:nvSpPr>
        <p:spPr/>
        <p:txBody>
          <a:bodyPr/>
          <a:lstStyle>
            <a:lvl1pPr>
              <a:defRPr/>
            </a:lvl1pPr>
          </a:lstStyle>
          <a:p>
            <a:pPr>
              <a:defRPr/>
            </a:pPr>
            <a:fld id="{7E97625D-C516-4A82-8405-7E2299D1B8AB}" type="slidenum">
              <a:rPr lang="cs-CZ" altLang="cs-CZ"/>
              <a:pPr>
                <a:defRPr/>
              </a:pPr>
              <a:t>‹#›</a:t>
            </a:fld>
            <a:endParaRPr lang="cs-CZ" altLang="cs-CZ"/>
          </a:p>
        </p:txBody>
      </p:sp>
    </p:spTree>
    <p:extLst>
      <p:ext uri="{BB962C8B-B14F-4D97-AF65-F5344CB8AC3E}">
        <p14:creationId xmlns:p14="http://schemas.microsoft.com/office/powerpoint/2010/main" val="36252786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0D884C4-A3F3-5869-C8B1-847F8ECC976B}"/>
              </a:ext>
            </a:extLst>
          </p:cNvPr>
          <p:cNvSpPr>
            <a:spLocks noGrp="1"/>
          </p:cNvSpPr>
          <p:nvPr>
            <p:ph type="dt" sz="half" idx="10"/>
          </p:nvPr>
        </p:nvSpPr>
        <p:spPr/>
        <p:txBody>
          <a:bodyPr/>
          <a:lstStyle>
            <a:lvl1pPr>
              <a:defRPr/>
            </a:lvl1pPr>
          </a:lstStyle>
          <a:p>
            <a:pPr>
              <a:defRPr/>
            </a:pPr>
            <a:endParaRPr lang="cs-CZ" altLang="cs-CZ"/>
          </a:p>
        </p:txBody>
      </p:sp>
      <p:sp>
        <p:nvSpPr>
          <p:cNvPr id="3" name="Footer Placeholder 4">
            <a:extLst>
              <a:ext uri="{FF2B5EF4-FFF2-40B4-BE49-F238E27FC236}">
                <a16:creationId xmlns:a16="http://schemas.microsoft.com/office/drawing/2014/main" id="{0E47F116-B7C9-FB98-4B59-0A0D7C17C582}"/>
              </a:ext>
            </a:extLst>
          </p:cNvPr>
          <p:cNvSpPr>
            <a:spLocks noGrp="1"/>
          </p:cNvSpPr>
          <p:nvPr>
            <p:ph type="ftr" sz="quarter" idx="11"/>
          </p:nvPr>
        </p:nvSpPr>
        <p:spPr/>
        <p:txBody>
          <a:bodyPr/>
          <a:lstStyle>
            <a:lvl1pPr>
              <a:defRPr/>
            </a:lvl1pPr>
          </a:lstStyle>
          <a:p>
            <a:pPr>
              <a:defRPr/>
            </a:pPr>
            <a:endParaRPr lang="cs-CZ" altLang="cs-CZ"/>
          </a:p>
        </p:txBody>
      </p:sp>
      <p:sp>
        <p:nvSpPr>
          <p:cNvPr id="4" name="Slide Number Placeholder 5">
            <a:extLst>
              <a:ext uri="{FF2B5EF4-FFF2-40B4-BE49-F238E27FC236}">
                <a16:creationId xmlns:a16="http://schemas.microsoft.com/office/drawing/2014/main" id="{034D8B1A-3CAF-8D37-65F5-7BBDF3FB4CC4}"/>
              </a:ext>
            </a:extLst>
          </p:cNvPr>
          <p:cNvSpPr>
            <a:spLocks noGrp="1"/>
          </p:cNvSpPr>
          <p:nvPr>
            <p:ph type="sldNum" sz="quarter" idx="12"/>
          </p:nvPr>
        </p:nvSpPr>
        <p:spPr/>
        <p:txBody>
          <a:bodyPr/>
          <a:lstStyle>
            <a:lvl1pPr>
              <a:defRPr/>
            </a:lvl1pPr>
          </a:lstStyle>
          <a:p>
            <a:pPr>
              <a:defRPr/>
            </a:pPr>
            <a:fld id="{FDB28345-C8A9-497C-BABF-0216BC199E08}" type="slidenum">
              <a:rPr lang="cs-CZ" altLang="cs-CZ"/>
              <a:pPr>
                <a:defRPr/>
              </a:pPr>
              <a:t>‹#›</a:t>
            </a:fld>
            <a:endParaRPr lang="cs-CZ" altLang="cs-CZ"/>
          </a:p>
        </p:txBody>
      </p:sp>
    </p:spTree>
    <p:extLst>
      <p:ext uri="{BB962C8B-B14F-4D97-AF65-F5344CB8AC3E}">
        <p14:creationId xmlns:p14="http://schemas.microsoft.com/office/powerpoint/2010/main" val="860179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A5BEB86D-E4F4-321D-DD22-2478348A7C4A}"/>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FC0D8500-00E5-2FB8-7655-7FB97010F689}"/>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D98619BC-A9D2-0D7C-CB0A-C64B5364183A}"/>
              </a:ext>
            </a:extLst>
          </p:cNvPr>
          <p:cNvSpPr>
            <a:spLocks noGrp="1"/>
          </p:cNvSpPr>
          <p:nvPr>
            <p:ph type="sldNum" sz="quarter" idx="12"/>
          </p:nvPr>
        </p:nvSpPr>
        <p:spPr/>
        <p:txBody>
          <a:bodyPr/>
          <a:lstStyle>
            <a:lvl1pPr>
              <a:defRPr/>
            </a:lvl1pPr>
          </a:lstStyle>
          <a:p>
            <a:pPr>
              <a:defRPr/>
            </a:pPr>
            <a:fld id="{3AF94DCB-4260-45F0-AA88-E8FE34665FED}" type="slidenum">
              <a:rPr lang="cs-CZ" altLang="cs-CZ"/>
              <a:pPr>
                <a:defRPr/>
              </a:pPr>
              <a:t>‹#›</a:t>
            </a:fld>
            <a:endParaRPr lang="cs-CZ" altLang="cs-CZ"/>
          </a:p>
        </p:txBody>
      </p:sp>
    </p:spTree>
    <p:extLst>
      <p:ext uri="{BB962C8B-B14F-4D97-AF65-F5344CB8AC3E}">
        <p14:creationId xmlns:p14="http://schemas.microsoft.com/office/powerpoint/2010/main" val="1564209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p:cNvSpPr>
            <a:spLocks noGrp="1"/>
          </p:cNvSpPr>
          <p:nvPr>
            <p:ph type="title"/>
          </p:nvPr>
        </p:nvSpPr>
        <p:spPr>
          <a:xfrm>
            <a:off x="152622" y="1052514"/>
            <a:ext cx="8847312" cy="1593868"/>
          </a:xfrm>
        </p:spPr>
        <p:txBody>
          <a:bodyPr/>
          <a:lstStyle>
            <a:lvl1pPr algn="l">
              <a:defRPr sz="3600"/>
            </a:lvl1pPr>
          </a:lstStyle>
          <a:p>
            <a:r>
              <a:rPr lang="cs-CZ"/>
              <a:t>Kliknutím lze upravit styl.</a:t>
            </a:r>
            <a:endParaRPr lang="cs-CZ" dirty="0"/>
          </a:p>
        </p:txBody>
      </p:sp>
      <p:sp>
        <p:nvSpPr>
          <p:cNvPr id="3" name="Zástupný text 2"/>
          <p:cNvSpPr>
            <a:spLocks noGrp="1"/>
          </p:cNvSpPr>
          <p:nvPr>
            <p:ph type="body" idx="1"/>
          </p:nvPr>
        </p:nvSpPr>
        <p:spPr>
          <a:xfrm>
            <a:off x="152623" y="2807747"/>
            <a:ext cx="8847312" cy="3377901"/>
          </a:xfrm>
        </p:spPr>
        <p:txBody>
          <a:bodyPr>
            <a:normAutofit/>
          </a:bodyPr>
          <a:lstStyle>
            <a:lvl1pPr marL="0" indent="0">
              <a:buNone/>
              <a:defRPr sz="12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4E1322EE-1B6F-016F-A2CC-FFEBC9B8A508}"/>
              </a:ext>
            </a:extLst>
          </p:cNvPr>
          <p:cNvSpPr>
            <a:spLocks noGrp="1"/>
          </p:cNvSpPr>
          <p:nvPr>
            <p:ph type="dt" sz="half" idx="10"/>
          </p:nvPr>
        </p:nvSpPr>
        <p:spPr/>
        <p:txBody>
          <a:bodyPr/>
          <a:lstStyle>
            <a:lvl1pPr>
              <a:defRPr/>
            </a:lvl1pPr>
          </a:lstStyle>
          <a:p>
            <a:pPr>
              <a:defRPr/>
            </a:pPr>
            <a:endParaRPr lang="cs-CZ"/>
          </a:p>
        </p:txBody>
      </p:sp>
      <p:sp>
        <p:nvSpPr>
          <p:cNvPr id="5" name="Zástupný symbol pro zápatí 4">
            <a:extLst>
              <a:ext uri="{FF2B5EF4-FFF2-40B4-BE49-F238E27FC236}">
                <a16:creationId xmlns:a16="http://schemas.microsoft.com/office/drawing/2014/main" id="{ABCF9570-226C-F27A-A7F6-0807DAE21203}"/>
              </a:ext>
            </a:extLst>
          </p:cNvPr>
          <p:cNvSpPr>
            <a:spLocks noGrp="1"/>
          </p:cNvSpPr>
          <p:nvPr>
            <p:ph type="ftr" sz="quarter" idx="11"/>
          </p:nvPr>
        </p:nvSpPr>
        <p:spPr>
          <a:xfrm>
            <a:off x="927100" y="6346825"/>
            <a:ext cx="7453313" cy="319088"/>
          </a:xfrm>
        </p:spPr>
        <p:txBody>
          <a:bodyPr/>
          <a:lstStyle>
            <a:lvl1pPr>
              <a:defRPr/>
            </a:lvl1pPr>
          </a:lstStyle>
          <a:p>
            <a:pPr>
              <a:defRPr/>
            </a:pPr>
            <a:endParaRPr lang="cs-CZ"/>
          </a:p>
        </p:txBody>
      </p:sp>
      <p:sp>
        <p:nvSpPr>
          <p:cNvPr id="6" name="Zástupný symbol pro číslo snímku 5">
            <a:extLst>
              <a:ext uri="{FF2B5EF4-FFF2-40B4-BE49-F238E27FC236}">
                <a16:creationId xmlns:a16="http://schemas.microsoft.com/office/drawing/2014/main" id="{B82D53E9-7AB6-2D4B-E247-E11C152D302B}"/>
              </a:ext>
            </a:extLst>
          </p:cNvPr>
          <p:cNvSpPr>
            <a:spLocks noGrp="1"/>
          </p:cNvSpPr>
          <p:nvPr>
            <p:ph type="sldNum" sz="quarter" idx="12"/>
          </p:nvPr>
        </p:nvSpPr>
        <p:spPr/>
        <p:txBody>
          <a:bodyPr/>
          <a:lstStyle>
            <a:lvl1pPr>
              <a:defRPr/>
            </a:lvl1pPr>
          </a:lstStyle>
          <a:p>
            <a:fld id="{E44DDC08-5098-4396-89DC-9EB36DC9BD6F}" type="slidenum">
              <a:rPr lang="cs-CZ" altLang="cs-CZ" smtClean="0"/>
              <a:pPr/>
              <a:t>‹#›</a:t>
            </a:fld>
            <a:endParaRPr lang="cs-CZ" altLang="cs-CZ"/>
          </a:p>
        </p:txBody>
      </p:sp>
    </p:spTree>
    <p:extLst>
      <p:ext uri="{BB962C8B-B14F-4D97-AF65-F5344CB8AC3E}">
        <p14:creationId xmlns:p14="http://schemas.microsoft.com/office/powerpoint/2010/main" val="2396821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Date Placeholder 3">
            <a:extLst>
              <a:ext uri="{FF2B5EF4-FFF2-40B4-BE49-F238E27FC236}">
                <a16:creationId xmlns:a16="http://schemas.microsoft.com/office/drawing/2014/main" id="{71D26C94-53A3-F5FE-4826-CC9854CAC45B}"/>
              </a:ext>
            </a:extLst>
          </p:cNvPr>
          <p:cNvSpPr>
            <a:spLocks noGrp="1"/>
          </p:cNvSpPr>
          <p:nvPr>
            <p:ph type="dt" sz="half" idx="10"/>
          </p:nvPr>
        </p:nvSpPr>
        <p:spPr/>
        <p:txBody>
          <a:bodyPr/>
          <a:lstStyle>
            <a:lvl1pPr>
              <a:defRPr/>
            </a:lvl1pPr>
          </a:lstStyle>
          <a:p>
            <a:pPr>
              <a:defRPr/>
            </a:pPr>
            <a:endParaRPr lang="cs-CZ" altLang="cs-CZ"/>
          </a:p>
        </p:txBody>
      </p:sp>
      <p:sp>
        <p:nvSpPr>
          <p:cNvPr id="4" name="Footer Placeholder 4">
            <a:extLst>
              <a:ext uri="{FF2B5EF4-FFF2-40B4-BE49-F238E27FC236}">
                <a16:creationId xmlns:a16="http://schemas.microsoft.com/office/drawing/2014/main" id="{0252EFA0-A8A1-2E10-1A89-7D229B9D92E1}"/>
              </a:ext>
            </a:extLst>
          </p:cNvPr>
          <p:cNvSpPr>
            <a:spLocks noGrp="1"/>
          </p:cNvSpPr>
          <p:nvPr>
            <p:ph type="ftr" sz="quarter" idx="11"/>
          </p:nvPr>
        </p:nvSpPr>
        <p:spPr/>
        <p:txBody>
          <a:bodyPr/>
          <a:lstStyle>
            <a:lvl1pPr>
              <a:defRPr/>
            </a:lvl1pPr>
          </a:lstStyle>
          <a:p>
            <a:pPr>
              <a:defRPr/>
            </a:pPr>
            <a:endParaRPr lang="cs-CZ" altLang="cs-CZ"/>
          </a:p>
        </p:txBody>
      </p:sp>
      <p:sp>
        <p:nvSpPr>
          <p:cNvPr id="5" name="Slide Number Placeholder 5">
            <a:extLst>
              <a:ext uri="{FF2B5EF4-FFF2-40B4-BE49-F238E27FC236}">
                <a16:creationId xmlns:a16="http://schemas.microsoft.com/office/drawing/2014/main" id="{EBB62A63-C6C7-87EE-D6C4-83F70DFE1275}"/>
              </a:ext>
            </a:extLst>
          </p:cNvPr>
          <p:cNvSpPr>
            <a:spLocks noGrp="1"/>
          </p:cNvSpPr>
          <p:nvPr>
            <p:ph type="sldNum" sz="quarter" idx="12"/>
          </p:nvPr>
        </p:nvSpPr>
        <p:spPr/>
        <p:txBody>
          <a:bodyPr/>
          <a:lstStyle>
            <a:lvl1pPr>
              <a:defRPr/>
            </a:lvl1pPr>
          </a:lstStyle>
          <a:p>
            <a:pPr>
              <a:defRPr/>
            </a:pPr>
            <a:fld id="{AC6A5DE0-59C6-4385-AFF2-36631745664B}" type="slidenum">
              <a:rPr lang="cs-CZ" altLang="cs-CZ"/>
              <a:pPr>
                <a:defRPr/>
              </a:pPr>
              <a:t>‹#›</a:t>
            </a:fld>
            <a:endParaRPr lang="cs-CZ" altLang="cs-CZ"/>
          </a:p>
        </p:txBody>
      </p:sp>
    </p:spTree>
    <p:extLst>
      <p:ext uri="{BB962C8B-B14F-4D97-AF65-F5344CB8AC3E}">
        <p14:creationId xmlns:p14="http://schemas.microsoft.com/office/powerpoint/2010/main" val="2266027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457200"/>
            <a:ext cx="8229600" cy="1371600"/>
          </a:xfrm>
        </p:spPr>
        <p:txBody>
          <a:bodyPr/>
          <a:lstStyle/>
          <a:p>
            <a:r>
              <a:rPr lang="cs-CZ"/>
              <a:t>Kliknutím lze upravit styl.</a:t>
            </a:r>
          </a:p>
        </p:txBody>
      </p:sp>
      <p:sp>
        <p:nvSpPr>
          <p:cNvPr id="3" name="Zástupný symbol pro text 2"/>
          <p:cNvSpPr>
            <a:spLocks noGrp="1"/>
          </p:cNvSpPr>
          <p:nvPr>
            <p:ph type="body" sz="half" idx="1"/>
          </p:nvPr>
        </p:nvSpPr>
        <p:spPr>
          <a:xfrm>
            <a:off x="457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5834BF21-9725-24CE-1AFB-5003B99E26D3}"/>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258678CA-1E13-CBE0-36BE-6C7F2CA7E970}"/>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9BED7523-8601-4530-7347-257F5865C5F0}"/>
              </a:ext>
            </a:extLst>
          </p:cNvPr>
          <p:cNvSpPr>
            <a:spLocks noGrp="1"/>
          </p:cNvSpPr>
          <p:nvPr>
            <p:ph type="sldNum" sz="quarter" idx="12"/>
          </p:nvPr>
        </p:nvSpPr>
        <p:spPr/>
        <p:txBody>
          <a:bodyPr/>
          <a:lstStyle>
            <a:lvl1pPr>
              <a:defRPr/>
            </a:lvl1pPr>
          </a:lstStyle>
          <a:p>
            <a:pPr>
              <a:defRPr/>
            </a:pPr>
            <a:fld id="{C166DA20-BD7B-46A5-9962-F72A38375382}" type="slidenum">
              <a:rPr lang="cs-CZ" altLang="cs-CZ"/>
              <a:pPr>
                <a:defRPr/>
              </a:pPr>
              <a:t>‹#›</a:t>
            </a:fld>
            <a:endParaRPr lang="cs-CZ" altLang="cs-CZ"/>
          </a:p>
        </p:txBody>
      </p:sp>
    </p:spTree>
    <p:extLst>
      <p:ext uri="{BB962C8B-B14F-4D97-AF65-F5344CB8AC3E}">
        <p14:creationId xmlns:p14="http://schemas.microsoft.com/office/powerpoint/2010/main" val="10394903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393AC4C0-D086-BAD2-5C06-69FDA79D18E2}"/>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75425" y="6494463"/>
            <a:ext cx="839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6"/>
          <p:cNvSpPr>
            <a:spLocks noGrp="1"/>
          </p:cNvSpPr>
          <p:nvPr>
            <p:ph type="body" sz="quarter" idx="10"/>
          </p:nvPr>
        </p:nvSpPr>
        <p:spPr>
          <a:xfrm>
            <a:off x="509588" y="1568450"/>
            <a:ext cx="8239125" cy="4602595"/>
          </a:xfrm>
        </p:spPr>
        <p:txBody>
          <a:bodyPr/>
          <a:lstStyle>
            <a:lvl1pPr>
              <a:defRPr>
                <a:solidFill>
                  <a:srgbClr val="667385"/>
                </a:solidFill>
              </a:defRPr>
            </a:lvl1pPr>
            <a:lvl2pPr>
              <a:defRPr>
                <a:solidFill>
                  <a:srgbClr val="667385"/>
                </a:solidFill>
              </a:defRPr>
            </a:lvl2pPr>
            <a:lvl3pPr>
              <a:defRPr>
                <a:solidFill>
                  <a:srgbClr val="667385"/>
                </a:solidFill>
              </a:defRPr>
            </a:lvl3pPr>
            <a:lvl4pPr>
              <a:defRPr>
                <a:solidFill>
                  <a:srgbClr val="667385"/>
                </a:solidFill>
              </a:defRPr>
            </a:lvl4pPr>
            <a:lvl5pPr>
              <a:defRPr>
                <a:solidFill>
                  <a:srgbClr val="667385"/>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AT" dirty="0"/>
          </a:p>
        </p:txBody>
      </p:sp>
      <p:sp>
        <p:nvSpPr>
          <p:cNvPr id="22" name="Textplatzhalter 21"/>
          <p:cNvSpPr>
            <a:spLocks noGrp="1"/>
          </p:cNvSpPr>
          <p:nvPr>
            <p:ph type="body" sz="quarter" idx="13"/>
          </p:nvPr>
        </p:nvSpPr>
        <p:spPr>
          <a:xfrm>
            <a:off x="509588" y="404813"/>
            <a:ext cx="6593856" cy="1016000"/>
          </a:xfrm>
        </p:spPr>
        <p:txBody>
          <a:bodyPr anchor="ctr"/>
          <a:lstStyle>
            <a:lvl1pPr marL="0" indent="0">
              <a:buFont typeface="Arial" panose="020B0604020202020204" pitchFamily="34" charset="0"/>
              <a:buNone/>
              <a:defRPr lang="de-DE" sz="4000" b="1" smtClean="0">
                <a:solidFill>
                  <a:srgbClr val="1B80E2"/>
                </a:solidFill>
                <a:latin typeface="Calibri" panose="020F0502020204030204" pitchFamily="34" charset="0"/>
                <a:ea typeface="+mj-ea"/>
                <a:cs typeface="+mj-cs"/>
              </a:defRPr>
            </a:lvl1pPr>
            <a:lvl2pPr>
              <a:defRPr lang="de-DE" sz="1800" smtClean="0"/>
            </a:lvl2pPr>
            <a:lvl3pPr>
              <a:defRPr lang="de-DE" sz="1800" smtClean="0"/>
            </a:lvl3pPr>
            <a:lvl4pPr>
              <a:defRPr lang="de-DE" smtClean="0"/>
            </a:lvl4pPr>
            <a:lvl5pPr>
              <a:defRPr lang="de-AT"/>
            </a:lvl5pPr>
          </a:lstStyle>
          <a:p>
            <a:pPr lvl="0"/>
            <a:r>
              <a:rPr lang="cs-CZ"/>
              <a:t>Po kliknutí můžete upravovat styly textu v předloze.</a:t>
            </a:r>
          </a:p>
        </p:txBody>
      </p:sp>
      <p:sp>
        <p:nvSpPr>
          <p:cNvPr id="3" name="Slide Number Placeholder 5">
            <a:extLst>
              <a:ext uri="{FF2B5EF4-FFF2-40B4-BE49-F238E27FC236}">
                <a16:creationId xmlns:a16="http://schemas.microsoft.com/office/drawing/2014/main" id="{A79CC508-FFDE-2D63-08E6-4C8AB87243D2}"/>
              </a:ext>
            </a:extLst>
          </p:cNvPr>
          <p:cNvSpPr>
            <a:spLocks noGrp="1"/>
          </p:cNvSpPr>
          <p:nvPr>
            <p:ph type="sldNum" sz="quarter" idx="14"/>
          </p:nvPr>
        </p:nvSpPr>
        <p:spPr>
          <a:xfrm>
            <a:off x="7035800" y="6356350"/>
            <a:ext cx="2057400" cy="365125"/>
          </a:xfrm>
        </p:spPr>
        <p:txBody>
          <a:bodyPr/>
          <a:lstStyle>
            <a:lvl1pPr>
              <a:defRPr/>
            </a:lvl1pPr>
          </a:lstStyle>
          <a:p>
            <a:pPr>
              <a:defRPr/>
            </a:pPr>
            <a:fld id="{CE69844F-4087-4F11-A578-1B896C5CFAC3}" type="slidenum">
              <a:rPr lang="de-AT" altLang="cs-CZ"/>
              <a:pPr>
                <a:defRPr/>
              </a:pPr>
              <a:t>‹#›</a:t>
            </a:fld>
            <a:endParaRPr lang="de-AT" altLang="cs-CZ"/>
          </a:p>
        </p:txBody>
      </p:sp>
    </p:spTree>
    <p:extLst>
      <p:ext uri="{BB962C8B-B14F-4D97-AF65-F5344CB8AC3E}">
        <p14:creationId xmlns:p14="http://schemas.microsoft.com/office/powerpoint/2010/main" val="25950078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cs-CZ"/>
              <a:t>Kliknutím lze upravit styl.</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Date Placeholder 3">
            <a:extLst>
              <a:ext uri="{FF2B5EF4-FFF2-40B4-BE49-F238E27FC236}">
                <a16:creationId xmlns:a16="http://schemas.microsoft.com/office/drawing/2014/main" id="{F8AAB729-A7B8-A89D-BDFF-7C093693B38B}"/>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E82A6C85-7AEA-2228-B507-8715127F727F}"/>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4991E20C-BC52-206C-2FF7-81E087557608}"/>
              </a:ext>
            </a:extLst>
          </p:cNvPr>
          <p:cNvSpPr>
            <a:spLocks noGrp="1"/>
          </p:cNvSpPr>
          <p:nvPr>
            <p:ph type="sldNum" sz="quarter" idx="12"/>
          </p:nvPr>
        </p:nvSpPr>
        <p:spPr/>
        <p:txBody>
          <a:bodyPr/>
          <a:lstStyle>
            <a:lvl1pPr>
              <a:defRPr/>
            </a:lvl1pPr>
          </a:lstStyle>
          <a:p>
            <a:pPr>
              <a:defRPr/>
            </a:pPr>
            <a:fld id="{FF95F157-FF0E-4F56-871F-BD5BC86651D9}" type="slidenum">
              <a:rPr lang="cs-CZ" altLang="cs-CZ"/>
              <a:pPr>
                <a:defRPr/>
              </a:pPr>
              <a:t>‹#›</a:t>
            </a:fld>
            <a:endParaRPr lang="cs-CZ" altLang="cs-CZ"/>
          </a:p>
        </p:txBody>
      </p:sp>
    </p:spTree>
    <p:extLst>
      <p:ext uri="{BB962C8B-B14F-4D97-AF65-F5344CB8AC3E}">
        <p14:creationId xmlns:p14="http://schemas.microsoft.com/office/powerpoint/2010/main" val="9334223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A649DBC1-A2A5-0939-9C14-DD280ED0CEE5}"/>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26BEE338-6431-5AC4-477D-3301ED7AB94C}"/>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B48EBDCC-41D7-AB19-7034-9AB65E85117C}"/>
              </a:ext>
            </a:extLst>
          </p:cNvPr>
          <p:cNvSpPr>
            <a:spLocks noGrp="1"/>
          </p:cNvSpPr>
          <p:nvPr>
            <p:ph type="sldNum" sz="quarter" idx="12"/>
          </p:nvPr>
        </p:nvSpPr>
        <p:spPr/>
        <p:txBody>
          <a:bodyPr/>
          <a:lstStyle>
            <a:lvl1pPr>
              <a:defRPr/>
            </a:lvl1pPr>
          </a:lstStyle>
          <a:p>
            <a:pPr>
              <a:defRPr/>
            </a:pPr>
            <a:fld id="{8B4D185F-6501-4DC4-93E5-47932E1F5D1C}" type="slidenum">
              <a:rPr lang="cs-CZ" altLang="cs-CZ"/>
              <a:pPr>
                <a:defRPr/>
              </a:pPr>
              <a:t>‹#›</a:t>
            </a:fld>
            <a:endParaRPr lang="cs-CZ" altLang="cs-CZ"/>
          </a:p>
        </p:txBody>
      </p:sp>
    </p:spTree>
    <p:extLst>
      <p:ext uri="{BB962C8B-B14F-4D97-AF65-F5344CB8AC3E}">
        <p14:creationId xmlns:p14="http://schemas.microsoft.com/office/powerpoint/2010/main" val="32405905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cs-CZ"/>
              <a:t>Kliknutím lze upravit styl.</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Date Placeholder 3">
            <a:extLst>
              <a:ext uri="{FF2B5EF4-FFF2-40B4-BE49-F238E27FC236}">
                <a16:creationId xmlns:a16="http://schemas.microsoft.com/office/drawing/2014/main" id="{42574145-AB02-E374-84A9-8048B01BDA41}"/>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820A5A1B-4F6D-F977-092E-C9B6C321F298}"/>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22CB7C33-64CC-27E7-B3B9-927DD86CFE76}"/>
              </a:ext>
            </a:extLst>
          </p:cNvPr>
          <p:cNvSpPr>
            <a:spLocks noGrp="1"/>
          </p:cNvSpPr>
          <p:nvPr>
            <p:ph type="sldNum" sz="quarter" idx="12"/>
          </p:nvPr>
        </p:nvSpPr>
        <p:spPr/>
        <p:txBody>
          <a:bodyPr/>
          <a:lstStyle>
            <a:lvl1pPr>
              <a:defRPr/>
            </a:lvl1pPr>
          </a:lstStyle>
          <a:p>
            <a:pPr>
              <a:defRPr/>
            </a:pPr>
            <a:fld id="{9C0918D3-DE34-49F1-9CBF-AABCEC517A28}" type="slidenum">
              <a:rPr lang="cs-CZ" altLang="cs-CZ"/>
              <a:pPr>
                <a:defRPr/>
              </a:pPr>
              <a:t>‹#›</a:t>
            </a:fld>
            <a:endParaRPr lang="cs-CZ" altLang="cs-CZ"/>
          </a:p>
        </p:txBody>
      </p:sp>
    </p:spTree>
    <p:extLst>
      <p:ext uri="{BB962C8B-B14F-4D97-AF65-F5344CB8AC3E}">
        <p14:creationId xmlns:p14="http://schemas.microsoft.com/office/powerpoint/2010/main" val="5187617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Content Placeholder 2"/>
          <p:cNvSpPr>
            <a:spLocks noGrp="1"/>
          </p:cNvSpPr>
          <p:nvPr>
            <p:ph sz="half" idx="1"/>
          </p:nvPr>
        </p:nvSpPr>
        <p:spPr>
          <a:xfrm>
            <a:off x="6286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Content Placeholder 3"/>
          <p:cNvSpPr>
            <a:spLocks noGrp="1"/>
          </p:cNvSpPr>
          <p:nvPr>
            <p:ph sz="half" idx="2"/>
          </p:nvPr>
        </p:nvSpPr>
        <p:spPr>
          <a:xfrm>
            <a:off x="4629150" y="1825625"/>
            <a:ext cx="38862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E11EF783-1F56-177F-33FE-89E3DD383264}"/>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F8AE9C4A-0ED9-890E-3F71-11326409EA8D}"/>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45E2555D-CE24-6864-A854-016C07A78935}"/>
              </a:ext>
            </a:extLst>
          </p:cNvPr>
          <p:cNvSpPr>
            <a:spLocks noGrp="1"/>
          </p:cNvSpPr>
          <p:nvPr>
            <p:ph type="sldNum" sz="quarter" idx="12"/>
          </p:nvPr>
        </p:nvSpPr>
        <p:spPr/>
        <p:txBody>
          <a:bodyPr/>
          <a:lstStyle>
            <a:lvl1pPr>
              <a:defRPr/>
            </a:lvl1pPr>
          </a:lstStyle>
          <a:p>
            <a:pPr>
              <a:defRPr/>
            </a:pPr>
            <a:fld id="{6155A369-4B21-4697-8B09-A5FDCAF86C24}" type="slidenum">
              <a:rPr lang="cs-CZ" altLang="cs-CZ"/>
              <a:pPr>
                <a:defRPr/>
              </a:pPr>
              <a:t>‹#›</a:t>
            </a:fld>
            <a:endParaRPr lang="cs-CZ" altLang="cs-CZ"/>
          </a:p>
        </p:txBody>
      </p:sp>
    </p:spTree>
    <p:extLst>
      <p:ext uri="{BB962C8B-B14F-4D97-AF65-F5344CB8AC3E}">
        <p14:creationId xmlns:p14="http://schemas.microsoft.com/office/powerpoint/2010/main" val="10972086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4" name="Content Placeholder 3"/>
          <p:cNvSpPr>
            <a:spLocks noGrp="1"/>
          </p:cNvSpPr>
          <p:nvPr>
            <p:ph sz="half" idx="2"/>
          </p:nvPr>
        </p:nvSpPr>
        <p:spPr>
          <a:xfrm>
            <a:off x="629842" y="2505075"/>
            <a:ext cx="3868340"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Po kliknutí můžete upravovat styly textu v předloze.</a:t>
            </a:r>
          </a:p>
        </p:txBody>
      </p:sp>
      <p:sp>
        <p:nvSpPr>
          <p:cNvPr id="6" name="Content Placeholder 5"/>
          <p:cNvSpPr>
            <a:spLocks noGrp="1"/>
          </p:cNvSpPr>
          <p:nvPr>
            <p:ph sz="quarter" idx="4"/>
          </p:nvPr>
        </p:nvSpPr>
        <p:spPr>
          <a:xfrm>
            <a:off x="4629150" y="2505075"/>
            <a:ext cx="3887391"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Date Placeholder 3">
            <a:extLst>
              <a:ext uri="{FF2B5EF4-FFF2-40B4-BE49-F238E27FC236}">
                <a16:creationId xmlns:a16="http://schemas.microsoft.com/office/drawing/2014/main" id="{EE3F5F7A-ABAC-9574-7703-FDFA382FCCA0}"/>
              </a:ext>
            </a:extLst>
          </p:cNvPr>
          <p:cNvSpPr>
            <a:spLocks noGrp="1"/>
          </p:cNvSpPr>
          <p:nvPr>
            <p:ph type="dt" sz="half" idx="10"/>
          </p:nvPr>
        </p:nvSpPr>
        <p:spPr/>
        <p:txBody>
          <a:bodyPr/>
          <a:lstStyle>
            <a:lvl1pPr>
              <a:defRPr/>
            </a:lvl1pPr>
          </a:lstStyle>
          <a:p>
            <a:pPr>
              <a:defRPr/>
            </a:pPr>
            <a:endParaRPr lang="cs-CZ" altLang="cs-CZ"/>
          </a:p>
        </p:txBody>
      </p:sp>
      <p:sp>
        <p:nvSpPr>
          <p:cNvPr id="8" name="Footer Placeholder 4">
            <a:extLst>
              <a:ext uri="{FF2B5EF4-FFF2-40B4-BE49-F238E27FC236}">
                <a16:creationId xmlns:a16="http://schemas.microsoft.com/office/drawing/2014/main" id="{C42EE3FE-5AA3-9883-5623-199B2A656B2D}"/>
              </a:ext>
            </a:extLst>
          </p:cNvPr>
          <p:cNvSpPr>
            <a:spLocks noGrp="1"/>
          </p:cNvSpPr>
          <p:nvPr>
            <p:ph type="ftr" sz="quarter" idx="11"/>
          </p:nvPr>
        </p:nvSpPr>
        <p:spPr/>
        <p:txBody>
          <a:bodyPr/>
          <a:lstStyle>
            <a:lvl1pPr>
              <a:defRPr/>
            </a:lvl1pPr>
          </a:lstStyle>
          <a:p>
            <a:pPr>
              <a:defRPr/>
            </a:pPr>
            <a:endParaRPr lang="cs-CZ" altLang="cs-CZ"/>
          </a:p>
        </p:txBody>
      </p:sp>
      <p:sp>
        <p:nvSpPr>
          <p:cNvPr id="9" name="Slide Number Placeholder 5">
            <a:extLst>
              <a:ext uri="{FF2B5EF4-FFF2-40B4-BE49-F238E27FC236}">
                <a16:creationId xmlns:a16="http://schemas.microsoft.com/office/drawing/2014/main" id="{B6DA3FBC-3527-48C5-5438-17B7ECE4F425}"/>
              </a:ext>
            </a:extLst>
          </p:cNvPr>
          <p:cNvSpPr>
            <a:spLocks noGrp="1"/>
          </p:cNvSpPr>
          <p:nvPr>
            <p:ph type="sldNum" sz="quarter" idx="12"/>
          </p:nvPr>
        </p:nvSpPr>
        <p:spPr/>
        <p:txBody>
          <a:bodyPr/>
          <a:lstStyle>
            <a:lvl1pPr>
              <a:defRPr/>
            </a:lvl1pPr>
          </a:lstStyle>
          <a:p>
            <a:pPr>
              <a:defRPr/>
            </a:pPr>
            <a:fld id="{8DDE3F38-F2BD-4D36-8E35-22F8043DB9C8}" type="slidenum">
              <a:rPr lang="cs-CZ" altLang="cs-CZ"/>
              <a:pPr>
                <a:defRPr/>
              </a:pPr>
              <a:t>‹#›</a:t>
            </a:fld>
            <a:endParaRPr lang="cs-CZ" altLang="cs-CZ"/>
          </a:p>
        </p:txBody>
      </p:sp>
    </p:spTree>
    <p:extLst>
      <p:ext uri="{BB962C8B-B14F-4D97-AF65-F5344CB8AC3E}">
        <p14:creationId xmlns:p14="http://schemas.microsoft.com/office/powerpoint/2010/main" val="34030285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672B7EB-75D5-00E0-9442-E550B5647073}"/>
              </a:ext>
            </a:extLst>
          </p:cNvPr>
          <p:cNvSpPr>
            <a:spLocks noGrp="1"/>
          </p:cNvSpPr>
          <p:nvPr>
            <p:ph type="dt" sz="half" idx="10"/>
          </p:nvPr>
        </p:nvSpPr>
        <p:spPr/>
        <p:txBody>
          <a:bodyPr/>
          <a:lstStyle>
            <a:lvl1pPr>
              <a:defRPr/>
            </a:lvl1pPr>
          </a:lstStyle>
          <a:p>
            <a:pPr>
              <a:defRPr/>
            </a:pPr>
            <a:endParaRPr lang="cs-CZ" altLang="cs-CZ"/>
          </a:p>
        </p:txBody>
      </p:sp>
      <p:sp>
        <p:nvSpPr>
          <p:cNvPr id="3" name="Footer Placeholder 4">
            <a:extLst>
              <a:ext uri="{FF2B5EF4-FFF2-40B4-BE49-F238E27FC236}">
                <a16:creationId xmlns:a16="http://schemas.microsoft.com/office/drawing/2014/main" id="{F304F6AD-9C17-92A9-D423-DF64FD4D9150}"/>
              </a:ext>
            </a:extLst>
          </p:cNvPr>
          <p:cNvSpPr>
            <a:spLocks noGrp="1"/>
          </p:cNvSpPr>
          <p:nvPr>
            <p:ph type="ftr" sz="quarter" idx="11"/>
          </p:nvPr>
        </p:nvSpPr>
        <p:spPr/>
        <p:txBody>
          <a:bodyPr/>
          <a:lstStyle>
            <a:lvl1pPr>
              <a:defRPr/>
            </a:lvl1pPr>
          </a:lstStyle>
          <a:p>
            <a:pPr>
              <a:defRPr/>
            </a:pPr>
            <a:endParaRPr lang="cs-CZ" altLang="cs-CZ"/>
          </a:p>
        </p:txBody>
      </p:sp>
      <p:sp>
        <p:nvSpPr>
          <p:cNvPr id="4" name="Slide Number Placeholder 5">
            <a:extLst>
              <a:ext uri="{FF2B5EF4-FFF2-40B4-BE49-F238E27FC236}">
                <a16:creationId xmlns:a16="http://schemas.microsoft.com/office/drawing/2014/main" id="{D5B5468E-1B5A-67D6-1766-BBE6F5B288B1}"/>
              </a:ext>
            </a:extLst>
          </p:cNvPr>
          <p:cNvSpPr>
            <a:spLocks noGrp="1"/>
          </p:cNvSpPr>
          <p:nvPr>
            <p:ph type="sldNum" sz="quarter" idx="12"/>
          </p:nvPr>
        </p:nvSpPr>
        <p:spPr/>
        <p:txBody>
          <a:bodyPr/>
          <a:lstStyle>
            <a:lvl1pPr>
              <a:defRPr/>
            </a:lvl1pPr>
          </a:lstStyle>
          <a:p>
            <a:pPr>
              <a:defRPr/>
            </a:pPr>
            <a:fld id="{98A2D978-78F3-4315-A13E-1F0E9693E3A0}" type="slidenum">
              <a:rPr lang="cs-CZ" altLang="cs-CZ"/>
              <a:pPr>
                <a:defRPr/>
              </a:pPr>
              <a:t>‹#›</a:t>
            </a:fld>
            <a:endParaRPr lang="cs-CZ" altLang="cs-CZ"/>
          </a:p>
        </p:txBody>
      </p:sp>
    </p:spTree>
    <p:extLst>
      <p:ext uri="{BB962C8B-B14F-4D97-AF65-F5344CB8AC3E}">
        <p14:creationId xmlns:p14="http://schemas.microsoft.com/office/powerpoint/2010/main" val="16337562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Date Placeholder 3">
            <a:extLst>
              <a:ext uri="{FF2B5EF4-FFF2-40B4-BE49-F238E27FC236}">
                <a16:creationId xmlns:a16="http://schemas.microsoft.com/office/drawing/2014/main" id="{E815C4C1-E459-0FC2-8238-C01DF8898B07}"/>
              </a:ext>
            </a:extLst>
          </p:cNvPr>
          <p:cNvSpPr>
            <a:spLocks noGrp="1"/>
          </p:cNvSpPr>
          <p:nvPr>
            <p:ph type="dt" sz="half" idx="10"/>
          </p:nvPr>
        </p:nvSpPr>
        <p:spPr/>
        <p:txBody>
          <a:bodyPr/>
          <a:lstStyle>
            <a:lvl1pPr>
              <a:defRPr/>
            </a:lvl1pPr>
          </a:lstStyle>
          <a:p>
            <a:pPr>
              <a:defRPr/>
            </a:pPr>
            <a:endParaRPr lang="cs-CZ" altLang="cs-CZ"/>
          </a:p>
        </p:txBody>
      </p:sp>
      <p:sp>
        <p:nvSpPr>
          <p:cNvPr id="5" name="Footer Placeholder 4">
            <a:extLst>
              <a:ext uri="{FF2B5EF4-FFF2-40B4-BE49-F238E27FC236}">
                <a16:creationId xmlns:a16="http://schemas.microsoft.com/office/drawing/2014/main" id="{E1A35DFB-2798-F4CB-BC6E-B31FD96F2FA7}"/>
              </a:ext>
            </a:extLst>
          </p:cNvPr>
          <p:cNvSpPr>
            <a:spLocks noGrp="1"/>
          </p:cNvSpPr>
          <p:nvPr>
            <p:ph type="ftr" sz="quarter" idx="11"/>
          </p:nvPr>
        </p:nvSpPr>
        <p:spPr/>
        <p:txBody>
          <a:bodyPr/>
          <a:lstStyle>
            <a:lvl1pPr>
              <a:defRPr/>
            </a:lvl1pPr>
          </a:lstStyle>
          <a:p>
            <a:pPr>
              <a:defRPr/>
            </a:pPr>
            <a:endParaRPr lang="cs-CZ" altLang="cs-CZ"/>
          </a:p>
        </p:txBody>
      </p:sp>
      <p:sp>
        <p:nvSpPr>
          <p:cNvPr id="6" name="Slide Number Placeholder 5">
            <a:extLst>
              <a:ext uri="{FF2B5EF4-FFF2-40B4-BE49-F238E27FC236}">
                <a16:creationId xmlns:a16="http://schemas.microsoft.com/office/drawing/2014/main" id="{FEF594F1-84B7-C464-48E7-295296CB9095}"/>
              </a:ext>
            </a:extLst>
          </p:cNvPr>
          <p:cNvSpPr>
            <a:spLocks noGrp="1"/>
          </p:cNvSpPr>
          <p:nvPr>
            <p:ph type="sldNum" sz="quarter" idx="12"/>
          </p:nvPr>
        </p:nvSpPr>
        <p:spPr/>
        <p:txBody>
          <a:bodyPr/>
          <a:lstStyle>
            <a:lvl1pPr>
              <a:defRPr/>
            </a:lvl1pPr>
          </a:lstStyle>
          <a:p>
            <a:pPr>
              <a:defRPr/>
            </a:pPr>
            <a:fld id="{8A6EEC0C-8EC6-4BFC-B6F2-03577A31219E}" type="slidenum">
              <a:rPr lang="cs-CZ" altLang="cs-CZ"/>
              <a:pPr>
                <a:defRPr/>
              </a:pPr>
              <a:t>‹#›</a:t>
            </a:fld>
            <a:endParaRPr lang="cs-CZ" altLang="cs-CZ"/>
          </a:p>
        </p:txBody>
      </p:sp>
    </p:spTree>
    <p:extLst>
      <p:ext uri="{BB962C8B-B14F-4D97-AF65-F5344CB8AC3E}">
        <p14:creationId xmlns:p14="http://schemas.microsoft.com/office/powerpoint/2010/main" val="131976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150147" y="1054248"/>
            <a:ext cx="8849787" cy="1021977"/>
          </a:xfrm>
        </p:spPr>
        <p:txBody>
          <a:bodyPr/>
          <a:lstStyle>
            <a:lvl1pPr>
              <a:defRPr sz="2700"/>
            </a:lvl1pPr>
          </a:lstStyle>
          <a:p>
            <a:r>
              <a:rPr lang="cs-CZ"/>
              <a:t>Kliknutím lze upravit styl.</a:t>
            </a:r>
            <a:endParaRPr lang="cs-CZ" dirty="0"/>
          </a:p>
        </p:txBody>
      </p:sp>
      <p:sp>
        <p:nvSpPr>
          <p:cNvPr id="3" name="Zástupný obsah 2"/>
          <p:cNvSpPr>
            <a:spLocks noGrp="1"/>
          </p:cNvSpPr>
          <p:nvPr>
            <p:ph sz="half" idx="1"/>
          </p:nvPr>
        </p:nvSpPr>
        <p:spPr>
          <a:xfrm>
            <a:off x="152135" y="2162287"/>
            <a:ext cx="4338903" cy="4014676"/>
          </a:xfrm>
        </p:spPr>
        <p:txBody>
          <a:bodyPr>
            <a:normAutofit/>
          </a:bodyPr>
          <a:lstStyle>
            <a:lvl1pPr>
              <a:defRPr sz="1200"/>
            </a:lvl1pPr>
          </a:lstStyle>
          <a:p>
            <a:pPr lvl="0"/>
            <a:r>
              <a:rPr lang="cs-CZ"/>
              <a:t>Po kliknutí můžete upravovat styly textu v předloze.</a:t>
            </a:r>
          </a:p>
        </p:txBody>
      </p:sp>
      <p:sp>
        <p:nvSpPr>
          <p:cNvPr id="4" name="Zástupný obsah 3"/>
          <p:cNvSpPr>
            <a:spLocks noGrp="1"/>
          </p:cNvSpPr>
          <p:nvPr>
            <p:ph sz="half" idx="2"/>
          </p:nvPr>
        </p:nvSpPr>
        <p:spPr>
          <a:xfrm>
            <a:off x="4652962" y="2162285"/>
            <a:ext cx="4346972" cy="4038490"/>
          </a:xfrm>
        </p:spPr>
        <p:txBody>
          <a:bodyPr>
            <a:normAutofit/>
          </a:bodyPr>
          <a:lstStyle>
            <a:lvl1pPr>
              <a:defRPr sz="1200"/>
            </a:lvl1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4C84B86B-EC66-A3B8-950E-94963B336C8F}"/>
              </a:ext>
            </a:extLst>
          </p:cNvPr>
          <p:cNvSpPr>
            <a:spLocks noGrp="1"/>
          </p:cNvSpPr>
          <p:nvPr>
            <p:ph type="dt" sz="half" idx="10"/>
          </p:nvPr>
        </p:nvSpPr>
        <p:spPr/>
        <p:txBody>
          <a:bodyPr/>
          <a:lstStyle>
            <a:lvl1pPr>
              <a:defRPr/>
            </a:lvl1pPr>
          </a:lstStyle>
          <a:p>
            <a:pPr>
              <a:defRPr/>
            </a:pPr>
            <a:endParaRPr lang="cs-CZ"/>
          </a:p>
        </p:txBody>
      </p:sp>
      <p:sp>
        <p:nvSpPr>
          <p:cNvPr id="6" name="Zástupný symbol pro zápatí 5">
            <a:extLst>
              <a:ext uri="{FF2B5EF4-FFF2-40B4-BE49-F238E27FC236}">
                <a16:creationId xmlns:a16="http://schemas.microsoft.com/office/drawing/2014/main" id="{3654F30A-F1EA-5A0C-C913-D8D6C9D25103}"/>
              </a:ext>
            </a:extLst>
          </p:cNvPr>
          <p:cNvSpPr>
            <a:spLocks noGrp="1"/>
          </p:cNvSpPr>
          <p:nvPr>
            <p:ph type="ftr" sz="quarter" idx="11"/>
          </p:nvPr>
        </p:nvSpPr>
        <p:spPr>
          <a:xfrm>
            <a:off x="927100" y="6353175"/>
            <a:ext cx="7453313" cy="312738"/>
          </a:xfrm>
        </p:spPr>
        <p:txBody>
          <a:bodyPr/>
          <a:lstStyle>
            <a:lvl1pPr>
              <a:defRPr/>
            </a:lvl1pPr>
          </a:lstStyle>
          <a:p>
            <a:pPr>
              <a:defRPr/>
            </a:pPr>
            <a:endParaRPr lang="cs-CZ"/>
          </a:p>
        </p:txBody>
      </p:sp>
      <p:sp>
        <p:nvSpPr>
          <p:cNvPr id="7" name="Zástupný symbol pro číslo snímku 6">
            <a:extLst>
              <a:ext uri="{FF2B5EF4-FFF2-40B4-BE49-F238E27FC236}">
                <a16:creationId xmlns:a16="http://schemas.microsoft.com/office/drawing/2014/main" id="{D1ECBD79-5D42-C7CD-F687-63D056A09DD3}"/>
              </a:ext>
            </a:extLst>
          </p:cNvPr>
          <p:cNvSpPr>
            <a:spLocks noGrp="1"/>
          </p:cNvSpPr>
          <p:nvPr>
            <p:ph type="sldNum" sz="quarter" idx="12"/>
          </p:nvPr>
        </p:nvSpPr>
        <p:spPr/>
        <p:txBody>
          <a:bodyPr/>
          <a:lstStyle>
            <a:lvl1pPr>
              <a:defRPr/>
            </a:lvl1pPr>
          </a:lstStyle>
          <a:p>
            <a:fld id="{56E4021E-8619-4128-8665-A8EB361811A1}" type="slidenum">
              <a:rPr lang="cs-CZ" altLang="cs-CZ" smtClean="0"/>
              <a:pPr/>
              <a:t>‹#›</a:t>
            </a:fld>
            <a:endParaRPr lang="cs-CZ" altLang="cs-CZ"/>
          </a:p>
        </p:txBody>
      </p:sp>
    </p:spTree>
    <p:extLst>
      <p:ext uri="{BB962C8B-B14F-4D97-AF65-F5344CB8AC3E}">
        <p14:creationId xmlns:p14="http://schemas.microsoft.com/office/powerpoint/2010/main" val="23470131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Date Placeholder 3">
            <a:extLst>
              <a:ext uri="{FF2B5EF4-FFF2-40B4-BE49-F238E27FC236}">
                <a16:creationId xmlns:a16="http://schemas.microsoft.com/office/drawing/2014/main" id="{44CE8751-F685-DF6A-8F73-D2004D6331EF}"/>
              </a:ext>
            </a:extLst>
          </p:cNvPr>
          <p:cNvSpPr>
            <a:spLocks noGrp="1"/>
          </p:cNvSpPr>
          <p:nvPr>
            <p:ph type="dt" sz="half" idx="10"/>
          </p:nvPr>
        </p:nvSpPr>
        <p:spPr/>
        <p:txBody>
          <a:bodyPr/>
          <a:lstStyle>
            <a:lvl1pPr>
              <a:defRPr/>
            </a:lvl1pPr>
          </a:lstStyle>
          <a:p>
            <a:pPr>
              <a:defRPr/>
            </a:pPr>
            <a:endParaRPr lang="cs-CZ" altLang="cs-CZ"/>
          </a:p>
        </p:txBody>
      </p:sp>
      <p:sp>
        <p:nvSpPr>
          <p:cNvPr id="4" name="Footer Placeholder 4">
            <a:extLst>
              <a:ext uri="{FF2B5EF4-FFF2-40B4-BE49-F238E27FC236}">
                <a16:creationId xmlns:a16="http://schemas.microsoft.com/office/drawing/2014/main" id="{546FFC56-CD4B-29EF-3968-E20461EF35DC}"/>
              </a:ext>
            </a:extLst>
          </p:cNvPr>
          <p:cNvSpPr>
            <a:spLocks noGrp="1"/>
          </p:cNvSpPr>
          <p:nvPr>
            <p:ph type="ftr" sz="quarter" idx="11"/>
          </p:nvPr>
        </p:nvSpPr>
        <p:spPr/>
        <p:txBody>
          <a:bodyPr/>
          <a:lstStyle>
            <a:lvl1pPr>
              <a:defRPr/>
            </a:lvl1pPr>
          </a:lstStyle>
          <a:p>
            <a:pPr>
              <a:defRPr/>
            </a:pPr>
            <a:endParaRPr lang="cs-CZ" altLang="cs-CZ"/>
          </a:p>
        </p:txBody>
      </p:sp>
      <p:sp>
        <p:nvSpPr>
          <p:cNvPr id="5" name="Slide Number Placeholder 5">
            <a:extLst>
              <a:ext uri="{FF2B5EF4-FFF2-40B4-BE49-F238E27FC236}">
                <a16:creationId xmlns:a16="http://schemas.microsoft.com/office/drawing/2014/main" id="{4F750636-D212-6433-BE82-FC3B5D733CEB}"/>
              </a:ext>
            </a:extLst>
          </p:cNvPr>
          <p:cNvSpPr>
            <a:spLocks noGrp="1"/>
          </p:cNvSpPr>
          <p:nvPr>
            <p:ph type="sldNum" sz="quarter" idx="12"/>
          </p:nvPr>
        </p:nvSpPr>
        <p:spPr/>
        <p:txBody>
          <a:bodyPr/>
          <a:lstStyle>
            <a:lvl1pPr>
              <a:defRPr/>
            </a:lvl1pPr>
          </a:lstStyle>
          <a:p>
            <a:pPr>
              <a:defRPr/>
            </a:pPr>
            <a:fld id="{168EDDA9-5F04-4168-BB4B-4DD15C7BC4F4}" type="slidenum">
              <a:rPr lang="cs-CZ" altLang="cs-CZ"/>
              <a:pPr>
                <a:defRPr/>
              </a:pPr>
              <a:t>‹#›</a:t>
            </a:fld>
            <a:endParaRPr lang="cs-CZ" altLang="cs-CZ"/>
          </a:p>
        </p:txBody>
      </p:sp>
    </p:spTree>
    <p:extLst>
      <p:ext uri="{BB962C8B-B14F-4D97-AF65-F5344CB8AC3E}">
        <p14:creationId xmlns:p14="http://schemas.microsoft.com/office/powerpoint/2010/main" val="22970160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457200"/>
            <a:ext cx="8229600" cy="1371600"/>
          </a:xfrm>
        </p:spPr>
        <p:txBody>
          <a:bodyPr/>
          <a:lstStyle/>
          <a:p>
            <a:r>
              <a:rPr lang="cs-CZ"/>
              <a:t>Kliknutím lze upravit styl.</a:t>
            </a:r>
          </a:p>
        </p:txBody>
      </p:sp>
      <p:sp>
        <p:nvSpPr>
          <p:cNvPr id="3" name="Zástupný symbol pro text 2"/>
          <p:cNvSpPr>
            <a:spLocks noGrp="1"/>
          </p:cNvSpPr>
          <p:nvPr>
            <p:ph type="body" sz="half" idx="1"/>
          </p:nvPr>
        </p:nvSpPr>
        <p:spPr>
          <a:xfrm>
            <a:off x="457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Date Placeholder 3">
            <a:extLst>
              <a:ext uri="{FF2B5EF4-FFF2-40B4-BE49-F238E27FC236}">
                <a16:creationId xmlns:a16="http://schemas.microsoft.com/office/drawing/2014/main" id="{C658ABD6-7A29-8E04-660B-41ADEA28E336}"/>
              </a:ext>
            </a:extLst>
          </p:cNvPr>
          <p:cNvSpPr>
            <a:spLocks noGrp="1"/>
          </p:cNvSpPr>
          <p:nvPr>
            <p:ph type="dt" sz="half" idx="10"/>
          </p:nvPr>
        </p:nvSpPr>
        <p:spPr/>
        <p:txBody>
          <a:bodyPr/>
          <a:lstStyle>
            <a:lvl1pPr>
              <a:defRPr/>
            </a:lvl1pPr>
          </a:lstStyle>
          <a:p>
            <a:pPr>
              <a:defRPr/>
            </a:pPr>
            <a:endParaRPr lang="cs-CZ" altLang="cs-CZ"/>
          </a:p>
        </p:txBody>
      </p:sp>
      <p:sp>
        <p:nvSpPr>
          <p:cNvPr id="6" name="Footer Placeholder 4">
            <a:extLst>
              <a:ext uri="{FF2B5EF4-FFF2-40B4-BE49-F238E27FC236}">
                <a16:creationId xmlns:a16="http://schemas.microsoft.com/office/drawing/2014/main" id="{FE9377AE-7821-85A1-BA66-F42331EE8284}"/>
              </a:ext>
            </a:extLst>
          </p:cNvPr>
          <p:cNvSpPr>
            <a:spLocks noGrp="1"/>
          </p:cNvSpPr>
          <p:nvPr>
            <p:ph type="ftr" sz="quarter" idx="11"/>
          </p:nvPr>
        </p:nvSpPr>
        <p:spPr/>
        <p:txBody>
          <a:bodyPr/>
          <a:lstStyle>
            <a:lvl1pPr>
              <a:defRPr/>
            </a:lvl1pPr>
          </a:lstStyle>
          <a:p>
            <a:pPr>
              <a:defRPr/>
            </a:pPr>
            <a:endParaRPr lang="cs-CZ" altLang="cs-CZ"/>
          </a:p>
        </p:txBody>
      </p:sp>
      <p:sp>
        <p:nvSpPr>
          <p:cNvPr id="7" name="Slide Number Placeholder 5">
            <a:extLst>
              <a:ext uri="{FF2B5EF4-FFF2-40B4-BE49-F238E27FC236}">
                <a16:creationId xmlns:a16="http://schemas.microsoft.com/office/drawing/2014/main" id="{7F1FA810-641D-5214-6ED1-D7D65CC04B86}"/>
              </a:ext>
            </a:extLst>
          </p:cNvPr>
          <p:cNvSpPr>
            <a:spLocks noGrp="1"/>
          </p:cNvSpPr>
          <p:nvPr>
            <p:ph type="sldNum" sz="quarter" idx="12"/>
          </p:nvPr>
        </p:nvSpPr>
        <p:spPr/>
        <p:txBody>
          <a:bodyPr/>
          <a:lstStyle>
            <a:lvl1pPr>
              <a:defRPr/>
            </a:lvl1pPr>
          </a:lstStyle>
          <a:p>
            <a:pPr>
              <a:defRPr/>
            </a:pPr>
            <a:fld id="{91257C03-21F2-491B-9754-B10DCC0DB029}" type="slidenum">
              <a:rPr lang="cs-CZ" altLang="cs-CZ"/>
              <a:pPr>
                <a:defRPr/>
              </a:pPr>
              <a:t>‹#›</a:t>
            </a:fld>
            <a:endParaRPr lang="cs-CZ" altLang="cs-CZ"/>
          </a:p>
        </p:txBody>
      </p:sp>
    </p:spTree>
    <p:extLst>
      <p:ext uri="{BB962C8B-B14F-4D97-AF65-F5344CB8AC3E}">
        <p14:creationId xmlns:p14="http://schemas.microsoft.com/office/powerpoint/2010/main" val="4159702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6B5E6BE6-0FDC-CB5D-BA21-4BB67254173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75425" y="6494463"/>
            <a:ext cx="839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6"/>
          <p:cNvSpPr>
            <a:spLocks noGrp="1"/>
          </p:cNvSpPr>
          <p:nvPr>
            <p:ph type="body" sz="quarter" idx="10"/>
          </p:nvPr>
        </p:nvSpPr>
        <p:spPr>
          <a:xfrm>
            <a:off x="509588" y="1568450"/>
            <a:ext cx="8239125" cy="4602595"/>
          </a:xfrm>
        </p:spPr>
        <p:txBody>
          <a:bodyPr/>
          <a:lstStyle>
            <a:lvl1pPr>
              <a:defRPr>
                <a:solidFill>
                  <a:srgbClr val="667385"/>
                </a:solidFill>
              </a:defRPr>
            </a:lvl1pPr>
            <a:lvl2pPr>
              <a:defRPr>
                <a:solidFill>
                  <a:srgbClr val="667385"/>
                </a:solidFill>
              </a:defRPr>
            </a:lvl2pPr>
            <a:lvl3pPr>
              <a:defRPr>
                <a:solidFill>
                  <a:srgbClr val="667385"/>
                </a:solidFill>
              </a:defRPr>
            </a:lvl3pPr>
            <a:lvl4pPr>
              <a:defRPr>
                <a:solidFill>
                  <a:srgbClr val="667385"/>
                </a:solidFill>
              </a:defRPr>
            </a:lvl4pPr>
            <a:lvl5pPr>
              <a:defRPr>
                <a:solidFill>
                  <a:srgbClr val="667385"/>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AT" dirty="0"/>
          </a:p>
        </p:txBody>
      </p:sp>
      <p:sp>
        <p:nvSpPr>
          <p:cNvPr id="22" name="Textplatzhalter 21"/>
          <p:cNvSpPr>
            <a:spLocks noGrp="1"/>
          </p:cNvSpPr>
          <p:nvPr>
            <p:ph type="body" sz="quarter" idx="13"/>
          </p:nvPr>
        </p:nvSpPr>
        <p:spPr>
          <a:xfrm>
            <a:off x="509588" y="404813"/>
            <a:ext cx="6593856" cy="1016000"/>
          </a:xfrm>
        </p:spPr>
        <p:txBody>
          <a:bodyPr anchor="ctr"/>
          <a:lstStyle>
            <a:lvl1pPr marL="0" indent="0">
              <a:buFont typeface="Arial" panose="020B0604020202020204" pitchFamily="34" charset="0"/>
              <a:buNone/>
              <a:defRPr lang="de-DE" sz="4000" b="1" smtClean="0">
                <a:solidFill>
                  <a:srgbClr val="1B80E2"/>
                </a:solidFill>
                <a:latin typeface="Calibri" panose="020F0502020204030204" pitchFamily="34" charset="0"/>
                <a:ea typeface="+mj-ea"/>
                <a:cs typeface="+mj-cs"/>
              </a:defRPr>
            </a:lvl1pPr>
            <a:lvl2pPr>
              <a:defRPr lang="de-DE" sz="1800" smtClean="0"/>
            </a:lvl2pPr>
            <a:lvl3pPr>
              <a:defRPr lang="de-DE" sz="1800" smtClean="0"/>
            </a:lvl3pPr>
            <a:lvl4pPr>
              <a:defRPr lang="de-DE" smtClean="0"/>
            </a:lvl4pPr>
            <a:lvl5pPr>
              <a:defRPr lang="de-AT"/>
            </a:lvl5pPr>
          </a:lstStyle>
          <a:p>
            <a:pPr lvl="0"/>
            <a:r>
              <a:rPr lang="cs-CZ"/>
              <a:t>Po kliknutí můžete upravovat styly textu v předloze.</a:t>
            </a:r>
          </a:p>
        </p:txBody>
      </p:sp>
      <p:sp>
        <p:nvSpPr>
          <p:cNvPr id="3" name="Slide Number Placeholder 5">
            <a:extLst>
              <a:ext uri="{FF2B5EF4-FFF2-40B4-BE49-F238E27FC236}">
                <a16:creationId xmlns:a16="http://schemas.microsoft.com/office/drawing/2014/main" id="{2E7DCA98-7168-A366-66E0-4AB61E335F61}"/>
              </a:ext>
            </a:extLst>
          </p:cNvPr>
          <p:cNvSpPr>
            <a:spLocks noGrp="1"/>
          </p:cNvSpPr>
          <p:nvPr>
            <p:ph type="sldNum" sz="quarter" idx="14"/>
          </p:nvPr>
        </p:nvSpPr>
        <p:spPr>
          <a:xfrm>
            <a:off x="7035800" y="6356350"/>
            <a:ext cx="2057400" cy="365125"/>
          </a:xfrm>
        </p:spPr>
        <p:txBody>
          <a:bodyPr/>
          <a:lstStyle>
            <a:lvl1pPr>
              <a:defRPr/>
            </a:lvl1pPr>
          </a:lstStyle>
          <a:p>
            <a:pPr>
              <a:defRPr/>
            </a:pPr>
            <a:fld id="{6397341F-22F7-4DE4-A046-1A2F14C2D792}" type="slidenum">
              <a:rPr lang="de-AT" altLang="cs-CZ"/>
              <a:pPr>
                <a:defRPr/>
              </a:pPr>
              <a:t>‹#›</a:t>
            </a:fld>
            <a:endParaRPr lang="de-AT" altLang="cs-CZ"/>
          </a:p>
        </p:txBody>
      </p:sp>
    </p:spTree>
    <p:extLst>
      <p:ext uri="{BB962C8B-B14F-4D97-AF65-F5344CB8AC3E}">
        <p14:creationId xmlns:p14="http://schemas.microsoft.com/office/powerpoint/2010/main" val="12381071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134" y="1122364"/>
            <a:ext cx="8855869" cy="2054225"/>
          </a:xfrm>
        </p:spPr>
        <p:txBody>
          <a:bodyPr/>
          <a:lstStyle>
            <a:lvl1pPr algn="ctr">
              <a:defRPr sz="4050"/>
            </a:lvl1pPr>
          </a:lstStyle>
          <a:p>
            <a:r>
              <a:rPr lang="cs-CZ"/>
              <a:t>Kliknutím lze upravit styl.</a:t>
            </a:r>
            <a:endParaRPr lang="cs-CZ" dirty="0"/>
          </a:p>
        </p:txBody>
      </p:sp>
      <p:sp>
        <p:nvSpPr>
          <p:cNvPr id="3" name="Podnadpis 2"/>
          <p:cNvSpPr>
            <a:spLocks noGrp="1"/>
          </p:cNvSpPr>
          <p:nvPr>
            <p:ph type="subTitle" idx="1"/>
          </p:nvPr>
        </p:nvSpPr>
        <p:spPr>
          <a:xfrm>
            <a:off x="152134" y="3602038"/>
            <a:ext cx="8847800" cy="259873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E4B9E076-D70C-07CA-60E6-23CDB0BE467F}"/>
              </a:ext>
            </a:extLst>
          </p:cNvPr>
          <p:cNvSpPr>
            <a:spLocks noGrp="1"/>
          </p:cNvSpPr>
          <p:nvPr>
            <p:ph type="dt" sz="half" idx="10"/>
          </p:nvPr>
        </p:nvSpPr>
        <p:spPr/>
        <p:txBody>
          <a:bodyPr/>
          <a:lstStyle>
            <a:lvl1pPr>
              <a:defRPr/>
            </a:lvl1pPr>
          </a:lstStyle>
          <a:p>
            <a:pPr>
              <a:defRPr/>
            </a:pPr>
            <a:fld id="{52693DD9-E6D9-418E-9A57-78E17D97A82E}" type="datetime3">
              <a:rPr lang="cs-CZ"/>
              <a:pPr>
                <a:defRPr/>
              </a:pPr>
              <a:t>15/05/24</a:t>
            </a:fld>
            <a:endParaRPr lang="cs-CZ"/>
          </a:p>
        </p:txBody>
      </p:sp>
      <p:sp>
        <p:nvSpPr>
          <p:cNvPr id="5" name="Zástupný symbol pro zápatí 4">
            <a:extLst>
              <a:ext uri="{FF2B5EF4-FFF2-40B4-BE49-F238E27FC236}">
                <a16:creationId xmlns:a16="http://schemas.microsoft.com/office/drawing/2014/main" id="{122C83D9-7094-2133-2E4D-58C954EFF352}"/>
              </a:ext>
            </a:extLst>
          </p:cNvPr>
          <p:cNvSpPr>
            <a:spLocks noGrp="1"/>
          </p:cNvSpPr>
          <p:nvPr>
            <p:ph type="ftr" sz="quarter" idx="11"/>
          </p:nvPr>
        </p:nvSpPr>
        <p:spPr>
          <a:xfrm>
            <a:off x="957263" y="6356350"/>
            <a:ext cx="7423150" cy="320675"/>
          </a:xfrm>
        </p:spPr>
        <p:txBody>
          <a:bodyPr/>
          <a:lstStyle>
            <a:lvl1pPr>
              <a:defRPr/>
            </a:lvl1pPr>
          </a:lstStyle>
          <a:p>
            <a:pPr>
              <a:defRPr/>
            </a:pPr>
            <a:r>
              <a:rPr lang="cs-CZ"/>
              <a:t>text</a:t>
            </a:r>
          </a:p>
        </p:txBody>
      </p:sp>
      <p:sp>
        <p:nvSpPr>
          <p:cNvPr id="6" name="Zástupný symbol pro číslo snímku 5">
            <a:extLst>
              <a:ext uri="{FF2B5EF4-FFF2-40B4-BE49-F238E27FC236}">
                <a16:creationId xmlns:a16="http://schemas.microsoft.com/office/drawing/2014/main" id="{3C5A6D75-1C43-9A4B-3EF8-EA5509CED448}"/>
              </a:ext>
            </a:extLst>
          </p:cNvPr>
          <p:cNvSpPr>
            <a:spLocks noGrp="1"/>
          </p:cNvSpPr>
          <p:nvPr>
            <p:ph type="sldNum" sz="quarter" idx="12"/>
          </p:nvPr>
        </p:nvSpPr>
        <p:spPr/>
        <p:txBody>
          <a:bodyPr/>
          <a:lstStyle>
            <a:lvl1pPr>
              <a:defRPr/>
            </a:lvl1pPr>
          </a:lstStyle>
          <a:p>
            <a:pPr>
              <a:defRPr/>
            </a:pPr>
            <a:fld id="{7661D182-09F8-44D9-9125-B47D64AD210D}" type="slidenum">
              <a:rPr lang="cs-CZ"/>
              <a:pPr>
                <a:defRPr/>
              </a:pPr>
              <a:t>‹#›</a:t>
            </a:fld>
            <a:endParaRPr lang="cs-CZ"/>
          </a:p>
        </p:txBody>
      </p:sp>
    </p:spTree>
    <p:extLst>
      <p:ext uri="{BB962C8B-B14F-4D97-AF65-F5344CB8AC3E}">
        <p14:creationId xmlns:p14="http://schemas.microsoft.com/office/powerpoint/2010/main" val="28914942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obsah 2"/>
          <p:cNvSpPr>
            <a:spLocks noGrp="1"/>
          </p:cNvSpPr>
          <p:nvPr>
            <p:ph idx="1"/>
          </p:nvPr>
        </p:nvSpPr>
        <p:spPr/>
        <p:txBody>
          <a:bodyPr/>
          <a:lstStyle>
            <a:lvl1pPr>
              <a:defRPr sz="1200"/>
            </a:lvl1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9914774F-B0DB-C4F9-E5C7-1338EBDC3253}"/>
              </a:ext>
            </a:extLst>
          </p:cNvPr>
          <p:cNvSpPr>
            <a:spLocks noGrp="1"/>
          </p:cNvSpPr>
          <p:nvPr>
            <p:ph type="dt" sz="half" idx="10"/>
          </p:nvPr>
        </p:nvSpPr>
        <p:spPr/>
        <p:txBody>
          <a:bodyPr/>
          <a:lstStyle>
            <a:lvl1pPr>
              <a:defRPr/>
            </a:lvl1pPr>
          </a:lstStyle>
          <a:p>
            <a:pPr>
              <a:defRPr/>
            </a:pPr>
            <a:fld id="{5CF7EA28-5F24-470A-A476-E23BB1C420E6}" type="datetime3">
              <a:rPr lang="cs-CZ"/>
              <a:pPr>
                <a:defRPr/>
              </a:pPr>
              <a:t>15/05/24</a:t>
            </a:fld>
            <a:endParaRPr lang="cs-CZ"/>
          </a:p>
        </p:txBody>
      </p:sp>
      <p:sp>
        <p:nvSpPr>
          <p:cNvPr id="5" name="Zástupný symbol pro zápatí 4">
            <a:extLst>
              <a:ext uri="{FF2B5EF4-FFF2-40B4-BE49-F238E27FC236}">
                <a16:creationId xmlns:a16="http://schemas.microsoft.com/office/drawing/2014/main" id="{FFE184B6-117B-56FA-EF3B-3D0F0713CD14}"/>
              </a:ext>
            </a:extLst>
          </p:cNvPr>
          <p:cNvSpPr>
            <a:spLocks noGrp="1"/>
          </p:cNvSpPr>
          <p:nvPr>
            <p:ph type="ftr" sz="quarter" idx="11"/>
          </p:nvPr>
        </p:nvSpPr>
        <p:spPr>
          <a:xfrm>
            <a:off x="927100" y="6356350"/>
            <a:ext cx="7453313" cy="309563"/>
          </a:xfrm>
        </p:spPr>
        <p:txBody>
          <a:bodyPr/>
          <a:lstStyle>
            <a:lvl1pPr>
              <a:defRPr/>
            </a:lvl1pPr>
          </a:lstStyle>
          <a:p>
            <a:pPr>
              <a:defRPr/>
            </a:pPr>
            <a:r>
              <a:rPr lang="cs-CZ"/>
              <a:t>text</a:t>
            </a:r>
          </a:p>
        </p:txBody>
      </p:sp>
      <p:sp>
        <p:nvSpPr>
          <p:cNvPr id="6" name="Zástupný symbol pro číslo snímku 5">
            <a:extLst>
              <a:ext uri="{FF2B5EF4-FFF2-40B4-BE49-F238E27FC236}">
                <a16:creationId xmlns:a16="http://schemas.microsoft.com/office/drawing/2014/main" id="{C1A7F289-C941-36FA-36A1-F15EA9C6FCA8}"/>
              </a:ext>
            </a:extLst>
          </p:cNvPr>
          <p:cNvSpPr>
            <a:spLocks noGrp="1"/>
          </p:cNvSpPr>
          <p:nvPr>
            <p:ph type="sldNum" sz="quarter" idx="12"/>
          </p:nvPr>
        </p:nvSpPr>
        <p:spPr/>
        <p:txBody>
          <a:bodyPr/>
          <a:lstStyle>
            <a:lvl1pPr>
              <a:defRPr/>
            </a:lvl1pPr>
          </a:lstStyle>
          <a:p>
            <a:pPr>
              <a:defRPr/>
            </a:pPr>
            <a:fld id="{80C3C41E-3F5E-4153-8EF5-C70991D9B4D0}" type="slidenum">
              <a:rPr lang="cs-CZ"/>
              <a:pPr>
                <a:defRPr/>
              </a:pPr>
              <a:t>‹#›</a:t>
            </a:fld>
            <a:endParaRPr lang="cs-CZ"/>
          </a:p>
        </p:txBody>
      </p:sp>
    </p:spTree>
    <p:extLst>
      <p:ext uri="{BB962C8B-B14F-4D97-AF65-F5344CB8AC3E}">
        <p14:creationId xmlns:p14="http://schemas.microsoft.com/office/powerpoint/2010/main" val="23043936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p:cNvSpPr>
            <a:spLocks noGrp="1"/>
          </p:cNvSpPr>
          <p:nvPr>
            <p:ph type="title"/>
          </p:nvPr>
        </p:nvSpPr>
        <p:spPr>
          <a:xfrm>
            <a:off x="152622" y="1052514"/>
            <a:ext cx="8847312" cy="1593868"/>
          </a:xfrm>
        </p:spPr>
        <p:txBody>
          <a:bodyPr/>
          <a:lstStyle>
            <a:lvl1pPr algn="l">
              <a:defRPr sz="3600"/>
            </a:lvl1pPr>
          </a:lstStyle>
          <a:p>
            <a:r>
              <a:rPr lang="cs-CZ"/>
              <a:t>Kliknutím lze upravit styl.</a:t>
            </a:r>
            <a:endParaRPr lang="cs-CZ" dirty="0"/>
          </a:p>
        </p:txBody>
      </p:sp>
      <p:sp>
        <p:nvSpPr>
          <p:cNvPr id="3" name="Zástupný text 2"/>
          <p:cNvSpPr>
            <a:spLocks noGrp="1"/>
          </p:cNvSpPr>
          <p:nvPr>
            <p:ph type="body" idx="1"/>
          </p:nvPr>
        </p:nvSpPr>
        <p:spPr>
          <a:xfrm>
            <a:off x="152623" y="2807747"/>
            <a:ext cx="8847312" cy="3377901"/>
          </a:xfrm>
        </p:spPr>
        <p:txBody>
          <a:bodyPr>
            <a:normAutofit/>
          </a:bodyPr>
          <a:lstStyle>
            <a:lvl1pPr marL="0" indent="0">
              <a:buNone/>
              <a:defRPr sz="12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8BAEA3A0-3D2E-C7C8-3CDB-8281DAD6CC03}"/>
              </a:ext>
            </a:extLst>
          </p:cNvPr>
          <p:cNvSpPr>
            <a:spLocks noGrp="1"/>
          </p:cNvSpPr>
          <p:nvPr>
            <p:ph type="dt" sz="half" idx="10"/>
          </p:nvPr>
        </p:nvSpPr>
        <p:spPr/>
        <p:txBody>
          <a:bodyPr/>
          <a:lstStyle>
            <a:lvl1pPr>
              <a:defRPr/>
            </a:lvl1pPr>
          </a:lstStyle>
          <a:p>
            <a:pPr>
              <a:defRPr/>
            </a:pPr>
            <a:fld id="{243B1462-44D4-44AF-B8C9-E908E2DF7C08}" type="datetime3">
              <a:rPr lang="cs-CZ"/>
              <a:pPr>
                <a:defRPr/>
              </a:pPr>
              <a:t>15/05/24</a:t>
            </a:fld>
            <a:endParaRPr lang="cs-CZ"/>
          </a:p>
        </p:txBody>
      </p:sp>
      <p:sp>
        <p:nvSpPr>
          <p:cNvPr id="5" name="Zástupný symbol pro zápatí 4">
            <a:extLst>
              <a:ext uri="{FF2B5EF4-FFF2-40B4-BE49-F238E27FC236}">
                <a16:creationId xmlns:a16="http://schemas.microsoft.com/office/drawing/2014/main" id="{5EBDDD8F-1803-A038-5A59-570833284A56}"/>
              </a:ext>
            </a:extLst>
          </p:cNvPr>
          <p:cNvSpPr>
            <a:spLocks noGrp="1"/>
          </p:cNvSpPr>
          <p:nvPr>
            <p:ph type="ftr" sz="quarter" idx="11"/>
          </p:nvPr>
        </p:nvSpPr>
        <p:spPr>
          <a:xfrm>
            <a:off x="927100" y="6346825"/>
            <a:ext cx="7453313" cy="319088"/>
          </a:xfrm>
        </p:spPr>
        <p:txBody>
          <a:bodyPr/>
          <a:lstStyle>
            <a:lvl1pPr>
              <a:defRPr/>
            </a:lvl1pPr>
          </a:lstStyle>
          <a:p>
            <a:pPr>
              <a:defRPr/>
            </a:pPr>
            <a:r>
              <a:rPr lang="cs-CZ"/>
              <a:t>text</a:t>
            </a:r>
          </a:p>
        </p:txBody>
      </p:sp>
      <p:sp>
        <p:nvSpPr>
          <p:cNvPr id="6" name="Zástupný symbol pro číslo snímku 5">
            <a:extLst>
              <a:ext uri="{FF2B5EF4-FFF2-40B4-BE49-F238E27FC236}">
                <a16:creationId xmlns:a16="http://schemas.microsoft.com/office/drawing/2014/main" id="{88F249D9-1089-82E1-5F0B-13BE30B75E10}"/>
              </a:ext>
            </a:extLst>
          </p:cNvPr>
          <p:cNvSpPr>
            <a:spLocks noGrp="1"/>
          </p:cNvSpPr>
          <p:nvPr>
            <p:ph type="sldNum" sz="quarter" idx="12"/>
          </p:nvPr>
        </p:nvSpPr>
        <p:spPr/>
        <p:txBody>
          <a:bodyPr/>
          <a:lstStyle>
            <a:lvl1pPr>
              <a:defRPr/>
            </a:lvl1pPr>
          </a:lstStyle>
          <a:p>
            <a:pPr>
              <a:defRPr/>
            </a:pPr>
            <a:fld id="{3AA893AF-AEF8-429E-BB96-01F007056557}" type="slidenum">
              <a:rPr lang="cs-CZ"/>
              <a:pPr>
                <a:defRPr/>
              </a:pPr>
              <a:t>‹#›</a:t>
            </a:fld>
            <a:endParaRPr lang="cs-CZ"/>
          </a:p>
        </p:txBody>
      </p:sp>
    </p:spTree>
    <p:extLst>
      <p:ext uri="{BB962C8B-B14F-4D97-AF65-F5344CB8AC3E}">
        <p14:creationId xmlns:p14="http://schemas.microsoft.com/office/powerpoint/2010/main" val="23107860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150147" y="1054248"/>
            <a:ext cx="8849787" cy="1021977"/>
          </a:xfrm>
        </p:spPr>
        <p:txBody>
          <a:bodyPr/>
          <a:lstStyle>
            <a:lvl1pPr>
              <a:defRPr sz="2700"/>
            </a:lvl1pPr>
          </a:lstStyle>
          <a:p>
            <a:r>
              <a:rPr lang="cs-CZ"/>
              <a:t>Kliknutím lze upravit styl.</a:t>
            </a:r>
            <a:endParaRPr lang="cs-CZ" dirty="0"/>
          </a:p>
        </p:txBody>
      </p:sp>
      <p:sp>
        <p:nvSpPr>
          <p:cNvPr id="3" name="Zástupný obsah 2"/>
          <p:cNvSpPr>
            <a:spLocks noGrp="1"/>
          </p:cNvSpPr>
          <p:nvPr>
            <p:ph sz="half" idx="1"/>
          </p:nvPr>
        </p:nvSpPr>
        <p:spPr>
          <a:xfrm>
            <a:off x="152135" y="2162287"/>
            <a:ext cx="4338903" cy="4014676"/>
          </a:xfrm>
        </p:spPr>
        <p:txBody>
          <a:bodyPr>
            <a:normAutofit/>
          </a:bodyPr>
          <a:lstStyle>
            <a:lvl1pPr>
              <a:defRPr sz="1200"/>
            </a:lvl1pPr>
          </a:lstStyle>
          <a:p>
            <a:pPr lvl="0"/>
            <a:r>
              <a:rPr lang="cs-CZ"/>
              <a:t>Po kliknutí můžete upravovat styly textu v předloze.</a:t>
            </a:r>
          </a:p>
        </p:txBody>
      </p:sp>
      <p:sp>
        <p:nvSpPr>
          <p:cNvPr id="4" name="Zástupný obsah 3"/>
          <p:cNvSpPr>
            <a:spLocks noGrp="1"/>
          </p:cNvSpPr>
          <p:nvPr>
            <p:ph sz="half" idx="2"/>
          </p:nvPr>
        </p:nvSpPr>
        <p:spPr>
          <a:xfrm>
            <a:off x="4652962" y="2162285"/>
            <a:ext cx="4346972" cy="4038490"/>
          </a:xfrm>
        </p:spPr>
        <p:txBody>
          <a:bodyPr>
            <a:normAutofit/>
          </a:bodyPr>
          <a:lstStyle>
            <a:lvl1pPr>
              <a:defRPr sz="1200"/>
            </a:lvl1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AE7C08F5-8F53-5295-D2A8-03CF5C493C09}"/>
              </a:ext>
            </a:extLst>
          </p:cNvPr>
          <p:cNvSpPr>
            <a:spLocks noGrp="1"/>
          </p:cNvSpPr>
          <p:nvPr>
            <p:ph type="dt" sz="half" idx="10"/>
          </p:nvPr>
        </p:nvSpPr>
        <p:spPr/>
        <p:txBody>
          <a:bodyPr/>
          <a:lstStyle>
            <a:lvl1pPr>
              <a:defRPr/>
            </a:lvl1pPr>
          </a:lstStyle>
          <a:p>
            <a:pPr>
              <a:defRPr/>
            </a:pPr>
            <a:fld id="{723E3A27-A74A-4FCF-946D-0AA00DABF47B}" type="datetime3">
              <a:rPr lang="cs-CZ"/>
              <a:pPr>
                <a:defRPr/>
              </a:pPr>
              <a:t>15/05/24</a:t>
            </a:fld>
            <a:endParaRPr lang="cs-CZ"/>
          </a:p>
        </p:txBody>
      </p:sp>
      <p:sp>
        <p:nvSpPr>
          <p:cNvPr id="6" name="Zástupný symbol pro zápatí 5">
            <a:extLst>
              <a:ext uri="{FF2B5EF4-FFF2-40B4-BE49-F238E27FC236}">
                <a16:creationId xmlns:a16="http://schemas.microsoft.com/office/drawing/2014/main" id="{75D4C73E-E240-6A0E-2146-15E7C1AB8FED}"/>
              </a:ext>
            </a:extLst>
          </p:cNvPr>
          <p:cNvSpPr>
            <a:spLocks noGrp="1"/>
          </p:cNvSpPr>
          <p:nvPr>
            <p:ph type="ftr" sz="quarter" idx="11"/>
          </p:nvPr>
        </p:nvSpPr>
        <p:spPr>
          <a:xfrm>
            <a:off x="927100" y="6353175"/>
            <a:ext cx="7453313" cy="312738"/>
          </a:xfrm>
        </p:spPr>
        <p:txBody>
          <a:bodyPr/>
          <a:lstStyle>
            <a:lvl1pPr>
              <a:defRPr/>
            </a:lvl1pPr>
          </a:lstStyle>
          <a:p>
            <a:pPr>
              <a:defRPr/>
            </a:pPr>
            <a:r>
              <a:rPr lang="cs-CZ"/>
              <a:t>text</a:t>
            </a:r>
          </a:p>
        </p:txBody>
      </p:sp>
      <p:sp>
        <p:nvSpPr>
          <p:cNvPr id="7" name="Zástupný symbol pro číslo snímku 6">
            <a:extLst>
              <a:ext uri="{FF2B5EF4-FFF2-40B4-BE49-F238E27FC236}">
                <a16:creationId xmlns:a16="http://schemas.microsoft.com/office/drawing/2014/main" id="{6EB2B3AF-69A1-59F2-8C54-69FFACCC8443}"/>
              </a:ext>
            </a:extLst>
          </p:cNvPr>
          <p:cNvSpPr>
            <a:spLocks noGrp="1"/>
          </p:cNvSpPr>
          <p:nvPr>
            <p:ph type="sldNum" sz="quarter" idx="12"/>
          </p:nvPr>
        </p:nvSpPr>
        <p:spPr/>
        <p:txBody>
          <a:bodyPr/>
          <a:lstStyle>
            <a:lvl1pPr>
              <a:defRPr/>
            </a:lvl1pPr>
          </a:lstStyle>
          <a:p>
            <a:pPr>
              <a:defRPr/>
            </a:pPr>
            <a:fld id="{1ACE47B9-529B-4988-BD08-89B891ED1471}" type="slidenum">
              <a:rPr lang="cs-CZ"/>
              <a:pPr>
                <a:defRPr/>
              </a:pPr>
              <a:t>‹#›</a:t>
            </a:fld>
            <a:endParaRPr lang="cs-CZ"/>
          </a:p>
        </p:txBody>
      </p:sp>
    </p:spTree>
    <p:extLst>
      <p:ext uri="{BB962C8B-B14F-4D97-AF65-F5344CB8AC3E}">
        <p14:creationId xmlns:p14="http://schemas.microsoft.com/office/powerpoint/2010/main" val="13321843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symbol pro datum 2">
            <a:extLst>
              <a:ext uri="{FF2B5EF4-FFF2-40B4-BE49-F238E27FC236}">
                <a16:creationId xmlns:a16="http://schemas.microsoft.com/office/drawing/2014/main" id="{F21F2FB5-77FE-8469-8EAB-6F0B729269C9}"/>
              </a:ext>
            </a:extLst>
          </p:cNvPr>
          <p:cNvSpPr>
            <a:spLocks noGrp="1"/>
          </p:cNvSpPr>
          <p:nvPr>
            <p:ph type="dt" sz="half" idx="10"/>
          </p:nvPr>
        </p:nvSpPr>
        <p:spPr/>
        <p:txBody>
          <a:bodyPr/>
          <a:lstStyle>
            <a:lvl1pPr>
              <a:defRPr/>
            </a:lvl1pPr>
          </a:lstStyle>
          <a:p>
            <a:pPr>
              <a:defRPr/>
            </a:pPr>
            <a:fld id="{7111D05E-6D5D-44B8-912C-50D78E6488DA}" type="datetime3">
              <a:rPr lang="cs-CZ"/>
              <a:pPr>
                <a:defRPr/>
              </a:pPr>
              <a:t>15/05/24</a:t>
            </a:fld>
            <a:endParaRPr lang="cs-CZ"/>
          </a:p>
        </p:txBody>
      </p:sp>
      <p:sp>
        <p:nvSpPr>
          <p:cNvPr id="4" name="Zástupný symbol pro zápatí 3">
            <a:extLst>
              <a:ext uri="{FF2B5EF4-FFF2-40B4-BE49-F238E27FC236}">
                <a16:creationId xmlns:a16="http://schemas.microsoft.com/office/drawing/2014/main" id="{45B8690A-86F0-6610-14D0-85EF446B6124}"/>
              </a:ext>
            </a:extLst>
          </p:cNvPr>
          <p:cNvSpPr>
            <a:spLocks noGrp="1"/>
          </p:cNvSpPr>
          <p:nvPr>
            <p:ph type="ftr" sz="quarter" idx="11"/>
          </p:nvPr>
        </p:nvSpPr>
        <p:spPr>
          <a:xfrm>
            <a:off x="927100" y="6353175"/>
            <a:ext cx="7453313" cy="312738"/>
          </a:xfrm>
        </p:spPr>
        <p:txBody>
          <a:bodyPr/>
          <a:lstStyle>
            <a:lvl1pPr>
              <a:defRPr/>
            </a:lvl1pPr>
          </a:lstStyle>
          <a:p>
            <a:pPr>
              <a:defRPr/>
            </a:pPr>
            <a:r>
              <a:rPr lang="cs-CZ"/>
              <a:t>text</a:t>
            </a:r>
          </a:p>
        </p:txBody>
      </p:sp>
      <p:sp>
        <p:nvSpPr>
          <p:cNvPr id="5" name="Zástupný symbol pro číslo snímku 4">
            <a:extLst>
              <a:ext uri="{FF2B5EF4-FFF2-40B4-BE49-F238E27FC236}">
                <a16:creationId xmlns:a16="http://schemas.microsoft.com/office/drawing/2014/main" id="{82A07896-21CC-28C0-9F6F-925DD99DFDCC}"/>
              </a:ext>
            </a:extLst>
          </p:cNvPr>
          <p:cNvSpPr>
            <a:spLocks noGrp="1"/>
          </p:cNvSpPr>
          <p:nvPr>
            <p:ph type="sldNum" sz="quarter" idx="12"/>
          </p:nvPr>
        </p:nvSpPr>
        <p:spPr/>
        <p:txBody>
          <a:bodyPr/>
          <a:lstStyle>
            <a:lvl1pPr>
              <a:defRPr/>
            </a:lvl1pPr>
          </a:lstStyle>
          <a:p>
            <a:pPr>
              <a:defRPr/>
            </a:pPr>
            <a:fld id="{4DA06F13-31BE-49F2-A76B-74B86CAB9139}" type="slidenum">
              <a:rPr lang="cs-CZ"/>
              <a:pPr>
                <a:defRPr/>
              </a:pPr>
              <a:t>‹#›</a:t>
            </a:fld>
            <a:endParaRPr lang="cs-CZ"/>
          </a:p>
        </p:txBody>
      </p:sp>
    </p:spTree>
    <p:extLst>
      <p:ext uri="{BB962C8B-B14F-4D97-AF65-F5344CB8AC3E}">
        <p14:creationId xmlns:p14="http://schemas.microsoft.com/office/powerpoint/2010/main" val="3339064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6D1C4742-2F89-0E35-DCAC-762F008A5F92}"/>
              </a:ext>
            </a:extLst>
          </p:cNvPr>
          <p:cNvSpPr>
            <a:spLocks noGrp="1"/>
          </p:cNvSpPr>
          <p:nvPr>
            <p:ph type="dt" sz="half" idx="10"/>
          </p:nvPr>
        </p:nvSpPr>
        <p:spPr/>
        <p:txBody>
          <a:bodyPr/>
          <a:lstStyle>
            <a:lvl1pPr>
              <a:defRPr/>
            </a:lvl1pPr>
          </a:lstStyle>
          <a:p>
            <a:pPr>
              <a:defRPr/>
            </a:pPr>
            <a:fld id="{6D7EBE58-96F9-47E5-BB96-AC07D51D4F1C}" type="datetime3">
              <a:rPr lang="cs-CZ"/>
              <a:pPr>
                <a:defRPr/>
              </a:pPr>
              <a:t>15/05/24</a:t>
            </a:fld>
            <a:endParaRPr lang="cs-CZ"/>
          </a:p>
        </p:txBody>
      </p:sp>
      <p:sp>
        <p:nvSpPr>
          <p:cNvPr id="3" name="Zástupný symbol pro zápatí 2">
            <a:extLst>
              <a:ext uri="{FF2B5EF4-FFF2-40B4-BE49-F238E27FC236}">
                <a16:creationId xmlns:a16="http://schemas.microsoft.com/office/drawing/2014/main" id="{6BE9BED0-4C71-8558-4C9B-AC017CBA2EF4}"/>
              </a:ext>
            </a:extLst>
          </p:cNvPr>
          <p:cNvSpPr>
            <a:spLocks noGrp="1"/>
          </p:cNvSpPr>
          <p:nvPr>
            <p:ph type="ftr" sz="quarter" idx="11"/>
          </p:nvPr>
        </p:nvSpPr>
        <p:spPr>
          <a:xfrm>
            <a:off x="927100" y="6356350"/>
            <a:ext cx="7453313" cy="309563"/>
          </a:xfrm>
        </p:spPr>
        <p:txBody>
          <a:bodyPr/>
          <a:lstStyle>
            <a:lvl1pPr>
              <a:defRPr/>
            </a:lvl1pPr>
          </a:lstStyle>
          <a:p>
            <a:pPr>
              <a:defRPr/>
            </a:pPr>
            <a:r>
              <a:rPr lang="cs-CZ"/>
              <a:t>text</a:t>
            </a:r>
          </a:p>
        </p:txBody>
      </p:sp>
      <p:sp>
        <p:nvSpPr>
          <p:cNvPr id="4" name="Zástupný symbol pro číslo snímku 3">
            <a:extLst>
              <a:ext uri="{FF2B5EF4-FFF2-40B4-BE49-F238E27FC236}">
                <a16:creationId xmlns:a16="http://schemas.microsoft.com/office/drawing/2014/main" id="{2A470438-57C0-7507-EDA1-FF85CDD299C7}"/>
              </a:ext>
            </a:extLst>
          </p:cNvPr>
          <p:cNvSpPr>
            <a:spLocks noGrp="1"/>
          </p:cNvSpPr>
          <p:nvPr>
            <p:ph type="sldNum" sz="quarter" idx="12"/>
          </p:nvPr>
        </p:nvSpPr>
        <p:spPr/>
        <p:txBody>
          <a:bodyPr/>
          <a:lstStyle>
            <a:lvl1pPr>
              <a:defRPr/>
            </a:lvl1pPr>
          </a:lstStyle>
          <a:p>
            <a:pPr>
              <a:defRPr/>
            </a:pPr>
            <a:fld id="{33C7EE45-D286-44C7-8931-D0C9ACA49CDE}" type="slidenum">
              <a:rPr lang="cs-CZ"/>
              <a:pPr>
                <a:defRPr/>
              </a:pPr>
              <a:t>‹#›</a:t>
            </a:fld>
            <a:endParaRPr lang="cs-CZ"/>
          </a:p>
        </p:txBody>
      </p:sp>
    </p:spTree>
    <p:extLst>
      <p:ext uri="{BB962C8B-B14F-4D97-AF65-F5344CB8AC3E}">
        <p14:creationId xmlns:p14="http://schemas.microsoft.com/office/powerpoint/2010/main" val="6033063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457200"/>
            <a:ext cx="8229600" cy="1371600"/>
          </a:xfrm>
        </p:spPr>
        <p:txBody>
          <a:bodyPr/>
          <a:lstStyle/>
          <a:p>
            <a:r>
              <a:rPr lang="cs-CZ"/>
              <a:t>Kliknutím lze upravit styl.</a:t>
            </a:r>
          </a:p>
        </p:txBody>
      </p:sp>
      <p:sp>
        <p:nvSpPr>
          <p:cNvPr id="3" name="Zástupný symbol pro text 2"/>
          <p:cNvSpPr>
            <a:spLocks noGrp="1"/>
          </p:cNvSpPr>
          <p:nvPr>
            <p:ph type="body" sz="half" idx="1"/>
          </p:nvPr>
        </p:nvSpPr>
        <p:spPr>
          <a:xfrm>
            <a:off x="457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981200"/>
            <a:ext cx="4038600" cy="38862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2">
            <a:extLst>
              <a:ext uri="{FF2B5EF4-FFF2-40B4-BE49-F238E27FC236}">
                <a16:creationId xmlns:a16="http://schemas.microsoft.com/office/drawing/2014/main" id="{D6669070-D7DE-C9BC-3FCD-E9CAF8F069BD}"/>
              </a:ext>
            </a:extLst>
          </p:cNvPr>
          <p:cNvSpPr>
            <a:spLocks noGrp="1" noChangeArrowheads="1"/>
          </p:cNvSpPr>
          <p:nvPr>
            <p:ph type="ftr" sz="quarter" idx="10"/>
          </p:nvPr>
        </p:nvSpPr>
        <p:spPr/>
        <p:txBody>
          <a:bodyPr/>
          <a:lstStyle>
            <a:lvl1pPr>
              <a:defRPr/>
            </a:lvl1pPr>
          </a:lstStyle>
          <a:p>
            <a:pPr>
              <a:defRPr/>
            </a:pPr>
            <a:endParaRPr lang="cs-CZ" altLang="cs-CZ"/>
          </a:p>
        </p:txBody>
      </p:sp>
      <p:sp>
        <p:nvSpPr>
          <p:cNvPr id="6" name="Rectangle 3">
            <a:extLst>
              <a:ext uri="{FF2B5EF4-FFF2-40B4-BE49-F238E27FC236}">
                <a16:creationId xmlns:a16="http://schemas.microsoft.com/office/drawing/2014/main" id="{0DADBD69-23AD-8B5A-44BF-FBD75EA8B9E6}"/>
              </a:ext>
            </a:extLst>
          </p:cNvPr>
          <p:cNvSpPr>
            <a:spLocks noGrp="1" noChangeArrowheads="1"/>
          </p:cNvSpPr>
          <p:nvPr>
            <p:ph type="sldNum" sz="quarter" idx="11"/>
          </p:nvPr>
        </p:nvSpPr>
        <p:spPr/>
        <p:txBody>
          <a:bodyPr/>
          <a:lstStyle>
            <a:lvl1pPr>
              <a:defRPr/>
            </a:lvl1pPr>
          </a:lstStyle>
          <a:p>
            <a:pPr>
              <a:defRPr/>
            </a:pPr>
            <a:fld id="{E90648DF-692A-450F-8EC9-73AEF6FD5FC4}" type="slidenum">
              <a:rPr lang="cs-CZ" altLang="cs-CZ"/>
              <a:pPr>
                <a:defRPr/>
              </a:pPr>
              <a:t>‹#›</a:t>
            </a:fld>
            <a:endParaRPr lang="cs-CZ" altLang="cs-CZ"/>
          </a:p>
        </p:txBody>
      </p:sp>
      <p:sp>
        <p:nvSpPr>
          <p:cNvPr id="7" name="Rectangle 16">
            <a:extLst>
              <a:ext uri="{FF2B5EF4-FFF2-40B4-BE49-F238E27FC236}">
                <a16:creationId xmlns:a16="http://schemas.microsoft.com/office/drawing/2014/main" id="{40590903-C83E-7055-D95A-0096E763CD88}"/>
              </a:ext>
            </a:extLst>
          </p:cNvPr>
          <p:cNvSpPr>
            <a:spLocks noGrp="1" noChangeArrowheads="1"/>
          </p:cNvSpPr>
          <p:nvPr>
            <p:ph type="dt" sz="half" idx="12"/>
          </p:nvPr>
        </p:nvSpPr>
        <p:spPr/>
        <p:txBody>
          <a:bodyPr/>
          <a:lstStyle>
            <a:lvl1pPr>
              <a:defRPr/>
            </a:lvl1pPr>
          </a:lstStyle>
          <a:p>
            <a:pPr>
              <a:defRPr/>
            </a:pPr>
            <a:endParaRPr lang="cs-CZ" altLang="cs-CZ"/>
          </a:p>
        </p:txBody>
      </p:sp>
    </p:spTree>
    <p:extLst>
      <p:ext uri="{BB962C8B-B14F-4D97-AF65-F5344CB8AC3E}">
        <p14:creationId xmlns:p14="http://schemas.microsoft.com/office/powerpoint/2010/main" val="1338511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symbol pro datum 2">
            <a:extLst>
              <a:ext uri="{FF2B5EF4-FFF2-40B4-BE49-F238E27FC236}">
                <a16:creationId xmlns:a16="http://schemas.microsoft.com/office/drawing/2014/main" id="{BC121F58-A894-6DF0-1255-912F80E04763}"/>
              </a:ext>
            </a:extLst>
          </p:cNvPr>
          <p:cNvSpPr>
            <a:spLocks noGrp="1"/>
          </p:cNvSpPr>
          <p:nvPr>
            <p:ph type="dt" sz="half" idx="10"/>
          </p:nvPr>
        </p:nvSpPr>
        <p:spPr/>
        <p:txBody>
          <a:bodyPr/>
          <a:lstStyle>
            <a:lvl1pPr>
              <a:defRPr/>
            </a:lvl1pPr>
          </a:lstStyle>
          <a:p>
            <a:pPr>
              <a:defRPr/>
            </a:pPr>
            <a:endParaRPr lang="cs-CZ"/>
          </a:p>
        </p:txBody>
      </p:sp>
      <p:sp>
        <p:nvSpPr>
          <p:cNvPr id="4" name="Zástupný symbol pro zápatí 3">
            <a:extLst>
              <a:ext uri="{FF2B5EF4-FFF2-40B4-BE49-F238E27FC236}">
                <a16:creationId xmlns:a16="http://schemas.microsoft.com/office/drawing/2014/main" id="{89D50D1E-DFE4-4F7E-0A72-10CC4B09560E}"/>
              </a:ext>
            </a:extLst>
          </p:cNvPr>
          <p:cNvSpPr>
            <a:spLocks noGrp="1"/>
          </p:cNvSpPr>
          <p:nvPr>
            <p:ph type="ftr" sz="quarter" idx="11"/>
          </p:nvPr>
        </p:nvSpPr>
        <p:spPr>
          <a:xfrm>
            <a:off x="927100" y="6353175"/>
            <a:ext cx="7453313" cy="312738"/>
          </a:xfrm>
        </p:spPr>
        <p:txBody>
          <a:bodyPr/>
          <a:lstStyle>
            <a:lvl1pPr>
              <a:defRPr/>
            </a:lvl1pPr>
          </a:lstStyle>
          <a:p>
            <a:pPr>
              <a:defRPr/>
            </a:pPr>
            <a:endParaRPr lang="cs-CZ"/>
          </a:p>
        </p:txBody>
      </p:sp>
      <p:sp>
        <p:nvSpPr>
          <p:cNvPr id="5" name="Zástupný symbol pro číslo snímku 4">
            <a:extLst>
              <a:ext uri="{FF2B5EF4-FFF2-40B4-BE49-F238E27FC236}">
                <a16:creationId xmlns:a16="http://schemas.microsoft.com/office/drawing/2014/main" id="{678DABE1-20A5-1661-ABB4-9985C7FA3324}"/>
              </a:ext>
            </a:extLst>
          </p:cNvPr>
          <p:cNvSpPr>
            <a:spLocks noGrp="1"/>
          </p:cNvSpPr>
          <p:nvPr>
            <p:ph type="sldNum" sz="quarter" idx="12"/>
          </p:nvPr>
        </p:nvSpPr>
        <p:spPr/>
        <p:txBody>
          <a:bodyPr/>
          <a:lstStyle>
            <a:lvl1pPr>
              <a:defRPr/>
            </a:lvl1pPr>
          </a:lstStyle>
          <a:p>
            <a:fld id="{E44DDC08-5098-4396-89DC-9EB36DC9BD6F}" type="slidenum">
              <a:rPr lang="cs-CZ" altLang="cs-CZ" smtClean="0"/>
              <a:pPr/>
              <a:t>‹#›</a:t>
            </a:fld>
            <a:endParaRPr lang="cs-CZ" altLang="cs-CZ"/>
          </a:p>
        </p:txBody>
      </p:sp>
    </p:spTree>
    <p:extLst>
      <p:ext uri="{BB962C8B-B14F-4D97-AF65-F5344CB8AC3E}">
        <p14:creationId xmlns:p14="http://schemas.microsoft.com/office/powerpoint/2010/main" val="35316272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049B8FD0-7CFB-46E8-5B60-D9BD5393E4A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75425" y="6494463"/>
            <a:ext cx="839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6"/>
          <p:cNvSpPr>
            <a:spLocks noGrp="1"/>
          </p:cNvSpPr>
          <p:nvPr>
            <p:ph type="body" sz="quarter" idx="10"/>
          </p:nvPr>
        </p:nvSpPr>
        <p:spPr>
          <a:xfrm>
            <a:off x="509588" y="1568450"/>
            <a:ext cx="8239125" cy="4602595"/>
          </a:xfrm>
        </p:spPr>
        <p:txBody>
          <a:bodyPr/>
          <a:lstStyle>
            <a:lvl1pPr>
              <a:defRPr>
                <a:solidFill>
                  <a:srgbClr val="667385"/>
                </a:solidFill>
              </a:defRPr>
            </a:lvl1pPr>
            <a:lvl2pPr>
              <a:defRPr>
                <a:solidFill>
                  <a:srgbClr val="667385"/>
                </a:solidFill>
              </a:defRPr>
            </a:lvl2pPr>
            <a:lvl3pPr>
              <a:defRPr>
                <a:solidFill>
                  <a:srgbClr val="667385"/>
                </a:solidFill>
              </a:defRPr>
            </a:lvl3pPr>
            <a:lvl4pPr>
              <a:defRPr>
                <a:solidFill>
                  <a:srgbClr val="667385"/>
                </a:solidFill>
              </a:defRPr>
            </a:lvl4pPr>
            <a:lvl5pPr>
              <a:defRPr>
                <a:solidFill>
                  <a:srgbClr val="667385"/>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AT" dirty="0"/>
          </a:p>
        </p:txBody>
      </p:sp>
      <p:sp>
        <p:nvSpPr>
          <p:cNvPr id="22" name="Textplatzhalter 21"/>
          <p:cNvSpPr>
            <a:spLocks noGrp="1"/>
          </p:cNvSpPr>
          <p:nvPr>
            <p:ph type="body" sz="quarter" idx="13"/>
          </p:nvPr>
        </p:nvSpPr>
        <p:spPr>
          <a:xfrm>
            <a:off x="509588" y="404813"/>
            <a:ext cx="6593856" cy="1016000"/>
          </a:xfrm>
        </p:spPr>
        <p:txBody>
          <a:bodyPr rtlCol="0" anchor="ctr">
            <a:normAutofit/>
          </a:bodyPr>
          <a:lstStyle>
            <a:lvl1pPr marL="0" indent="0">
              <a:buFont typeface="Arial" panose="020B0604020202020204" pitchFamily="34" charset="0"/>
              <a:buNone/>
              <a:defRPr lang="de-DE" sz="4000" b="1" smtClean="0">
                <a:solidFill>
                  <a:srgbClr val="1B80E2"/>
                </a:solidFill>
                <a:latin typeface="Calibri" panose="020F0502020204030204" pitchFamily="34" charset="0"/>
                <a:ea typeface="+mj-ea"/>
                <a:cs typeface="+mj-cs"/>
              </a:defRPr>
            </a:lvl1pPr>
            <a:lvl2pPr>
              <a:defRPr lang="de-DE" sz="1800" smtClean="0"/>
            </a:lvl2pPr>
            <a:lvl3pPr>
              <a:defRPr lang="de-DE" sz="1800" smtClean="0"/>
            </a:lvl3pPr>
            <a:lvl4pPr>
              <a:defRPr lang="de-DE" smtClean="0"/>
            </a:lvl4pPr>
            <a:lvl5pPr>
              <a:defRPr lang="de-AT"/>
            </a:lvl5pPr>
          </a:lstStyle>
          <a:p>
            <a:pPr lvl="0"/>
            <a:r>
              <a:rPr lang="cs-CZ"/>
              <a:t>Po kliknutí můžete upravovat styly textu v předloze.</a:t>
            </a:r>
          </a:p>
        </p:txBody>
      </p:sp>
      <p:sp>
        <p:nvSpPr>
          <p:cNvPr id="3" name="Slide Number Placeholder 5">
            <a:extLst>
              <a:ext uri="{FF2B5EF4-FFF2-40B4-BE49-F238E27FC236}">
                <a16:creationId xmlns:a16="http://schemas.microsoft.com/office/drawing/2014/main" id="{9BE8F486-9093-B0E3-8D6D-C4B75C0AA726}"/>
              </a:ext>
            </a:extLst>
          </p:cNvPr>
          <p:cNvSpPr>
            <a:spLocks noGrp="1"/>
          </p:cNvSpPr>
          <p:nvPr>
            <p:ph type="sldNum" sz="quarter" idx="14"/>
          </p:nvPr>
        </p:nvSpPr>
        <p:spPr>
          <a:xfrm>
            <a:off x="7035800" y="6356350"/>
            <a:ext cx="2057400" cy="365125"/>
          </a:xfrm>
        </p:spPr>
        <p:txBody>
          <a:bodyPr/>
          <a:lstStyle>
            <a:lvl1pPr>
              <a:defRPr/>
            </a:lvl1pPr>
          </a:lstStyle>
          <a:p>
            <a:pPr>
              <a:defRPr/>
            </a:pPr>
            <a:fld id="{5212A655-CAFC-4EF2-B564-E8E3E4544F76}" type="slidenum">
              <a:rPr lang="de-AT" altLang="cs-CZ"/>
              <a:pPr>
                <a:defRPr/>
              </a:pPr>
              <a:t>‹#›</a:t>
            </a:fld>
            <a:endParaRPr lang="de-AT" altLang="cs-CZ"/>
          </a:p>
        </p:txBody>
      </p:sp>
    </p:spTree>
    <p:extLst>
      <p:ext uri="{BB962C8B-B14F-4D97-AF65-F5344CB8AC3E}">
        <p14:creationId xmlns:p14="http://schemas.microsoft.com/office/powerpoint/2010/main" val="3394684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2ED6DD6E-EB94-CD82-C702-425BD82403E5}"/>
              </a:ext>
            </a:extLst>
          </p:cNvPr>
          <p:cNvSpPr>
            <a:spLocks noGrp="1"/>
          </p:cNvSpPr>
          <p:nvPr>
            <p:ph type="dt" sz="half" idx="10"/>
          </p:nvPr>
        </p:nvSpPr>
        <p:spPr/>
        <p:txBody>
          <a:bodyPr/>
          <a:lstStyle>
            <a:lvl1pPr>
              <a:defRPr/>
            </a:lvl1pPr>
          </a:lstStyle>
          <a:p>
            <a:pPr>
              <a:defRPr/>
            </a:pPr>
            <a:endParaRPr lang="cs-CZ"/>
          </a:p>
        </p:txBody>
      </p:sp>
      <p:sp>
        <p:nvSpPr>
          <p:cNvPr id="3" name="Zástupný symbol pro zápatí 2">
            <a:extLst>
              <a:ext uri="{FF2B5EF4-FFF2-40B4-BE49-F238E27FC236}">
                <a16:creationId xmlns:a16="http://schemas.microsoft.com/office/drawing/2014/main" id="{DC2DEE1A-12BE-0B68-29D8-97E4943A02AA}"/>
              </a:ext>
            </a:extLst>
          </p:cNvPr>
          <p:cNvSpPr>
            <a:spLocks noGrp="1"/>
          </p:cNvSpPr>
          <p:nvPr>
            <p:ph type="ftr" sz="quarter" idx="11"/>
          </p:nvPr>
        </p:nvSpPr>
        <p:spPr>
          <a:xfrm>
            <a:off x="927100" y="6356350"/>
            <a:ext cx="7453313" cy="309563"/>
          </a:xfrm>
        </p:spPr>
        <p:txBody>
          <a:bodyPr/>
          <a:lstStyle>
            <a:lvl1pPr>
              <a:defRPr/>
            </a:lvl1pPr>
          </a:lstStyle>
          <a:p>
            <a:pPr>
              <a:defRPr/>
            </a:pPr>
            <a:endParaRPr lang="cs-CZ"/>
          </a:p>
        </p:txBody>
      </p:sp>
      <p:sp>
        <p:nvSpPr>
          <p:cNvPr id="4" name="Zástupný symbol pro číslo snímku 3">
            <a:extLst>
              <a:ext uri="{FF2B5EF4-FFF2-40B4-BE49-F238E27FC236}">
                <a16:creationId xmlns:a16="http://schemas.microsoft.com/office/drawing/2014/main" id="{DFCBD72B-2518-109A-1377-7082FDAABA6A}"/>
              </a:ext>
            </a:extLst>
          </p:cNvPr>
          <p:cNvSpPr>
            <a:spLocks noGrp="1"/>
          </p:cNvSpPr>
          <p:nvPr>
            <p:ph type="sldNum" sz="quarter" idx="12"/>
          </p:nvPr>
        </p:nvSpPr>
        <p:spPr/>
        <p:txBody>
          <a:bodyPr/>
          <a:lstStyle>
            <a:lvl1pPr>
              <a:defRPr/>
            </a:lvl1pPr>
          </a:lstStyle>
          <a:p>
            <a:fld id="{CF463242-4FAD-48DA-8B27-532634E4CBAD}" type="slidenum">
              <a:rPr lang="cs-CZ" altLang="cs-CZ" smtClean="0"/>
              <a:pPr/>
              <a:t>‹#›</a:t>
            </a:fld>
            <a:endParaRPr lang="cs-CZ" altLang="cs-CZ"/>
          </a:p>
        </p:txBody>
      </p:sp>
    </p:spTree>
    <p:extLst>
      <p:ext uri="{BB962C8B-B14F-4D97-AF65-F5344CB8AC3E}">
        <p14:creationId xmlns:p14="http://schemas.microsoft.com/office/powerpoint/2010/main" val="7366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134" y="1122364"/>
            <a:ext cx="8855869" cy="2054225"/>
          </a:xfrm>
        </p:spPr>
        <p:txBody>
          <a:bodyPr/>
          <a:lstStyle>
            <a:lvl1pPr algn="ctr">
              <a:defRPr sz="4050"/>
            </a:lvl1pPr>
          </a:lstStyle>
          <a:p>
            <a:r>
              <a:rPr lang="cs-CZ"/>
              <a:t>Kliknutím lze upravit styl.</a:t>
            </a:r>
            <a:endParaRPr lang="cs-CZ" dirty="0"/>
          </a:p>
        </p:txBody>
      </p:sp>
      <p:sp>
        <p:nvSpPr>
          <p:cNvPr id="3" name="Podnadpis 2"/>
          <p:cNvSpPr>
            <a:spLocks noGrp="1"/>
          </p:cNvSpPr>
          <p:nvPr>
            <p:ph type="subTitle" idx="1"/>
          </p:nvPr>
        </p:nvSpPr>
        <p:spPr>
          <a:xfrm>
            <a:off x="152134" y="3602038"/>
            <a:ext cx="8847800" cy="259873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E5909D41-6AF1-A9BD-E4C2-ABB2E3A4F70C}"/>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8786C782-BC54-03BE-82FA-98775CBB6AFD}"/>
              </a:ext>
            </a:extLst>
          </p:cNvPr>
          <p:cNvSpPr>
            <a:spLocks noGrp="1"/>
          </p:cNvSpPr>
          <p:nvPr>
            <p:ph type="ftr" sz="quarter" idx="11"/>
          </p:nvPr>
        </p:nvSpPr>
        <p:spPr>
          <a:xfrm>
            <a:off x="957263" y="6356350"/>
            <a:ext cx="7423150" cy="320675"/>
          </a:xfrm>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6D32AD0F-3773-46A2-085B-0D6526FE93A0}"/>
              </a:ext>
            </a:extLst>
          </p:cNvPr>
          <p:cNvSpPr>
            <a:spLocks noGrp="1"/>
          </p:cNvSpPr>
          <p:nvPr>
            <p:ph type="sldNum" sz="quarter" idx="12"/>
          </p:nvPr>
        </p:nvSpPr>
        <p:spPr/>
        <p:txBody>
          <a:bodyPr/>
          <a:lstStyle>
            <a:lvl1pPr>
              <a:defRPr/>
            </a:lvl1pPr>
          </a:lstStyle>
          <a:p>
            <a:pPr>
              <a:defRPr/>
            </a:pPr>
            <a:fld id="{6C95611D-A296-4592-82BF-BBF4E04675E5}" type="slidenum">
              <a:rPr lang="cs-CZ" altLang="cs-CZ"/>
              <a:pPr>
                <a:defRPr/>
              </a:pPr>
              <a:t>‹#›</a:t>
            </a:fld>
            <a:endParaRPr lang="cs-CZ" altLang="cs-CZ"/>
          </a:p>
        </p:txBody>
      </p:sp>
    </p:spTree>
    <p:extLst>
      <p:ext uri="{BB962C8B-B14F-4D97-AF65-F5344CB8AC3E}">
        <p14:creationId xmlns:p14="http://schemas.microsoft.com/office/powerpoint/2010/main" val="2103876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2700"/>
            </a:lvl1pPr>
          </a:lstStyle>
          <a:p>
            <a:r>
              <a:rPr lang="cs-CZ"/>
              <a:t>Kliknutím lze upravit styl.</a:t>
            </a:r>
            <a:endParaRPr lang="cs-CZ" dirty="0"/>
          </a:p>
        </p:txBody>
      </p:sp>
      <p:sp>
        <p:nvSpPr>
          <p:cNvPr id="3" name="Zástupný obsah 2"/>
          <p:cNvSpPr>
            <a:spLocks noGrp="1"/>
          </p:cNvSpPr>
          <p:nvPr>
            <p:ph idx="1"/>
          </p:nvPr>
        </p:nvSpPr>
        <p:spPr/>
        <p:txBody>
          <a:bodyPr/>
          <a:lstStyle>
            <a:lvl1pPr>
              <a:defRPr sz="1200"/>
            </a:lvl1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7DA0F058-7250-054B-7423-178EF720D0E5}"/>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EA679DD0-F692-7540-1FB0-294BFF48F92C}"/>
              </a:ext>
            </a:extLst>
          </p:cNvPr>
          <p:cNvSpPr>
            <a:spLocks noGrp="1"/>
          </p:cNvSpPr>
          <p:nvPr>
            <p:ph type="ftr" sz="quarter" idx="11"/>
          </p:nvPr>
        </p:nvSpPr>
        <p:spPr>
          <a:xfrm>
            <a:off x="927100" y="6356350"/>
            <a:ext cx="7453313" cy="309563"/>
          </a:xfrm>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F9181CD2-AED4-62DD-2E4E-E48DEBCDF147}"/>
              </a:ext>
            </a:extLst>
          </p:cNvPr>
          <p:cNvSpPr>
            <a:spLocks noGrp="1"/>
          </p:cNvSpPr>
          <p:nvPr>
            <p:ph type="sldNum" sz="quarter" idx="12"/>
          </p:nvPr>
        </p:nvSpPr>
        <p:spPr/>
        <p:txBody>
          <a:bodyPr/>
          <a:lstStyle>
            <a:lvl1pPr>
              <a:defRPr/>
            </a:lvl1pPr>
          </a:lstStyle>
          <a:p>
            <a:pPr>
              <a:defRPr/>
            </a:pPr>
            <a:fld id="{E5B8B4E8-1EB5-4EE7-8475-A7F2787CE9DB}" type="slidenum">
              <a:rPr lang="cs-CZ" altLang="cs-CZ"/>
              <a:pPr>
                <a:defRPr/>
              </a:pPr>
              <a:t>‹#›</a:t>
            </a:fld>
            <a:endParaRPr lang="cs-CZ" altLang="cs-CZ"/>
          </a:p>
        </p:txBody>
      </p:sp>
    </p:spTree>
    <p:extLst>
      <p:ext uri="{BB962C8B-B14F-4D97-AF65-F5344CB8AC3E}">
        <p14:creationId xmlns:p14="http://schemas.microsoft.com/office/powerpoint/2010/main" val="4228243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p:cNvSpPr>
            <a:spLocks noGrp="1"/>
          </p:cNvSpPr>
          <p:nvPr>
            <p:ph type="title"/>
          </p:nvPr>
        </p:nvSpPr>
        <p:spPr>
          <a:xfrm>
            <a:off x="152622" y="1052514"/>
            <a:ext cx="8847312" cy="1593868"/>
          </a:xfrm>
        </p:spPr>
        <p:txBody>
          <a:bodyPr/>
          <a:lstStyle>
            <a:lvl1pPr algn="l">
              <a:defRPr sz="3600"/>
            </a:lvl1pPr>
          </a:lstStyle>
          <a:p>
            <a:r>
              <a:rPr lang="cs-CZ"/>
              <a:t>Kliknutím lze upravit styl.</a:t>
            </a:r>
            <a:endParaRPr lang="cs-CZ" dirty="0"/>
          </a:p>
        </p:txBody>
      </p:sp>
      <p:sp>
        <p:nvSpPr>
          <p:cNvPr id="3" name="Zástupný text 2"/>
          <p:cNvSpPr>
            <a:spLocks noGrp="1"/>
          </p:cNvSpPr>
          <p:nvPr>
            <p:ph type="body" idx="1"/>
          </p:nvPr>
        </p:nvSpPr>
        <p:spPr>
          <a:xfrm>
            <a:off x="152623" y="2807747"/>
            <a:ext cx="8847312" cy="3377901"/>
          </a:xfrm>
        </p:spPr>
        <p:txBody>
          <a:bodyPr>
            <a:normAutofit/>
          </a:bodyPr>
          <a:lstStyle>
            <a:lvl1pPr marL="0" indent="0">
              <a:buNone/>
              <a:defRPr sz="12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56BCCE4D-12E2-63AF-6085-9DAD01DF27C0}"/>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831FF33B-9EAC-E7B1-141E-284EF172B6E3}"/>
              </a:ext>
            </a:extLst>
          </p:cNvPr>
          <p:cNvSpPr>
            <a:spLocks noGrp="1"/>
          </p:cNvSpPr>
          <p:nvPr>
            <p:ph type="ftr" sz="quarter" idx="11"/>
          </p:nvPr>
        </p:nvSpPr>
        <p:spPr>
          <a:xfrm>
            <a:off x="927100" y="6346825"/>
            <a:ext cx="7453313" cy="319088"/>
          </a:xfrm>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B471FB92-BC16-81F6-9E37-FD086FFD6B6C}"/>
              </a:ext>
            </a:extLst>
          </p:cNvPr>
          <p:cNvSpPr>
            <a:spLocks noGrp="1"/>
          </p:cNvSpPr>
          <p:nvPr>
            <p:ph type="sldNum" sz="quarter" idx="12"/>
          </p:nvPr>
        </p:nvSpPr>
        <p:spPr/>
        <p:txBody>
          <a:bodyPr/>
          <a:lstStyle>
            <a:lvl1pPr>
              <a:defRPr/>
            </a:lvl1pPr>
          </a:lstStyle>
          <a:p>
            <a:pPr>
              <a:defRPr/>
            </a:pPr>
            <a:fld id="{E5037B08-5876-4C94-9585-0BFE15ACEF16}" type="slidenum">
              <a:rPr lang="cs-CZ" altLang="cs-CZ"/>
              <a:pPr>
                <a:defRPr/>
              </a:pPr>
              <a:t>‹#›</a:t>
            </a:fld>
            <a:endParaRPr lang="cs-CZ" altLang="cs-CZ"/>
          </a:p>
        </p:txBody>
      </p:sp>
    </p:spTree>
    <p:extLst>
      <p:ext uri="{BB962C8B-B14F-4D97-AF65-F5344CB8AC3E}">
        <p14:creationId xmlns:p14="http://schemas.microsoft.com/office/powerpoint/2010/main" val="177360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4.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theme" Target="../theme/theme5.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10" Type="http://schemas.openxmlformats.org/officeDocument/2006/relationships/image" Target="../media/image1.png"/><Relationship Id="rId4" Type="http://schemas.openxmlformats.org/officeDocument/2006/relationships/slideLayout" Target="../slideLayouts/slideLayout46.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Zástupný nadpis 1">
            <a:extLst>
              <a:ext uri="{FF2B5EF4-FFF2-40B4-BE49-F238E27FC236}">
                <a16:creationId xmlns:a16="http://schemas.microsoft.com/office/drawing/2014/main" id="{7490A1CD-065F-74CD-A946-A4EA3F282CD4}"/>
              </a:ext>
            </a:extLst>
          </p:cNvPr>
          <p:cNvSpPr>
            <a:spLocks noGrp="1" noChangeArrowheads="1"/>
          </p:cNvSpPr>
          <p:nvPr>
            <p:ph type="title"/>
          </p:nvPr>
        </p:nvSpPr>
        <p:spPr bwMode="auto">
          <a:xfrm>
            <a:off x="150813" y="1054100"/>
            <a:ext cx="88487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cs-CZ" altLang="cs-CZ"/>
              <a:t>Nadpis</a:t>
            </a:r>
          </a:p>
        </p:txBody>
      </p:sp>
      <p:sp>
        <p:nvSpPr>
          <p:cNvPr id="4099" name="Zástupný text 2">
            <a:extLst>
              <a:ext uri="{FF2B5EF4-FFF2-40B4-BE49-F238E27FC236}">
                <a16:creationId xmlns:a16="http://schemas.microsoft.com/office/drawing/2014/main" id="{9D056646-8E1F-1A5E-83B1-3F5BDA54996B}"/>
              </a:ext>
            </a:extLst>
          </p:cNvPr>
          <p:cNvSpPr>
            <a:spLocks noGrp="1" noChangeArrowheads="1"/>
          </p:cNvSpPr>
          <p:nvPr>
            <p:ph type="body" idx="1"/>
          </p:nvPr>
        </p:nvSpPr>
        <p:spPr bwMode="auto">
          <a:xfrm>
            <a:off x="150813" y="2228850"/>
            <a:ext cx="8848725"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267BFB26-16F4-70A7-17CA-CDC3EC55BF69}"/>
              </a:ext>
            </a:extLst>
          </p:cNvPr>
          <p:cNvSpPr>
            <a:spLocks noGrp="1"/>
          </p:cNvSpPr>
          <p:nvPr>
            <p:ph type="dt" sz="half" idx="2"/>
          </p:nvPr>
        </p:nvSpPr>
        <p:spPr>
          <a:xfrm>
            <a:off x="152400" y="6356350"/>
            <a:ext cx="774700"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p>
        </p:txBody>
      </p:sp>
      <p:sp>
        <p:nvSpPr>
          <p:cNvPr id="6" name="Zástupný symbol pro číslo snímku 5">
            <a:extLst>
              <a:ext uri="{FF2B5EF4-FFF2-40B4-BE49-F238E27FC236}">
                <a16:creationId xmlns:a16="http://schemas.microsoft.com/office/drawing/2014/main" id="{0825CE50-1F28-6689-7642-FE3B33289C86}"/>
              </a:ext>
            </a:extLst>
          </p:cNvPr>
          <p:cNvSpPr>
            <a:spLocks noGrp="1"/>
          </p:cNvSpPr>
          <p:nvPr>
            <p:ph type="sldNum" sz="quarter" idx="4"/>
          </p:nvPr>
        </p:nvSpPr>
        <p:spPr>
          <a:xfrm>
            <a:off x="8535988" y="6356350"/>
            <a:ext cx="458787"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fld id="{E44DDC08-5098-4396-89DC-9EB36DC9BD6F}" type="slidenum">
              <a:rPr lang="cs-CZ" altLang="cs-CZ" smtClean="0"/>
              <a:pPr/>
              <a:t>‹#›</a:t>
            </a:fld>
            <a:endParaRPr lang="cs-CZ" altLang="cs-CZ"/>
          </a:p>
        </p:txBody>
      </p:sp>
      <p:sp>
        <p:nvSpPr>
          <p:cNvPr id="10" name="Zástupný symbol pro zápatí 9">
            <a:extLst>
              <a:ext uri="{FF2B5EF4-FFF2-40B4-BE49-F238E27FC236}">
                <a16:creationId xmlns:a16="http://schemas.microsoft.com/office/drawing/2014/main" id="{5C9FC938-FF1F-73C0-BA91-0EE866DE7741}"/>
              </a:ext>
            </a:extLst>
          </p:cNvPr>
          <p:cNvSpPr>
            <a:spLocks noGrp="1"/>
          </p:cNvSpPr>
          <p:nvPr>
            <p:ph type="ftr" sz="quarter" idx="3"/>
          </p:nvPr>
        </p:nvSpPr>
        <p:spPr>
          <a:xfrm>
            <a:off x="1020763" y="6356350"/>
            <a:ext cx="7358062"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p>
        </p:txBody>
      </p:sp>
      <p:pic>
        <p:nvPicPr>
          <p:cNvPr id="4103" name="Picture 6" descr="A picture containing object, indoor, wall, clock&#10;&#10;Description automatically generated">
            <a:extLst>
              <a:ext uri="{FF2B5EF4-FFF2-40B4-BE49-F238E27FC236}">
                <a16:creationId xmlns:a16="http://schemas.microsoft.com/office/drawing/2014/main" id="{817A3E77-D93B-E139-35F7-C2B72FA8361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7163" y="188913"/>
            <a:ext cx="5092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282093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Lst>
  <p:txStyles>
    <p:titleStyle>
      <a:lvl1pPr algn="l" defTabSz="685800" rtl="0" eaLnBrk="1" fontAlgn="base" hangingPunct="1">
        <a:lnSpc>
          <a:spcPct val="90000"/>
        </a:lnSpc>
        <a:spcBef>
          <a:spcPct val="0"/>
        </a:spcBef>
        <a:spcAft>
          <a:spcPct val="0"/>
        </a:spcAft>
        <a:defRPr sz="3000" b="1" kern="1200">
          <a:solidFill>
            <a:schemeClr val="tx1"/>
          </a:solidFill>
          <a:latin typeface="Calibri" panose="020F0502020204030204" pitchFamily="34" charset="0"/>
          <a:ea typeface="+mj-ea"/>
          <a:cs typeface="Calibri" panose="020F0502020204030204" pitchFamily="34" charset="0"/>
        </a:defRPr>
      </a:lvl1pPr>
      <a:lvl2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2pPr>
      <a:lvl3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3pPr>
      <a:lvl4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4pPr>
      <a:lvl5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5pPr>
      <a:lvl6pPr marL="4572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6pPr>
      <a:lvl7pPr marL="9144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7pPr>
      <a:lvl8pPr marL="13716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8pPr>
      <a:lvl9pPr marL="18288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Calibri" panose="020F0502020204030204" pitchFamily="34" charset="0"/>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Calibri" panose="020F0502020204030204" pitchFamily="34" charset="0"/>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Zástupný nadpis 1">
            <a:extLst>
              <a:ext uri="{FF2B5EF4-FFF2-40B4-BE49-F238E27FC236}">
                <a16:creationId xmlns:a16="http://schemas.microsoft.com/office/drawing/2014/main" id="{7378083B-EEA6-F278-6B03-F201A02170BE}"/>
              </a:ext>
            </a:extLst>
          </p:cNvPr>
          <p:cNvSpPr>
            <a:spLocks noGrp="1" noChangeArrowheads="1"/>
          </p:cNvSpPr>
          <p:nvPr>
            <p:ph type="title"/>
          </p:nvPr>
        </p:nvSpPr>
        <p:spPr bwMode="auto">
          <a:xfrm>
            <a:off x="150813" y="1054100"/>
            <a:ext cx="88487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cs-CZ" altLang="cs-CZ"/>
              <a:t>Nadpis</a:t>
            </a:r>
          </a:p>
        </p:txBody>
      </p:sp>
      <p:sp>
        <p:nvSpPr>
          <p:cNvPr id="1027" name="Zástupný text 2">
            <a:extLst>
              <a:ext uri="{FF2B5EF4-FFF2-40B4-BE49-F238E27FC236}">
                <a16:creationId xmlns:a16="http://schemas.microsoft.com/office/drawing/2014/main" id="{5B643AE9-198E-8E7C-0155-DF1692F7319F}"/>
              </a:ext>
            </a:extLst>
          </p:cNvPr>
          <p:cNvSpPr>
            <a:spLocks noGrp="1" noChangeArrowheads="1"/>
          </p:cNvSpPr>
          <p:nvPr>
            <p:ph type="body" idx="1"/>
          </p:nvPr>
        </p:nvSpPr>
        <p:spPr bwMode="auto">
          <a:xfrm>
            <a:off x="150813" y="2228850"/>
            <a:ext cx="8848725"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EA8746A9-A5E6-16D7-6111-C9D7668E1D9E}"/>
              </a:ext>
            </a:extLst>
          </p:cNvPr>
          <p:cNvSpPr>
            <a:spLocks noGrp="1"/>
          </p:cNvSpPr>
          <p:nvPr>
            <p:ph type="dt" sz="half" idx="2"/>
          </p:nvPr>
        </p:nvSpPr>
        <p:spPr>
          <a:xfrm>
            <a:off x="152400" y="6356350"/>
            <a:ext cx="774700"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1F92843B-E221-3E17-A5E3-4CFD9C568712}"/>
              </a:ext>
            </a:extLst>
          </p:cNvPr>
          <p:cNvSpPr>
            <a:spLocks noGrp="1"/>
          </p:cNvSpPr>
          <p:nvPr>
            <p:ph type="sldNum" sz="quarter" idx="4"/>
          </p:nvPr>
        </p:nvSpPr>
        <p:spPr>
          <a:xfrm>
            <a:off x="8535988" y="6356350"/>
            <a:ext cx="458787"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90E78050-8D23-44EB-B7F7-4DB484C7BD7E}" type="slidenum">
              <a:rPr lang="cs-CZ" altLang="cs-CZ"/>
              <a:pPr>
                <a:defRPr/>
              </a:pPr>
              <a:t>‹#›</a:t>
            </a:fld>
            <a:endParaRPr lang="cs-CZ" altLang="cs-CZ"/>
          </a:p>
        </p:txBody>
      </p:sp>
      <p:sp>
        <p:nvSpPr>
          <p:cNvPr id="10" name="Zástupný symbol pro zápatí 9">
            <a:extLst>
              <a:ext uri="{FF2B5EF4-FFF2-40B4-BE49-F238E27FC236}">
                <a16:creationId xmlns:a16="http://schemas.microsoft.com/office/drawing/2014/main" id="{F08D1256-CDD0-BC7C-A7F2-D3855A3B0395}"/>
              </a:ext>
            </a:extLst>
          </p:cNvPr>
          <p:cNvSpPr>
            <a:spLocks noGrp="1"/>
          </p:cNvSpPr>
          <p:nvPr>
            <p:ph type="ftr" sz="quarter" idx="3"/>
          </p:nvPr>
        </p:nvSpPr>
        <p:spPr>
          <a:xfrm>
            <a:off x="1020763" y="6356350"/>
            <a:ext cx="7358062"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pic>
        <p:nvPicPr>
          <p:cNvPr id="1031" name="Picture 6" descr="A picture containing object, indoor, wall, clock&#10;&#10;Description automatically generated">
            <a:extLst>
              <a:ext uri="{FF2B5EF4-FFF2-40B4-BE49-F238E27FC236}">
                <a16:creationId xmlns:a16="http://schemas.microsoft.com/office/drawing/2014/main" id="{BFE40C0E-8210-89B5-83DA-1D56ED28037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7163" y="188913"/>
            <a:ext cx="5092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951705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Lst>
  <p:txStyles>
    <p:titleStyle>
      <a:lvl1pPr algn="l" defTabSz="685800" rtl="0" eaLnBrk="1" fontAlgn="base" hangingPunct="1">
        <a:lnSpc>
          <a:spcPct val="90000"/>
        </a:lnSpc>
        <a:spcBef>
          <a:spcPct val="0"/>
        </a:spcBef>
        <a:spcAft>
          <a:spcPct val="0"/>
        </a:spcAft>
        <a:defRPr sz="3000" b="1" kern="1200">
          <a:solidFill>
            <a:schemeClr val="tx1"/>
          </a:solidFill>
          <a:latin typeface="Calibri" panose="020F0502020204030204" pitchFamily="34" charset="0"/>
          <a:ea typeface="+mj-ea"/>
          <a:cs typeface="Calibri" panose="020F0502020204030204" pitchFamily="34" charset="0"/>
        </a:defRPr>
      </a:lvl1pPr>
      <a:lvl2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2pPr>
      <a:lvl3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3pPr>
      <a:lvl4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4pPr>
      <a:lvl5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5pPr>
      <a:lvl6pPr marL="4572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6pPr>
      <a:lvl7pPr marL="9144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7pPr>
      <a:lvl8pPr marL="13716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8pPr>
      <a:lvl9pPr marL="18288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Calibri" panose="020F0502020204030204" pitchFamily="34" charset="0"/>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Calibri" panose="020F0502020204030204" pitchFamily="34" charset="0"/>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A794D4C3-F775-F25B-37B7-ACF87E81AB7D}"/>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Kliknutím lze upravit styl.</a:t>
            </a:r>
          </a:p>
        </p:txBody>
      </p:sp>
      <p:sp>
        <p:nvSpPr>
          <p:cNvPr id="2051" name="Text Placeholder 2">
            <a:extLst>
              <a:ext uri="{FF2B5EF4-FFF2-40B4-BE49-F238E27FC236}">
                <a16:creationId xmlns:a16="http://schemas.microsoft.com/office/drawing/2014/main" id="{5629D497-2350-0F58-65A8-00EB53D31E95}"/>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Po kliknutí můžete upravovat styly textu v předloze.</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Date Placeholder 3">
            <a:extLst>
              <a:ext uri="{FF2B5EF4-FFF2-40B4-BE49-F238E27FC236}">
                <a16:creationId xmlns:a16="http://schemas.microsoft.com/office/drawing/2014/main" id="{05CFCA54-DA48-68CF-F604-CD9C959D6CED}"/>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5" name="Footer Placeholder 4">
            <a:extLst>
              <a:ext uri="{FF2B5EF4-FFF2-40B4-BE49-F238E27FC236}">
                <a16:creationId xmlns:a16="http://schemas.microsoft.com/office/drawing/2014/main" id="{15F21D3A-5632-0F79-3582-CB9DFB3687CC}"/>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6" name="Slide Number Placeholder 5">
            <a:extLst>
              <a:ext uri="{FF2B5EF4-FFF2-40B4-BE49-F238E27FC236}">
                <a16:creationId xmlns:a16="http://schemas.microsoft.com/office/drawing/2014/main" id="{85487B72-EFA1-F941-EF11-1CCF4FBC08F5}"/>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2332995B-F798-4A8C-959B-32E5A8F9664F}" type="slidenum">
              <a:rPr lang="cs-CZ" altLang="cs-CZ"/>
              <a:pPr>
                <a:defRPr/>
              </a:pPr>
              <a:t>‹#›</a:t>
            </a:fld>
            <a:endParaRPr lang="cs-CZ" altLang="cs-CZ"/>
          </a:p>
        </p:txBody>
      </p:sp>
    </p:spTree>
    <p:extLst>
      <p:ext uri="{BB962C8B-B14F-4D97-AF65-F5344CB8AC3E}">
        <p14:creationId xmlns:p14="http://schemas.microsoft.com/office/powerpoint/2010/main" val="2612554150"/>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Lst>
  <p:txStyles>
    <p:titleStyle>
      <a:lvl1pPr algn="l" defTabSz="685800" rtl="0" eaLnBrk="1" fontAlgn="base" hangingPunct="1">
        <a:lnSpc>
          <a:spcPct val="90000"/>
        </a:lnSpc>
        <a:spcBef>
          <a:spcPct val="0"/>
        </a:spcBef>
        <a:spcAft>
          <a:spcPct val="0"/>
        </a:spcAft>
        <a:defRPr sz="33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8C07C803-6C9F-7354-773C-3F045BA135E6}"/>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Kliknutím lze upravit styl.</a:t>
            </a:r>
          </a:p>
        </p:txBody>
      </p:sp>
      <p:sp>
        <p:nvSpPr>
          <p:cNvPr id="3075" name="Text Placeholder 2">
            <a:extLst>
              <a:ext uri="{FF2B5EF4-FFF2-40B4-BE49-F238E27FC236}">
                <a16:creationId xmlns:a16="http://schemas.microsoft.com/office/drawing/2014/main" id="{805B4D2A-3227-CC82-533B-7BD0B427E0B6}"/>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Po kliknutí můžete upravovat styly textu v předloze.</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Date Placeholder 3">
            <a:extLst>
              <a:ext uri="{FF2B5EF4-FFF2-40B4-BE49-F238E27FC236}">
                <a16:creationId xmlns:a16="http://schemas.microsoft.com/office/drawing/2014/main" id="{EE229000-6709-BACC-4A16-D8B6271B84B4}"/>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5" name="Footer Placeholder 4">
            <a:extLst>
              <a:ext uri="{FF2B5EF4-FFF2-40B4-BE49-F238E27FC236}">
                <a16:creationId xmlns:a16="http://schemas.microsoft.com/office/drawing/2014/main" id="{8DFA1A9C-6051-5064-7D24-652BF1B2D44C}"/>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6" name="Slide Number Placeholder 5">
            <a:extLst>
              <a:ext uri="{FF2B5EF4-FFF2-40B4-BE49-F238E27FC236}">
                <a16:creationId xmlns:a16="http://schemas.microsoft.com/office/drawing/2014/main" id="{F7148B5A-78CF-18C8-9C37-C200408CA523}"/>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6CEBC856-F093-488B-8DFF-313BAF2F3DD8}" type="slidenum">
              <a:rPr lang="cs-CZ" altLang="cs-CZ"/>
              <a:pPr>
                <a:defRPr/>
              </a:pPr>
              <a:t>‹#›</a:t>
            </a:fld>
            <a:endParaRPr lang="cs-CZ" altLang="cs-CZ"/>
          </a:p>
        </p:txBody>
      </p:sp>
    </p:spTree>
    <p:extLst>
      <p:ext uri="{BB962C8B-B14F-4D97-AF65-F5344CB8AC3E}">
        <p14:creationId xmlns:p14="http://schemas.microsoft.com/office/powerpoint/2010/main" val="603252119"/>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l" defTabSz="685800" rtl="0" eaLnBrk="1" fontAlgn="base" hangingPunct="1">
        <a:lnSpc>
          <a:spcPct val="90000"/>
        </a:lnSpc>
        <a:spcBef>
          <a:spcPct val="0"/>
        </a:spcBef>
        <a:spcAft>
          <a:spcPct val="0"/>
        </a:spcAft>
        <a:defRPr sz="33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a:extLst>
              <a:ext uri="{FF2B5EF4-FFF2-40B4-BE49-F238E27FC236}">
                <a16:creationId xmlns:a16="http://schemas.microsoft.com/office/drawing/2014/main" id="{8DF9CCA8-637E-9563-C541-4A45EA247643}"/>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Kliknutím lze upravit styl.</a:t>
            </a:r>
          </a:p>
        </p:txBody>
      </p:sp>
      <p:sp>
        <p:nvSpPr>
          <p:cNvPr id="5123" name="Text Placeholder 2">
            <a:extLst>
              <a:ext uri="{FF2B5EF4-FFF2-40B4-BE49-F238E27FC236}">
                <a16:creationId xmlns:a16="http://schemas.microsoft.com/office/drawing/2014/main" id="{C4F4DA24-833B-24C4-BD76-FAFE5890395A}"/>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Po kliknutí můžete upravovat styly textu v předloze.</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Date Placeholder 3">
            <a:extLst>
              <a:ext uri="{FF2B5EF4-FFF2-40B4-BE49-F238E27FC236}">
                <a16:creationId xmlns:a16="http://schemas.microsoft.com/office/drawing/2014/main" id="{74A06D8F-6C68-47F4-C4AA-FB1677930B2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5" name="Footer Placeholder 4">
            <a:extLst>
              <a:ext uri="{FF2B5EF4-FFF2-40B4-BE49-F238E27FC236}">
                <a16:creationId xmlns:a16="http://schemas.microsoft.com/office/drawing/2014/main" id="{FF319BEA-AA1A-78C8-CF63-F2C95F2AC484}"/>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6" name="Slide Number Placeholder 5">
            <a:extLst>
              <a:ext uri="{FF2B5EF4-FFF2-40B4-BE49-F238E27FC236}">
                <a16:creationId xmlns:a16="http://schemas.microsoft.com/office/drawing/2014/main" id="{DC4B7E6E-E129-A231-E236-AD7215AF786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B90D0CDA-56AE-40B9-80D1-05FE7EDB4CB8}" type="slidenum">
              <a:rPr lang="cs-CZ" altLang="cs-CZ"/>
              <a:pPr>
                <a:defRPr/>
              </a:pPr>
              <a:t>‹#›</a:t>
            </a:fld>
            <a:endParaRPr lang="cs-CZ" altLang="cs-CZ"/>
          </a:p>
        </p:txBody>
      </p:sp>
    </p:spTree>
    <p:extLst>
      <p:ext uri="{BB962C8B-B14F-4D97-AF65-F5344CB8AC3E}">
        <p14:creationId xmlns:p14="http://schemas.microsoft.com/office/powerpoint/2010/main" val="228031674"/>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Lst>
  <p:txStyles>
    <p:titleStyle>
      <a:lvl1pPr algn="l" defTabSz="685800" rtl="0" eaLnBrk="1" fontAlgn="base" hangingPunct="1">
        <a:lnSpc>
          <a:spcPct val="90000"/>
        </a:lnSpc>
        <a:spcBef>
          <a:spcPct val="0"/>
        </a:spcBef>
        <a:spcAft>
          <a:spcPct val="0"/>
        </a:spcAft>
        <a:defRPr sz="33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Zástupný nadpis 1">
            <a:extLst>
              <a:ext uri="{FF2B5EF4-FFF2-40B4-BE49-F238E27FC236}">
                <a16:creationId xmlns:a16="http://schemas.microsoft.com/office/drawing/2014/main" id="{1866BC19-56F6-AED2-69BE-3ADB8158A0CD}"/>
              </a:ext>
            </a:extLst>
          </p:cNvPr>
          <p:cNvSpPr>
            <a:spLocks noGrp="1" noChangeArrowheads="1"/>
          </p:cNvSpPr>
          <p:nvPr>
            <p:ph type="title"/>
          </p:nvPr>
        </p:nvSpPr>
        <p:spPr bwMode="auto">
          <a:xfrm>
            <a:off x="150813" y="1054100"/>
            <a:ext cx="88487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cs-CZ" altLang="cs-CZ"/>
              <a:t>Nadpis</a:t>
            </a:r>
          </a:p>
        </p:txBody>
      </p:sp>
      <p:sp>
        <p:nvSpPr>
          <p:cNvPr id="6147" name="Zástupný text 2">
            <a:extLst>
              <a:ext uri="{FF2B5EF4-FFF2-40B4-BE49-F238E27FC236}">
                <a16:creationId xmlns:a16="http://schemas.microsoft.com/office/drawing/2014/main" id="{65DA3E91-BDD6-DF52-C6C0-F22E7738D967}"/>
              </a:ext>
            </a:extLst>
          </p:cNvPr>
          <p:cNvSpPr>
            <a:spLocks noGrp="1" noChangeArrowheads="1"/>
          </p:cNvSpPr>
          <p:nvPr>
            <p:ph type="body" idx="1"/>
          </p:nvPr>
        </p:nvSpPr>
        <p:spPr bwMode="auto">
          <a:xfrm>
            <a:off x="150813" y="2228850"/>
            <a:ext cx="8848725" cy="397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Upravte styly předlohy textu.
Druhá úroveň
Třetí úroveň
Čtvrtá úroveň
Pátá úroveň</a:t>
            </a:r>
          </a:p>
        </p:txBody>
      </p:sp>
      <p:sp>
        <p:nvSpPr>
          <p:cNvPr id="4" name="Zástupný symbol pro datum 3">
            <a:extLst>
              <a:ext uri="{FF2B5EF4-FFF2-40B4-BE49-F238E27FC236}">
                <a16:creationId xmlns:a16="http://schemas.microsoft.com/office/drawing/2014/main" id="{3DACFEED-3266-39A0-8908-FF5EFA64819D}"/>
              </a:ext>
            </a:extLst>
          </p:cNvPr>
          <p:cNvSpPr>
            <a:spLocks noGrp="1"/>
          </p:cNvSpPr>
          <p:nvPr>
            <p:ph type="dt" sz="half" idx="2"/>
          </p:nvPr>
        </p:nvSpPr>
        <p:spPr>
          <a:xfrm>
            <a:off x="152400" y="6356350"/>
            <a:ext cx="774700"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D5944ABD-AA64-464D-8C9B-67F8664C98D3}" type="datetime3">
              <a:rPr lang="cs-CZ"/>
              <a:pPr>
                <a:defRPr/>
              </a:pPr>
              <a:t>15/05/24</a:t>
            </a:fld>
            <a:endParaRPr lang="cs-CZ" dirty="0"/>
          </a:p>
        </p:txBody>
      </p:sp>
      <p:sp>
        <p:nvSpPr>
          <p:cNvPr id="6" name="Zástupný symbol pro číslo snímku 5">
            <a:extLst>
              <a:ext uri="{FF2B5EF4-FFF2-40B4-BE49-F238E27FC236}">
                <a16:creationId xmlns:a16="http://schemas.microsoft.com/office/drawing/2014/main" id="{23FB6351-E691-7CD8-5189-15B9A820CA11}"/>
              </a:ext>
            </a:extLst>
          </p:cNvPr>
          <p:cNvSpPr>
            <a:spLocks noGrp="1"/>
          </p:cNvSpPr>
          <p:nvPr>
            <p:ph type="sldNum" sz="quarter" idx="4"/>
          </p:nvPr>
        </p:nvSpPr>
        <p:spPr>
          <a:xfrm>
            <a:off x="8535988" y="6356350"/>
            <a:ext cx="458787"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F2FF313A-D8B4-440C-B7B9-7EFAB8C33E53}" type="slidenum">
              <a:rPr lang="cs-CZ"/>
              <a:pPr>
                <a:defRPr/>
              </a:pPr>
              <a:t>‹#›</a:t>
            </a:fld>
            <a:endParaRPr lang="cs-CZ" dirty="0"/>
          </a:p>
        </p:txBody>
      </p:sp>
      <p:sp>
        <p:nvSpPr>
          <p:cNvPr id="10" name="Zástupný symbol pro zápatí 9">
            <a:extLst>
              <a:ext uri="{FF2B5EF4-FFF2-40B4-BE49-F238E27FC236}">
                <a16:creationId xmlns:a16="http://schemas.microsoft.com/office/drawing/2014/main" id="{BF44D00C-060C-DF82-1B10-F9B54052AA2B}"/>
              </a:ext>
            </a:extLst>
          </p:cNvPr>
          <p:cNvSpPr>
            <a:spLocks noGrp="1"/>
          </p:cNvSpPr>
          <p:nvPr>
            <p:ph type="ftr" sz="quarter" idx="3"/>
          </p:nvPr>
        </p:nvSpPr>
        <p:spPr>
          <a:xfrm>
            <a:off x="1020763" y="6356350"/>
            <a:ext cx="7358062" cy="31273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r>
              <a:rPr lang="cs-CZ"/>
              <a:t>text</a:t>
            </a:r>
            <a:endParaRPr lang="cs-CZ" dirty="0"/>
          </a:p>
        </p:txBody>
      </p:sp>
      <p:pic>
        <p:nvPicPr>
          <p:cNvPr id="6151" name="Picture 6" descr="A picture containing object, indoor, wall, clock&#10;&#10;Description automatically generated">
            <a:extLst>
              <a:ext uri="{FF2B5EF4-FFF2-40B4-BE49-F238E27FC236}">
                <a16:creationId xmlns:a16="http://schemas.microsoft.com/office/drawing/2014/main" id="{399123DB-1309-79C7-54E5-059F1D7D75AB}"/>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57163" y="188913"/>
            <a:ext cx="5092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3855209"/>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Lst>
  <p:hf hdr="0"/>
  <p:txStyles>
    <p:titleStyle>
      <a:lvl1pPr algn="l" defTabSz="685800" rtl="0" eaLnBrk="1" fontAlgn="base" hangingPunct="1">
        <a:lnSpc>
          <a:spcPct val="90000"/>
        </a:lnSpc>
        <a:spcBef>
          <a:spcPct val="0"/>
        </a:spcBef>
        <a:spcAft>
          <a:spcPct val="0"/>
        </a:spcAft>
        <a:defRPr sz="3000" b="1" kern="1200">
          <a:solidFill>
            <a:schemeClr val="tx1"/>
          </a:solidFill>
          <a:latin typeface="Calibri" panose="020F0502020204030204" pitchFamily="34" charset="0"/>
          <a:ea typeface="+mj-ea"/>
          <a:cs typeface="Calibri" panose="020F0502020204030204" pitchFamily="34" charset="0"/>
        </a:defRPr>
      </a:lvl1pPr>
      <a:lvl2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2pPr>
      <a:lvl3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3pPr>
      <a:lvl4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4pPr>
      <a:lvl5pPr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5pPr>
      <a:lvl6pPr marL="4572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6pPr>
      <a:lvl7pPr marL="9144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7pPr>
      <a:lvl8pPr marL="13716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8pPr>
      <a:lvl9pPr marL="1828800" algn="l" defTabSz="685800" rtl="0" eaLnBrk="1" fontAlgn="base" hangingPunct="1">
        <a:lnSpc>
          <a:spcPct val="90000"/>
        </a:lnSpc>
        <a:spcBef>
          <a:spcPct val="0"/>
        </a:spcBef>
        <a:spcAft>
          <a:spcPct val="0"/>
        </a:spcAft>
        <a:defRPr sz="3000" b="1">
          <a:solidFill>
            <a:schemeClr val="tx1"/>
          </a:solidFill>
          <a:latin typeface="Calibri" panose="020F0502020204030204" pitchFamily="34" charset="0"/>
          <a:cs typeface="Calibri" panose="020F0502020204030204" pitchFamily="34" charset="0"/>
        </a:defRPr>
      </a:lvl9pPr>
    </p:titleStyle>
    <p:bodyStyle>
      <a:lvl1pPr marL="171450" indent="-171450" algn="l" defTabSz="685800" rtl="0" eaLnBrk="1" fontAlgn="base" hangingPunct="1">
        <a:lnSpc>
          <a:spcPct val="90000"/>
        </a:lnSpc>
        <a:spcBef>
          <a:spcPts val="750"/>
        </a:spcBef>
        <a:spcAft>
          <a:spcPct val="0"/>
        </a:spcAft>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Calibri" panose="020F0502020204030204" pitchFamily="34" charset="0"/>
        </a:defRPr>
      </a:lvl2pPr>
      <a:lvl3pPr marL="857250" indent="-171450" algn="l" defTabSz="685800"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Calibri" panose="020F0502020204030204" pitchFamily="34" charset="0"/>
        </a:defRPr>
      </a:lvl3pPr>
      <a:lvl4pPr marL="12001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4pPr>
      <a:lvl5pPr marL="1543050" indent="-171450" algn="l" defTabSz="685800"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Calibri" panose="020F050202020403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emf"/><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creativecommons.org/licenses/by/4.0/?ref=chooser-v1" TargetMode="External"/><Relationship Id="rId5" Type="http://schemas.openxmlformats.org/officeDocument/2006/relationships/image" Target="../media/image8.emf"/><Relationship Id="rId4" Type="http://schemas.openxmlformats.org/officeDocument/2006/relationships/hyperlink" Target="https://creativecommons.org/licenses/by/4.0/deed.c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Obrázek 6">
            <a:extLst>
              <a:ext uri="{FF2B5EF4-FFF2-40B4-BE49-F238E27FC236}">
                <a16:creationId xmlns:a16="http://schemas.microsoft.com/office/drawing/2014/main" id="{9575B406-9F46-D826-6782-B68D6A36FC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75" y="5475288"/>
            <a:ext cx="12382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Obrázek 7">
            <a:extLst>
              <a:ext uri="{FF2B5EF4-FFF2-40B4-BE49-F238E27FC236}">
                <a16:creationId xmlns:a16="http://schemas.microsoft.com/office/drawing/2014/main" id="{DADAEC57-2E79-E709-A1A3-CAC4E63448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1531938"/>
            <a:ext cx="40005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10">
            <a:extLst>
              <a:ext uri="{FF2B5EF4-FFF2-40B4-BE49-F238E27FC236}">
                <a16:creationId xmlns:a16="http://schemas.microsoft.com/office/drawing/2014/main" id="{89AD616F-7AE2-BB72-970A-CEB9980C27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4988" y="2989263"/>
            <a:ext cx="55340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467544" y="1988840"/>
            <a:ext cx="8848725" cy="3975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cs-CZ" altLang="cs-CZ" sz="2000" b="1" dirty="0">
                <a:solidFill>
                  <a:srgbClr val="00AEA2"/>
                </a:solidFill>
              </a:rPr>
              <a:t>Zdroje mikroorganismů ze stavebních konstrukcí</a:t>
            </a:r>
            <a:endParaRPr lang="cs-CZ" altLang="cs-CZ" sz="2000" u="sng" dirty="0">
              <a:solidFill>
                <a:srgbClr val="00AEA2"/>
              </a:solidFill>
              <a:effectLst/>
            </a:endParaRPr>
          </a:p>
          <a:p>
            <a:pPr marL="0" indent="0">
              <a:buNone/>
            </a:pPr>
            <a:endParaRPr lang="cs-CZ" altLang="cs-CZ" sz="2000" u="sng" dirty="0"/>
          </a:p>
          <a:p>
            <a:pPr marL="0" indent="0">
              <a:buNone/>
            </a:pPr>
            <a:r>
              <a:rPr lang="cs-CZ" altLang="cs-CZ" sz="2000" u="sng" dirty="0">
                <a:effectLst/>
              </a:rPr>
              <a:t>Plísně</a:t>
            </a:r>
            <a:r>
              <a:rPr lang="cs-CZ" altLang="cs-CZ" sz="2000" dirty="0">
                <a:effectLst/>
              </a:rPr>
              <a:t> v trámech, dřevu a zdivu, omítce, v koupelnách</a:t>
            </a:r>
          </a:p>
          <a:p>
            <a:pPr marL="0" indent="0">
              <a:buNone/>
            </a:pPr>
            <a:r>
              <a:rPr lang="cs-CZ" altLang="cs-CZ" sz="2000" u="sng" dirty="0" err="1">
                <a:effectLst/>
              </a:rPr>
              <a:t>Spóry</a:t>
            </a:r>
            <a:r>
              <a:rPr lang="cs-CZ" altLang="cs-CZ" sz="2000" u="sng" dirty="0">
                <a:effectLst/>
              </a:rPr>
              <a:t> z plísní</a:t>
            </a:r>
            <a:r>
              <a:rPr lang="cs-CZ" altLang="cs-CZ" sz="2000" dirty="0">
                <a:effectLst/>
              </a:rPr>
              <a:t> - do vzduchu při pohybu vzduchu – do organismu člověka</a:t>
            </a:r>
          </a:p>
          <a:p>
            <a:pPr marL="0" indent="0">
              <a:buNone/>
            </a:pPr>
            <a:r>
              <a:rPr lang="cs-CZ" altLang="cs-CZ" sz="2000" u="sng" dirty="0">
                <a:effectLst/>
              </a:rPr>
              <a:t>Dřevokazné houby </a:t>
            </a:r>
          </a:p>
          <a:p>
            <a:pPr marL="0" indent="0">
              <a:buNone/>
            </a:pPr>
            <a:r>
              <a:rPr lang="cs-CZ" sz="2000" dirty="0"/>
              <a:t>	Vlhkost , podíl vzduchu ve dřevě</a:t>
            </a:r>
          </a:p>
          <a:p>
            <a:pPr marL="0" indent="0">
              <a:buNone/>
            </a:pPr>
            <a:r>
              <a:rPr lang="cs-CZ" sz="2000" dirty="0"/>
              <a:t>	Paraziti / </a:t>
            </a:r>
            <a:r>
              <a:rPr lang="cs-CZ" sz="2000" dirty="0" err="1"/>
              <a:t>saprofiti</a:t>
            </a:r>
            <a:endParaRPr lang="cs-CZ" sz="2000" dirty="0"/>
          </a:p>
          <a:p>
            <a:pPr marL="0" indent="0">
              <a:buNone/>
            </a:pPr>
            <a:r>
              <a:rPr lang="cs-CZ" sz="2000" dirty="0"/>
              <a:t>	</a:t>
            </a:r>
            <a:r>
              <a:rPr lang="cs-CZ" sz="2000" dirty="0" err="1"/>
              <a:t>Celulózovorní</a:t>
            </a:r>
            <a:r>
              <a:rPr lang="cs-CZ" sz="2000" dirty="0"/>
              <a:t> / </a:t>
            </a:r>
            <a:r>
              <a:rPr lang="cs-CZ" sz="2000" dirty="0" err="1"/>
              <a:t>ligninovorní</a:t>
            </a:r>
            <a:endParaRPr lang="cs-CZ" sz="2000" dirty="0"/>
          </a:p>
          <a:p>
            <a:pPr marL="0" indent="0">
              <a:buNone/>
            </a:pPr>
            <a:r>
              <a:rPr lang="cs-CZ" sz="2000" dirty="0"/>
              <a:t>Červená hniloba (hnědá) – dřevomorka domácí, </a:t>
            </a:r>
            <a:r>
              <a:rPr lang="cs-CZ" sz="2000" dirty="0" err="1"/>
              <a:t>kolmiofóra</a:t>
            </a:r>
            <a:r>
              <a:rPr lang="cs-CZ" sz="2000" dirty="0"/>
              <a:t> sklepní, </a:t>
            </a:r>
            <a:r>
              <a:rPr lang="cs-CZ" sz="2000" dirty="0" err="1"/>
              <a:t>trámovka</a:t>
            </a:r>
            <a:r>
              <a:rPr lang="cs-CZ" sz="2000" dirty="0"/>
              <a:t> plotní </a:t>
            </a:r>
          </a:p>
          <a:p>
            <a:pPr marL="0" indent="0">
              <a:buNone/>
            </a:pPr>
            <a:r>
              <a:rPr lang="cs-CZ" sz="2000" dirty="0"/>
              <a:t>Bílá hniloba – václavka obecná, </a:t>
            </a:r>
            <a:r>
              <a:rPr lang="cs-CZ" sz="2000" dirty="0" err="1"/>
              <a:t>proudnatec</a:t>
            </a:r>
            <a:r>
              <a:rPr lang="cs-CZ" sz="2000" dirty="0"/>
              <a:t> </a:t>
            </a:r>
            <a:r>
              <a:rPr lang="cs-CZ" sz="2000" dirty="0" err="1"/>
              <a:t>kopitovitý</a:t>
            </a:r>
            <a:endParaRPr lang="cs-CZ" sz="2000" dirty="0"/>
          </a:p>
          <a:p>
            <a:pPr marL="0" indent="0">
              <a:buNone/>
            </a:pPr>
            <a:endParaRPr lang="cs-CZ" sz="2000" dirty="0"/>
          </a:p>
          <a:p>
            <a:pPr marL="0" indent="0">
              <a:buNone/>
            </a:pPr>
            <a:endParaRPr lang="cs-CZ" altLang="cs-CZ" sz="2000" u="sng" dirty="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Vysoušení zdiva, Likvidace dřevokazného hmyzu pomocí mikrovlnného záření,  chemická ochrana, hloubková penetrace Xilix">
            <a:extLst>
              <a:ext uri="{FF2B5EF4-FFF2-40B4-BE49-F238E27FC236}">
                <a16:creationId xmlns:a16="http://schemas.microsoft.com/office/drawing/2014/main" id="{2D2626ED-7F0C-4625-9143-B70C41DA91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2642" y="636222"/>
            <a:ext cx="4852758" cy="5451475"/>
          </a:xfrm>
          <a:prstGeom prst="rect">
            <a:avLst/>
          </a:prstGeom>
          <a:noFill/>
          <a:extLst>
            <a:ext uri="{909E8E84-426E-40DD-AFC4-6F175D3DCCD1}">
              <a14:hiddenFill xmlns:a14="http://schemas.microsoft.com/office/drawing/2010/main">
                <a:solidFill>
                  <a:srgbClr val="FFFFFF"/>
                </a:solidFill>
              </a14:hiddenFill>
            </a:ext>
          </a:extLst>
        </p:spPr>
      </p:pic>
      <p:sp>
        <p:nvSpPr>
          <p:cNvPr id="6" name="TextovéPole 5">
            <a:extLst>
              <a:ext uri="{FF2B5EF4-FFF2-40B4-BE49-F238E27FC236}">
                <a16:creationId xmlns:a16="http://schemas.microsoft.com/office/drawing/2014/main" id="{93DE7EB0-64A7-0FC0-BC05-2EB7C3717EEA}"/>
              </a:ext>
            </a:extLst>
          </p:cNvPr>
          <p:cNvSpPr txBox="1"/>
          <p:nvPr/>
        </p:nvSpPr>
        <p:spPr>
          <a:xfrm>
            <a:off x="228600" y="771729"/>
            <a:ext cx="4644008" cy="4524315"/>
          </a:xfrm>
          <a:prstGeom prst="rect">
            <a:avLst/>
          </a:prstGeom>
          <a:noFill/>
        </p:spPr>
        <p:txBody>
          <a:bodyPr wrap="square">
            <a:spAutoFit/>
          </a:bodyPr>
          <a:lstStyle/>
          <a:p>
            <a:pPr marL="0" indent="0">
              <a:buNone/>
            </a:pPr>
            <a:r>
              <a:rPr lang="cs-CZ" sz="3200" dirty="0"/>
              <a:t>Červená hniloba </a:t>
            </a:r>
          </a:p>
          <a:p>
            <a:pPr marL="0" indent="0">
              <a:buNone/>
            </a:pPr>
            <a:r>
              <a:rPr lang="cs-CZ" sz="3200" dirty="0"/>
              <a:t>(hnědá) – </a:t>
            </a:r>
          </a:p>
          <a:p>
            <a:pPr marL="0" indent="0">
              <a:buNone/>
            </a:pPr>
            <a:r>
              <a:rPr lang="cs-CZ" sz="3200" dirty="0"/>
              <a:t>dřevomorka domácí, </a:t>
            </a:r>
            <a:r>
              <a:rPr lang="cs-CZ" sz="3200" dirty="0" err="1"/>
              <a:t>kolmiofóra</a:t>
            </a:r>
            <a:r>
              <a:rPr lang="cs-CZ" sz="3200" dirty="0"/>
              <a:t> sklepní, </a:t>
            </a:r>
            <a:r>
              <a:rPr lang="cs-CZ" sz="3200" dirty="0" err="1"/>
              <a:t>trámovka</a:t>
            </a:r>
            <a:r>
              <a:rPr lang="cs-CZ" sz="3200" dirty="0"/>
              <a:t> plotní </a:t>
            </a:r>
          </a:p>
          <a:p>
            <a:pPr marL="0" indent="0">
              <a:buNone/>
            </a:pPr>
            <a:endParaRPr lang="cs-CZ" sz="3200" dirty="0"/>
          </a:p>
          <a:p>
            <a:pPr marL="0" indent="0">
              <a:buNone/>
            </a:pPr>
            <a:r>
              <a:rPr lang="cs-CZ" sz="3200" dirty="0"/>
              <a:t>Bílá hniloba – </a:t>
            </a:r>
          </a:p>
          <a:p>
            <a:pPr marL="0" indent="0">
              <a:buNone/>
            </a:pPr>
            <a:r>
              <a:rPr lang="cs-CZ" sz="3200" dirty="0"/>
              <a:t>václavka obecná, </a:t>
            </a:r>
            <a:r>
              <a:rPr lang="cs-CZ" sz="3200" dirty="0" err="1"/>
              <a:t>proudnatec</a:t>
            </a:r>
            <a:r>
              <a:rPr lang="cs-CZ" sz="3200" dirty="0"/>
              <a:t> </a:t>
            </a:r>
            <a:r>
              <a:rPr lang="cs-CZ" sz="3200" dirty="0" err="1"/>
              <a:t>kopitovitý</a:t>
            </a:r>
            <a:endParaRPr lang="cs-CZ" sz="3200" dirty="0"/>
          </a:p>
        </p:txBody>
      </p:sp>
    </p:spTree>
    <p:extLst>
      <p:ext uri="{BB962C8B-B14F-4D97-AF65-F5344CB8AC3E}">
        <p14:creationId xmlns:p14="http://schemas.microsoft.com/office/powerpoint/2010/main" val="377116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E2E46664-B312-44AA-804F-4A439983EFDA}"/>
              </a:ext>
            </a:extLst>
          </p:cNvPr>
          <p:cNvSpPr>
            <a:spLocks noGrp="1"/>
          </p:cNvSpPr>
          <p:nvPr>
            <p:ph idx="1"/>
          </p:nvPr>
        </p:nvSpPr>
        <p:spPr>
          <a:xfrm>
            <a:off x="395536" y="1052736"/>
            <a:ext cx="8352928" cy="4114800"/>
          </a:xfrm>
        </p:spPr>
        <p:txBody>
          <a:bodyPr>
            <a:noAutofit/>
          </a:bodyPr>
          <a:lstStyle/>
          <a:p>
            <a:pPr marL="0" indent="0" algn="l">
              <a:buNone/>
            </a:pPr>
            <a:r>
              <a:rPr lang="cs-CZ" sz="1600" b="1" i="0" dirty="0">
                <a:solidFill>
                  <a:srgbClr val="00AEA2"/>
                </a:solidFill>
                <a:effectLst/>
                <a:latin typeface="Open Sans" panose="020B0606030504020204" pitchFamily="34" charset="0"/>
              </a:rPr>
              <a:t>6 kroků, jak se zbavit dřevomorky</a:t>
            </a:r>
          </a:p>
          <a:p>
            <a:pPr marL="0" indent="0" algn="l">
              <a:buNone/>
            </a:pPr>
            <a:r>
              <a:rPr lang="cs-CZ" sz="1600" b="0" i="0" dirty="0">
                <a:effectLst/>
                <a:latin typeface="Open Sans" panose="020B0606030504020204" pitchFamily="34" charset="0"/>
              </a:rPr>
              <a:t>Pokud jste tedy doma skutečně našli plodnici dřevomorky, tak je možné, že napadení by mohlo být mnohem většího rozsahu, než se na první pohled zdá. Nestačí tedy jen zlikvidovat plodnici, ale musíte zajistit i okolí. Těchto 6 kroků vám v tom pomůže.</a:t>
            </a:r>
          </a:p>
          <a:p>
            <a:pPr algn="l">
              <a:buFont typeface="+mj-lt"/>
              <a:buAutoNum type="arabicPeriod"/>
            </a:pPr>
            <a:r>
              <a:rPr lang="cs-CZ" sz="1600" b="1" i="0" dirty="0">
                <a:effectLst/>
                <a:latin typeface="Open Sans" panose="020B0606030504020204" pitchFamily="34" charset="0"/>
              </a:rPr>
              <a:t>Zlikvidujte plodnici dřevomorky</a:t>
            </a:r>
            <a:r>
              <a:rPr lang="cs-CZ" sz="1600" b="0" i="0" dirty="0">
                <a:effectLst/>
                <a:latin typeface="Open Sans" panose="020B0606030504020204" pitchFamily="34" charset="0"/>
              </a:rPr>
              <a:t> a zjistěte rozsah poškození.</a:t>
            </a:r>
          </a:p>
          <a:p>
            <a:pPr algn="l">
              <a:buFont typeface="+mj-lt"/>
              <a:buAutoNum type="arabicPeriod"/>
            </a:pPr>
            <a:r>
              <a:rPr lang="cs-CZ" sz="1600" b="0" i="0" dirty="0">
                <a:effectLst/>
                <a:latin typeface="Open Sans" panose="020B0606030504020204" pitchFamily="34" charset="0"/>
              </a:rPr>
              <a:t> </a:t>
            </a:r>
            <a:r>
              <a:rPr lang="cs-CZ" sz="1600" b="1" i="0" dirty="0">
                <a:effectLst/>
                <a:latin typeface="Open Sans" panose="020B0606030504020204" pitchFamily="34" charset="0"/>
              </a:rPr>
              <a:t>Důkladně zlikvidujte všechny napadené části dřeva i v okolí plodnice dřevomorky.</a:t>
            </a:r>
            <a:r>
              <a:rPr lang="cs-CZ" sz="1600" b="0" i="0" dirty="0">
                <a:effectLst/>
                <a:latin typeface="Open Sans" panose="020B0606030504020204" pitchFamily="34" charset="0"/>
              </a:rPr>
              <a:t> Doporučuje se i odstranění dřevěných prvků alespoň 1 m od poškozeného místa, jako ochranná zóna. Nejlepší je poškozené dřevo spálit dále od objektu.</a:t>
            </a:r>
          </a:p>
          <a:p>
            <a:pPr algn="l">
              <a:buFont typeface="+mj-lt"/>
              <a:buAutoNum type="arabicPeriod"/>
            </a:pPr>
            <a:r>
              <a:rPr lang="cs-CZ" sz="1600" b="1" i="0" dirty="0">
                <a:effectLst/>
                <a:latin typeface="Open Sans" panose="020B0606030504020204" pitchFamily="34" charset="0"/>
              </a:rPr>
              <a:t>Je-li napadena i část omítky či zdiva, tak je třeba ho vybourat, chemicky ošetřit například injektáží, a znovu vyzdít</a:t>
            </a:r>
            <a:r>
              <a:rPr lang="cs-CZ" sz="1600" b="0" i="0" dirty="0">
                <a:effectLst/>
                <a:latin typeface="Open Sans" panose="020B0606030504020204" pitchFamily="34" charset="0"/>
              </a:rPr>
              <a:t>. Je-li to z bezpečnostních důvodů možné, tak můžeme použít i tepelnou ochranu pomocí propan-butanového hořáku.</a:t>
            </a:r>
          </a:p>
          <a:p>
            <a:pPr algn="l">
              <a:buFont typeface="+mj-lt"/>
              <a:buAutoNum type="arabicPeriod"/>
            </a:pPr>
            <a:r>
              <a:rPr lang="cs-CZ" sz="1600" b="1" i="0" dirty="0">
                <a:effectLst/>
                <a:latin typeface="Open Sans" panose="020B0606030504020204" pitchFamily="34" charset="0"/>
              </a:rPr>
              <a:t>Okolí napadeného místa dřevomorkou je třeba chemicky ošetřit fungicidním prostředkem (</a:t>
            </a:r>
            <a:r>
              <a:rPr lang="cs-CZ" sz="1600" b="1" i="0" dirty="0" err="1">
                <a:effectLst/>
                <a:latin typeface="Open Sans" panose="020B0606030504020204" pitchFamily="34" charset="0"/>
              </a:rPr>
              <a:t>Lignofix</a:t>
            </a:r>
            <a:r>
              <a:rPr lang="cs-CZ" sz="1600" b="1" i="0" dirty="0">
                <a:effectLst/>
                <a:latin typeface="Open Sans" panose="020B0606030504020204" pitchFamily="34" charset="0"/>
              </a:rPr>
              <a:t>, </a:t>
            </a:r>
            <a:r>
              <a:rPr lang="cs-CZ" sz="1600" b="1" i="0" dirty="0" err="1">
                <a:effectLst/>
                <a:latin typeface="Open Sans" panose="020B0606030504020204" pitchFamily="34" charset="0"/>
              </a:rPr>
              <a:t>Bochemit</a:t>
            </a:r>
            <a:r>
              <a:rPr lang="cs-CZ" sz="1600" b="1" i="0" dirty="0">
                <a:effectLst/>
                <a:latin typeface="Open Sans" panose="020B0606030504020204" pitchFamily="34" charset="0"/>
              </a:rPr>
              <a:t> apod.).</a:t>
            </a:r>
            <a:r>
              <a:rPr lang="cs-CZ" sz="1600" b="0" i="0" dirty="0">
                <a:effectLst/>
                <a:latin typeface="Open Sans" panose="020B0606030504020204" pitchFamily="34" charset="0"/>
              </a:rPr>
              <a:t> Rozhodně přípravkem nešetřete a můžete ho aplikovat i opakovaně. Nezapomeňte fungicidním prostředkem impregnovat i nové prvky, kterými budete vzniklé škody spravovat.</a:t>
            </a:r>
          </a:p>
          <a:p>
            <a:pPr algn="l">
              <a:buFont typeface="+mj-lt"/>
              <a:buAutoNum type="arabicPeriod"/>
            </a:pPr>
            <a:r>
              <a:rPr lang="cs-CZ" sz="1600" b="0" i="0" dirty="0">
                <a:effectLst/>
                <a:latin typeface="Open Sans" panose="020B0606030504020204" pitchFamily="34" charset="0"/>
              </a:rPr>
              <a:t>Pokud to lze, tak </a:t>
            </a:r>
            <a:r>
              <a:rPr lang="cs-CZ" sz="1600" b="1" i="0" dirty="0">
                <a:effectLst/>
                <a:latin typeface="Open Sans" panose="020B0606030504020204" pitchFamily="34" charset="0"/>
              </a:rPr>
              <a:t>odstraňte příčinu zvýšené vlhkosti</a:t>
            </a:r>
            <a:r>
              <a:rPr lang="cs-CZ" sz="1600" b="0" i="0" dirty="0">
                <a:effectLst/>
                <a:latin typeface="Open Sans" panose="020B0606030504020204" pitchFamily="34" charset="0"/>
              </a:rPr>
              <a:t>. Zamezit zatékání, nebo opravit konstrukční nedostatky.</a:t>
            </a:r>
          </a:p>
          <a:p>
            <a:pPr algn="l">
              <a:buFont typeface="+mj-lt"/>
              <a:buAutoNum type="arabicPeriod"/>
            </a:pPr>
            <a:r>
              <a:rPr lang="cs-CZ" sz="1600" b="1" i="0" dirty="0">
                <a:effectLst/>
                <a:latin typeface="Open Sans" panose="020B0606030504020204" pitchFamily="34" charset="0"/>
              </a:rPr>
              <a:t>Větrejte a zbytečně nevytvářejte vlhké prostředí.</a:t>
            </a:r>
          </a:p>
          <a:p>
            <a:pPr marL="0" indent="0" algn="l">
              <a:buNone/>
            </a:pPr>
            <a:br>
              <a:rPr lang="cs-CZ" sz="1600" i="0" dirty="0">
                <a:effectLst/>
                <a:latin typeface="Open Sans" panose="020B0606030504020204" pitchFamily="34" charset="0"/>
              </a:rPr>
            </a:br>
            <a:r>
              <a:rPr lang="cs-CZ" sz="1600" i="0" dirty="0">
                <a:effectLst/>
                <a:latin typeface="Open Sans" panose="020B0606030504020204" pitchFamily="34" charset="0"/>
              </a:rPr>
              <a:t>Zdroj: https://www.drevostavitel.cz/clanek/drevomorka</a:t>
            </a:r>
          </a:p>
          <a:p>
            <a:endParaRPr lang="cs-CZ" sz="1400" dirty="0"/>
          </a:p>
        </p:txBody>
      </p:sp>
    </p:spTree>
    <p:extLst>
      <p:ext uri="{BB962C8B-B14F-4D97-AF65-F5344CB8AC3E}">
        <p14:creationId xmlns:p14="http://schemas.microsoft.com/office/powerpoint/2010/main" val="1536473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000" dirty="0">
                <a:solidFill>
                  <a:srgbClr val="00AEA2"/>
                </a:solidFill>
              </a:rPr>
              <a:t>Rezistence dřeva-třída ohrožení</a:t>
            </a:r>
          </a:p>
        </p:txBody>
      </p:sp>
      <p:sp>
        <p:nvSpPr>
          <p:cNvPr id="3" name="Zástupný symbol pro obsah 2"/>
          <p:cNvSpPr>
            <a:spLocks noGrp="1"/>
          </p:cNvSpPr>
          <p:nvPr>
            <p:ph idx="1"/>
          </p:nvPr>
        </p:nvSpPr>
        <p:spPr/>
        <p:txBody>
          <a:bodyPr/>
          <a:lstStyle/>
          <a:p>
            <a:pPr marL="0" indent="0">
              <a:buNone/>
            </a:pPr>
            <a:r>
              <a:rPr lang="cs-CZ" sz="1800" dirty="0"/>
              <a:t>1 velmi trvanlivé - teak</a:t>
            </a:r>
          </a:p>
          <a:p>
            <a:pPr marL="0" indent="0">
              <a:buNone/>
            </a:pPr>
            <a:r>
              <a:rPr lang="cs-CZ" sz="1800" dirty="0"/>
              <a:t>1-2- akát</a:t>
            </a:r>
          </a:p>
          <a:p>
            <a:pPr marL="0" indent="0">
              <a:buNone/>
            </a:pPr>
            <a:r>
              <a:rPr lang="cs-CZ" sz="1800" dirty="0"/>
              <a:t>2 trvanlivé – dub, kaštan, </a:t>
            </a:r>
            <a:r>
              <a:rPr lang="cs-CZ" sz="1800" dirty="0" err="1"/>
              <a:t>tůje</a:t>
            </a:r>
            <a:endParaRPr lang="cs-CZ" sz="1800" dirty="0"/>
          </a:p>
          <a:p>
            <a:pPr marL="0" indent="0">
              <a:buNone/>
            </a:pPr>
            <a:r>
              <a:rPr lang="cs-CZ" sz="1800" dirty="0"/>
              <a:t>3 středně t.- douglaska, ořech </a:t>
            </a:r>
          </a:p>
          <a:p>
            <a:pPr marL="0" indent="0">
              <a:buNone/>
            </a:pPr>
            <a:r>
              <a:rPr lang="cs-CZ" sz="1800" dirty="0"/>
              <a:t>3-4 – borovice, modřín </a:t>
            </a:r>
          </a:p>
          <a:p>
            <a:pPr marL="0" indent="0">
              <a:buNone/>
            </a:pPr>
            <a:r>
              <a:rPr lang="cs-CZ" sz="1800" dirty="0"/>
              <a:t>4 málo t.- smrk, jedle</a:t>
            </a:r>
          </a:p>
          <a:p>
            <a:pPr marL="0" indent="0">
              <a:buNone/>
            </a:pPr>
            <a:r>
              <a:rPr lang="cs-CZ" sz="1800" dirty="0"/>
              <a:t>5 netrvanlivé – buk, topol</a:t>
            </a:r>
          </a:p>
        </p:txBody>
      </p:sp>
    </p:spTree>
    <p:extLst>
      <p:ext uri="{BB962C8B-B14F-4D97-AF65-F5344CB8AC3E}">
        <p14:creationId xmlns:p14="http://schemas.microsoft.com/office/powerpoint/2010/main" val="4158480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idx="1"/>
          </p:nvPr>
        </p:nvSpPr>
        <p:spPr>
          <a:xfrm>
            <a:off x="1116013" y="1341438"/>
            <a:ext cx="7772400" cy="5516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80000"/>
              </a:lnSpc>
              <a:buNone/>
            </a:pPr>
            <a:r>
              <a:rPr lang="cs-CZ" altLang="cs-CZ" sz="2400" b="1" dirty="0">
                <a:solidFill>
                  <a:srgbClr val="00AEA2"/>
                </a:solidFill>
              </a:rPr>
              <a:t>Biologický účinek mikroorganismů</a:t>
            </a:r>
            <a:endParaRPr lang="cs-CZ" altLang="cs-CZ" sz="2400" b="1" dirty="0">
              <a:solidFill>
                <a:srgbClr val="00AEA2"/>
              </a:solidFill>
              <a:effectLst/>
            </a:endParaRPr>
          </a:p>
          <a:p>
            <a:pPr>
              <a:lnSpc>
                <a:spcPct val="80000"/>
              </a:lnSpc>
            </a:pPr>
            <a:r>
              <a:rPr lang="cs-CZ" altLang="cs-CZ" sz="2400" b="1" dirty="0">
                <a:effectLst/>
              </a:rPr>
              <a:t>Na člověka</a:t>
            </a:r>
            <a:r>
              <a:rPr lang="cs-CZ" altLang="cs-CZ" sz="2400" dirty="0">
                <a:effectLst/>
              </a:rPr>
              <a:t> – interní, kožní, alergické onemocnění</a:t>
            </a:r>
          </a:p>
          <a:p>
            <a:pPr>
              <a:lnSpc>
                <a:spcPct val="80000"/>
              </a:lnSpc>
            </a:pPr>
            <a:r>
              <a:rPr lang="cs-CZ" altLang="cs-CZ" sz="2400" b="1" dirty="0">
                <a:effectLst/>
              </a:rPr>
              <a:t>Na potraviny</a:t>
            </a:r>
            <a:r>
              <a:rPr lang="cs-CZ" altLang="cs-CZ" sz="2400" dirty="0">
                <a:effectLst/>
              </a:rPr>
              <a:t> – kontaminace</a:t>
            </a:r>
          </a:p>
          <a:p>
            <a:pPr>
              <a:lnSpc>
                <a:spcPct val="80000"/>
              </a:lnSpc>
            </a:pPr>
            <a:endParaRPr lang="cs-CZ" altLang="cs-CZ" sz="2400" dirty="0">
              <a:effectLst/>
            </a:endParaRPr>
          </a:p>
          <a:p>
            <a:pPr>
              <a:lnSpc>
                <a:spcPct val="80000"/>
              </a:lnSpc>
            </a:pPr>
            <a:r>
              <a:rPr lang="cs-CZ" altLang="cs-CZ" sz="2400" dirty="0">
                <a:effectLst/>
              </a:rPr>
              <a:t>Onemocnění z nachlazení </a:t>
            </a:r>
          </a:p>
          <a:p>
            <a:pPr>
              <a:lnSpc>
                <a:spcPct val="80000"/>
              </a:lnSpc>
            </a:pPr>
            <a:r>
              <a:rPr lang="cs-CZ" altLang="cs-CZ" sz="2400" b="1" dirty="0">
                <a:effectLst/>
              </a:rPr>
              <a:t>Legionářská nemoc</a:t>
            </a:r>
            <a:r>
              <a:rPr lang="cs-CZ" altLang="cs-CZ" sz="2400" dirty="0"/>
              <a:t> - způsobena vdechnutím vodního aerosolu s vysokou koncentrací bakterií </a:t>
            </a:r>
            <a:r>
              <a:rPr lang="cs-CZ" altLang="cs-CZ" sz="2400" dirty="0" err="1"/>
              <a:t>legionell</a:t>
            </a:r>
            <a:r>
              <a:rPr lang="cs-CZ" altLang="cs-CZ" sz="2400" dirty="0"/>
              <a:t>. Jde o plicní onemocnění dvojího druhu: </a:t>
            </a:r>
            <a:r>
              <a:rPr lang="cs-CZ" altLang="cs-CZ" sz="2400" dirty="0">
                <a:effectLst/>
              </a:rPr>
              <a:t>legionářskou nemoc a pontickou horečku</a:t>
            </a:r>
            <a:r>
              <a:rPr lang="cs-CZ" altLang="cs-CZ" sz="2400" dirty="0"/>
              <a:t>. Původcem jsou bakterie </a:t>
            </a:r>
            <a:r>
              <a:rPr lang="cs-CZ" altLang="cs-CZ" sz="2400" dirty="0" err="1"/>
              <a:t>Legionella</a:t>
            </a:r>
            <a:r>
              <a:rPr lang="cs-CZ" altLang="cs-CZ" sz="2400" dirty="0"/>
              <a:t> , které se množí v teplé vodě sprchovacích systémů, chladících věžích klimatizačních zařízení a elektráren, ve starších typech klimatizace i ve vodovodních sítích. Nad 50°C schopnost množení rychle klesá a nad 60°C bakterie zcela zmizí, stejně tak mizí účinkem UV záření, chlorování a ozonizací. Léčí se antibiotiky. </a:t>
            </a:r>
          </a:p>
          <a:p>
            <a:pPr>
              <a:lnSpc>
                <a:spcPct val="80000"/>
              </a:lnSpc>
              <a:buFont typeface="Wingdings" panose="05000000000000000000" pitchFamily="2" charset="2"/>
              <a:buNone/>
            </a:pPr>
            <a:endParaRPr lang="cs-CZ" altLang="cs-CZ" sz="2800" dirty="0">
              <a:effectLst/>
            </a:endParaRPr>
          </a:p>
          <a:p>
            <a:pPr>
              <a:lnSpc>
                <a:spcPct val="80000"/>
              </a:lnSpc>
              <a:buFont typeface="Wingdings" panose="05000000000000000000" pitchFamily="2" charset="2"/>
              <a:buNone/>
            </a:pPr>
            <a:endParaRPr lang="cs-CZ" altLang="cs-CZ" sz="2800" dirty="0">
              <a:effectLst/>
            </a:endParaRPr>
          </a:p>
          <a:p>
            <a:pPr>
              <a:lnSpc>
                <a:spcPct val="80000"/>
              </a:lnSpc>
            </a:pPr>
            <a:endParaRPr lang="cs-CZ" altLang="cs-CZ" sz="2800" dirty="0">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idx="1"/>
          </p:nvPr>
        </p:nvSpPr>
        <p:spPr>
          <a:xfrm>
            <a:off x="467544" y="980728"/>
            <a:ext cx="7772400" cy="529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cs-CZ" altLang="cs-CZ" sz="2400" b="1" dirty="0">
              <a:solidFill>
                <a:srgbClr val="FFFF00"/>
              </a:solidFill>
              <a:effectLst/>
            </a:endParaRPr>
          </a:p>
          <a:p>
            <a:pPr eaLnBrk="1" hangingPunct="1">
              <a:lnSpc>
                <a:spcPct val="90000"/>
              </a:lnSpc>
            </a:pPr>
            <a:r>
              <a:rPr lang="cs-CZ" altLang="cs-CZ" sz="2000" b="1" dirty="0" err="1">
                <a:effectLst/>
              </a:rPr>
              <a:t>Spóry</a:t>
            </a:r>
            <a:r>
              <a:rPr lang="cs-CZ" altLang="cs-CZ" sz="2000" b="1" dirty="0">
                <a:effectLst/>
              </a:rPr>
              <a:t>, uvolňované z nárostů plísní do ovzduší</a:t>
            </a:r>
            <a:r>
              <a:rPr lang="cs-CZ" altLang="cs-CZ" sz="2000" dirty="0">
                <a:effectLst/>
              </a:rPr>
              <a:t> -</a:t>
            </a:r>
            <a:r>
              <a:rPr lang="cs-CZ" altLang="cs-CZ" sz="2000" dirty="0"/>
              <a:t> přecitlivělost (alergie), projevující se nejčastěji jako průduškové astma nebo alergická rýma.</a:t>
            </a:r>
          </a:p>
          <a:p>
            <a:pPr eaLnBrk="1" hangingPunct="1">
              <a:lnSpc>
                <a:spcPct val="90000"/>
              </a:lnSpc>
            </a:pPr>
            <a:r>
              <a:rPr lang="cs-CZ" altLang="cs-CZ" sz="2000" dirty="0"/>
              <a:t>Mohou způsobovat také nepříjemné vyrážky, onemocnění jater, nádorová onemocnění, změny genetického kódu.</a:t>
            </a:r>
          </a:p>
          <a:p>
            <a:pPr eaLnBrk="1" hangingPunct="1">
              <a:lnSpc>
                <a:spcPct val="90000"/>
              </a:lnSpc>
            </a:pPr>
            <a:endParaRPr lang="cs-CZ" altLang="cs-CZ" sz="2000" b="1" dirty="0">
              <a:effectLst/>
            </a:endParaRPr>
          </a:p>
          <a:p>
            <a:pPr eaLnBrk="1" hangingPunct="1">
              <a:lnSpc>
                <a:spcPct val="90000"/>
              </a:lnSpc>
            </a:pPr>
            <a:r>
              <a:rPr lang="cs-CZ" altLang="cs-CZ" sz="2000" b="1" dirty="0" err="1">
                <a:effectLst/>
              </a:rPr>
              <a:t>Spóry</a:t>
            </a:r>
            <a:r>
              <a:rPr lang="cs-CZ" altLang="cs-CZ" sz="2000" b="1" dirty="0">
                <a:effectLst/>
              </a:rPr>
              <a:t> černých plísních</a:t>
            </a:r>
            <a:r>
              <a:rPr lang="cs-CZ" altLang="cs-CZ" sz="2000" dirty="0"/>
              <a:t> a dalších plísní se usazují v záhybech plicních sklípků a drasticky snižují funkci plic, což se projevuje bolestmi hlavy, letargií, nervozitou, návaly krve do hlavy, ale i závratěmi, akutními dýchacími potížemi a silnými astmatickými záchvaty. Kromě toho může docházet ke svědění očí a dermatitidách. </a:t>
            </a:r>
          </a:p>
          <a:p>
            <a:pPr>
              <a:lnSpc>
                <a:spcPct val="90000"/>
              </a:lnSpc>
            </a:pPr>
            <a:endParaRPr lang="cs-CZ" altLang="cs-CZ" sz="2400" dirty="0">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p:cNvSpPr>
            <a:spLocks noGrp="1" noChangeArrowheads="1"/>
          </p:cNvSpPr>
          <p:nvPr>
            <p:ph idx="1"/>
          </p:nvPr>
        </p:nvSpPr>
        <p:spPr>
          <a:xfrm>
            <a:off x="827584" y="980728"/>
            <a:ext cx="7772400" cy="529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buFont typeface="Wingdings" panose="05000000000000000000" pitchFamily="2" charset="2"/>
              <a:buNone/>
            </a:pPr>
            <a:endParaRPr lang="cs-CZ" altLang="cs-CZ" sz="2800" dirty="0"/>
          </a:p>
          <a:p>
            <a:pPr eaLnBrk="1" hangingPunct="1">
              <a:lnSpc>
                <a:spcPct val="90000"/>
              </a:lnSpc>
            </a:pPr>
            <a:r>
              <a:rPr lang="cs-CZ" altLang="cs-CZ" sz="2400" b="1" dirty="0">
                <a:effectLst/>
              </a:rPr>
              <a:t>Mykotoxiny</a:t>
            </a:r>
            <a:r>
              <a:rPr lang="cs-CZ" altLang="cs-CZ" sz="2400" dirty="0"/>
              <a:t> některých plísní mohou být i příčinou nádorových onemocnění. Za nejzávažnější jsou považovány </a:t>
            </a:r>
            <a:r>
              <a:rPr lang="cs-CZ" altLang="cs-CZ" sz="2400" dirty="0" err="1"/>
              <a:t>alfatoxiny</a:t>
            </a:r>
            <a:r>
              <a:rPr lang="cs-CZ" altLang="cs-CZ" sz="2400" dirty="0"/>
              <a:t> – vyskytují se ve skladovaném obilí a burských oříškách, odkud se uvolňují do vzduchu.</a:t>
            </a:r>
          </a:p>
          <a:p>
            <a:pPr eaLnBrk="1" hangingPunct="1">
              <a:lnSpc>
                <a:spcPct val="90000"/>
              </a:lnSpc>
              <a:buFont typeface="Wingdings" panose="05000000000000000000" pitchFamily="2" charset="2"/>
              <a:buNone/>
            </a:pPr>
            <a:endParaRPr lang="cs-CZ" altLang="cs-CZ" sz="2400" dirty="0"/>
          </a:p>
          <a:p>
            <a:pPr eaLnBrk="1" hangingPunct="1">
              <a:lnSpc>
                <a:spcPct val="90000"/>
              </a:lnSpc>
            </a:pPr>
            <a:r>
              <a:rPr lang="cs-CZ" altLang="cs-CZ" sz="2400" dirty="0"/>
              <a:t>Konzumace zaplísněných potravin přináší riziko otravy plísňovými jedy (mykotoxiny).</a:t>
            </a:r>
          </a:p>
          <a:p>
            <a:pPr>
              <a:lnSpc>
                <a:spcPct val="90000"/>
              </a:lnSpc>
            </a:pPr>
            <a:endParaRPr lang="cs-CZ" altLang="cs-CZ" sz="2400" dirty="0">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a:xfrm>
            <a:off x="289662" y="1556792"/>
            <a:ext cx="8848725" cy="3975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buNone/>
            </a:pPr>
            <a:r>
              <a:rPr lang="cs-CZ" altLang="cs-CZ" sz="2400" b="1" dirty="0">
                <a:solidFill>
                  <a:srgbClr val="00AEA2"/>
                </a:solidFill>
              </a:rPr>
              <a:t>Optimální požadavky na mikrobiální mikroklima</a:t>
            </a:r>
            <a:endParaRPr lang="cs-CZ" altLang="cs-CZ" sz="2400" b="1" dirty="0">
              <a:solidFill>
                <a:srgbClr val="00AEA2"/>
              </a:solidFill>
              <a:effectLst/>
            </a:endParaRPr>
          </a:p>
          <a:p>
            <a:pPr marL="0" indent="0">
              <a:lnSpc>
                <a:spcPct val="90000"/>
              </a:lnSpc>
              <a:buNone/>
            </a:pPr>
            <a:r>
              <a:rPr lang="cs-CZ" altLang="cs-CZ" sz="2400" b="1" dirty="0">
                <a:effectLst/>
              </a:rPr>
              <a:t>Ochrana konstrukcí před možným rizikem vzniku plísní a povrchové kondenzace vodní páry</a:t>
            </a:r>
          </a:p>
          <a:p>
            <a:pPr marL="0" indent="0">
              <a:lnSpc>
                <a:spcPct val="90000"/>
              </a:lnSpc>
              <a:buNone/>
            </a:pPr>
            <a:r>
              <a:rPr lang="cs-CZ" altLang="cs-CZ" sz="2400" dirty="0">
                <a:effectLst/>
              </a:rPr>
              <a:t>ČSN 73 0540-2</a:t>
            </a:r>
          </a:p>
          <a:p>
            <a:pPr marL="0" indent="0">
              <a:lnSpc>
                <a:spcPct val="90000"/>
              </a:lnSpc>
              <a:buNone/>
            </a:pPr>
            <a:r>
              <a:rPr lang="cs-CZ" altLang="cs-CZ" sz="2400" dirty="0">
                <a:effectLst/>
              </a:rPr>
              <a:t>Požadavek na nejnižší vnitřní povrchovou teplotu (teplotní faktor vnitřního povrchu)</a:t>
            </a:r>
          </a:p>
          <a:p>
            <a:pPr marL="0" indent="0">
              <a:lnSpc>
                <a:spcPct val="90000"/>
              </a:lnSpc>
              <a:buNone/>
            </a:pPr>
            <a:endParaRPr lang="cs-CZ" altLang="cs-CZ" sz="2400" dirty="0">
              <a:effectLst/>
            </a:endParaRPr>
          </a:p>
          <a:p>
            <a:pPr marL="0" indent="0">
              <a:lnSpc>
                <a:spcPct val="90000"/>
              </a:lnSpc>
              <a:buNone/>
            </a:pPr>
            <a:r>
              <a:rPr lang="cs-CZ" altLang="cs-CZ" sz="2400" b="1" dirty="0">
                <a:effectLst/>
              </a:rPr>
              <a:t>Únosná koncentrace mikrobů</a:t>
            </a:r>
          </a:p>
          <a:p>
            <a:pPr marL="0" indent="0">
              <a:lnSpc>
                <a:spcPct val="90000"/>
              </a:lnSpc>
              <a:buNone/>
            </a:pPr>
            <a:r>
              <a:rPr lang="cs-CZ" altLang="cs-CZ" sz="2400" dirty="0">
                <a:effectLst/>
              </a:rPr>
              <a:t>Předpisy Evropské unie</a:t>
            </a:r>
          </a:p>
          <a:p>
            <a:pPr marL="0" indent="0">
              <a:lnSpc>
                <a:spcPct val="90000"/>
              </a:lnSpc>
              <a:buNone/>
            </a:pPr>
            <a:r>
              <a:rPr lang="cs-CZ" altLang="cs-CZ" sz="2400" dirty="0">
                <a:effectLst/>
              </a:rPr>
              <a:t>Nařízení vlády 361/2007 Sb. Podmínky ochrany zdraví při práci, Vyhláška 6/2003 Sb. (pobytové místnosti)</a:t>
            </a:r>
          </a:p>
          <a:p>
            <a:pPr>
              <a:lnSpc>
                <a:spcPct val="90000"/>
              </a:lnSpc>
            </a:pPr>
            <a:endParaRPr lang="cs-CZ" altLang="cs-CZ" sz="2400" b="1" dirty="0">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a:xfrm>
            <a:off x="1116013" y="1557338"/>
            <a:ext cx="7772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cs-CZ" altLang="cs-CZ" sz="2400" dirty="0"/>
              <a:t>S</a:t>
            </a:r>
            <a:r>
              <a:rPr lang="cs-CZ" altLang="cs-CZ" sz="2400" dirty="0">
                <a:effectLst/>
              </a:rPr>
              <a:t>ledování koncentrací mikroorganismů v ovzduší má určité zákonitosti. </a:t>
            </a:r>
          </a:p>
          <a:p>
            <a:pPr marL="0" indent="0">
              <a:buNone/>
            </a:pPr>
            <a:endParaRPr lang="cs-CZ" altLang="cs-CZ" sz="2400" dirty="0">
              <a:effectLst/>
            </a:endParaRPr>
          </a:p>
          <a:p>
            <a:pPr marL="0" indent="0">
              <a:buNone/>
            </a:pPr>
            <a:r>
              <a:rPr lang="cs-CZ" altLang="cs-CZ" sz="2800" dirty="0">
                <a:effectLst/>
              </a:rPr>
              <a:t>Více je mikroorganismů v ovzduší přes den (v noci jsou koncentrace nejnižší), což bylo interpretováno jako závislost na lidské činnosti. </a:t>
            </a:r>
          </a:p>
          <a:p>
            <a:pPr marL="0" indent="0">
              <a:buNone/>
            </a:pPr>
            <a:r>
              <a:rPr lang="cs-CZ" altLang="cs-CZ" sz="2800" dirty="0">
                <a:effectLst/>
              </a:rPr>
              <a:t>Bylo prokázáno i to, že koncentrace mikroorganismů v ovzduší závisí na ročním období.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Rot="1" noChangeArrowheads="1"/>
          </p:cNvSpPr>
          <p:nvPr>
            <p:ph type="body" idx="4294967295"/>
          </p:nvPr>
        </p:nvSpPr>
        <p:spPr>
          <a:xfrm>
            <a:off x="539552" y="1196752"/>
            <a:ext cx="8305800" cy="5254625"/>
          </a:xfrm>
        </p:spPr>
        <p:txBody>
          <a:bodyPr>
            <a:normAutofit lnSpcReduction="10000"/>
          </a:bodyPr>
          <a:lstStyle/>
          <a:p>
            <a:pPr marL="0" indent="0" eaLnBrk="1" hangingPunct="1">
              <a:lnSpc>
                <a:spcPct val="80000"/>
              </a:lnSpc>
              <a:buNone/>
            </a:pPr>
            <a:r>
              <a:rPr lang="cs-CZ" altLang="cs-CZ" sz="2200" b="1" dirty="0">
                <a:solidFill>
                  <a:srgbClr val="00AEA2"/>
                </a:solidFill>
              </a:rPr>
              <a:t>Optimální mikrobiální mikroklima lze zajisti zásahem:</a:t>
            </a:r>
          </a:p>
          <a:p>
            <a:pPr eaLnBrk="1" hangingPunct="1">
              <a:lnSpc>
                <a:spcPct val="80000"/>
              </a:lnSpc>
              <a:buFont typeface="Wingdings" panose="05000000000000000000" pitchFamily="2" charset="2"/>
              <a:buNone/>
            </a:pPr>
            <a:r>
              <a:rPr lang="cs-CZ" altLang="cs-CZ" sz="2000" dirty="0"/>
              <a:t>		</a:t>
            </a:r>
            <a:r>
              <a:rPr lang="cs-CZ" altLang="cs-CZ" sz="2000" b="1" dirty="0">
                <a:effectLst/>
              </a:rPr>
              <a:t>- do zdroje mikroorganismů,</a:t>
            </a:r>
          </a:p>
          <a:p>
            <a:pPr eaLnBrk="1" hangingPunct="1">
              <a:lnSpc>
                <a:spcPct val="80000"/>
              </a:lnSpc>
              <a:buFont typeface="Wingdings" panose="05000000000000000000" pitchFamily="2" charset="2"/>
              <a:buNone/>
            </a:pPr>
            <a:r>
              <a:rPr lang="cs-CZ" altLang="cs-CZ" sz="2000" b="1" dirty="0">
                <a:effectLst/>
              </a:rPr>
              <a:t>		- do pole přenosu od zdroje k exponovanému subjektu,</a:t>
            </a:r>
          </a:p>
          <a:p>
            <a:pPr eaLnBrk="1" hangingPunct="1">
              <a:lnSpc>
                <a:spcPct val="80000"/>
              </a:lnSpc>
              <a:buFont typeface="Wingdings" panose="05000000000000000000" pitchFamily="2" charset="2"/>
              <a:buNone/>
            </a:pPr>
            <a:r>
              <a:rPr lang="cs-CZ" altLang="cs-CZ" sz="2000" b="1" dirty="0">
                <a:effectLst/>
              </a:rPr>
              <a:t>		- na subjektu.</a:t>
            </a:r>
          </a:p>
          <a:p>
            <a:pPr eaLnBrk="1" hangingPunct="1">
              <a:lnSpc>
                <a:spcPct val="80000"/>
              </a:lnSpc>
              <a:buFont typeface="Wingdings" panose="05000000000000000000" pitchFamily="2" charset="2"/>
              <a:buNone/>
            </a:pPr>
            <a:endParaRPr lang="cs-CZ" altLang="cs-CZ" sz="2000" b="1" dirty="0">
              <a:effectLst/>
            </a:endParaRPr>
          </a:p>
          <a:p>
            <a:pPr eaLnBrk="1" hangingPunct="1">
              <a:lnSpc>
                <a:spcPct val="80000"/>
              </a:lnSpc>
            </a:pPr>
            <a:r>
              <a:rPr lang="cs-CZ" altLang="cs-CZ" sz="2000" b="1" dirty="0">
                <a:effectLst/>
              </a:rPr>
              <a:t>Zásah do zdroje mikroorganismů</a:t>
            </a:r>
          </a:p>
          <a:p>
            <a:pPr eaLnBrk="1" hangingPunct="1">
              <a:lnSpc>
                <a:spcPct val="80000"/>
              </a:lnSpc>
              <a:buFont typeface="Wingdings" panose="05000000000000000000" pitchFamily="2" charset="2"/>
              <a:buNone/>
            </a:pPr>
            <a:r>
              <a:rPr lang="cs-CZ" altLang="cs-CZ" sz="2000" dirty="0"/>
              <a:t>	Při tomto zásahu jde v podstatě o péči o čistotu pokožky, oděvu a obuvi, izolaci nemocných, úpravu vzduchotechnických zařízení a odstranění kondenzace vody na stěnách.</a:t>
            </a:r>
          </a:p>
          <a:p>
            <a:pPr eaLnBrk="1" hangingPunct="1">
              <a:lnSpc>
                <a:spcPct val="80000"/>
              </a:lnSpc>
              <a:buFont typeface="Wingdings" panose="05000000000000000000" pitchFamily="2" charset="2"/>
              <a:buNone/>
            </a:pPr>
            <a:r>
              <a:rPr lang="cs-CZ" altLang="cs-CZ" sz="2000" dirty="0"/>
              <a:t>	</a:t>
            </a:r>
          </a:p>
          <a:p>
            <a:pPr eaLnBrk="1" hangingPunct="1">
              <a:lnSpc>
                <a:spcPct val="80000"/>
              </a:lnSpc>
            </a:pPr>
            <a:r>
              <a:rPr lang="cs-CZ" altLang="cs-CZ" sz="2000" b="1" dirty="0">
                <a:effectLst/>
              </a:rPr>
              <a:t>Zásah do pole přenosu</a:t>
            </a:r>
          </a:p>
          <a:p>
            <a:pPr eaLnBrk="1" hangingPunct="1">
              <a:lnSpc>
                <a:spcPct val="80000"/>
              </a:lnSpc>
              <a:buFont typeface="Wingdings" panose="05000000000000000000" pitchFamily="2" charset="2"/>
              <a:buNone/>
            </a:pPr>
            <a:r>
              <a:rPr lang="cs-CZ" altLang="cs-CZ" sz="2000" dirty="0"/>
              <a:t>	Jsou tyto možnosti:</a:t>
            </a:r>
          </a:p>
          <a:p>
            <a:pPr eaLnBrk="1" hangingPunct="1">
              <a:lnSpc>
                <a:spcPct val="80000"/>
              </a:lnSpc>
              <a:buFont typeface="Wingdings" panose="05000000000000000000" pitchFamily="2" charset="2"/>
              <a:buNone/>
            </a:pPr>
            <a:r>
              <a:rPr lang="cs-CZ" altLang="cs-CZ" sz="2000" dirty="0"/>
              <a:t>		- </a:t>
            </a:r>
            <a:r>
              <a:rPr lang="cs-CZ" altLang="cs-CZ" sz="1800" dirty="0"/>
              <a:t>omezením, popř. zabráněním, šíření mikroorganismů v budově,</a:t>
            </a:r>
          </a:p>
          <a:p>
            <a:pPr eaLnBrk="1" hangingPunct="1">
              <a:lnSpc>
                <a:spcPct val="80000"/>
              </a:lnSpc>
              <a:buFont typeface="Wingdings" panose="05000000000000000000" pitchFamily="2" charset="2"/>
              <a:buNone/>
            </a:pPr>
            <a:r>
              <a:rPr lang="cs-CZ" altLang="cs-CZ" sz="1800" dirty="0"/>
              <a:t>		- přívodem dostatečného množství čerstvého vzduchu do interiéru, tj. větráním,</a:t>
            </a:r>
          </a:p>
          <a:p>
            <a:pPr eaLnBrk="1" hangingPunct="1">
              <a:lnSpc>
                <a:spcPct val="80000"/>
              </a:lnSpc>
              <a:buFont typeface="Wingdings" panose="05000000000000000000" pitchFamily="2" charset="2"/>
              <a:buNone/>
            </a:pPr>
            <a:r>
              <a:rPr lang="cs-CZ" altLang="cs-CZ" sz="1800" dirty="0"/>
              <a:t>		- dezinfekcí vzduchu,</a:t>
            </a:r>
          </a:p>
          <a:p>
            <a:pPr eaLnBrk="1" hangingPunct="1">
              <a:lnSpc>
                <a:spcPct val="80000"/>
              </a:lnSpc>
              <a:buFont typeface="Wingdings" panose="05000000000000000000" pitchFamily="2" charset="2"/>
              <a:buNone/>
            </a:pPr>
            <a:r>
              <a:rPr lang="cs-CZ" altLang="cs-CZ" sz="1800" dirty="0"/>
              <a:t>		- úpravou stěn přidáním vhodné substance do povrchového filmu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D2F83044-5F56-30C0-12E0-A101F49222AC}"/>
              </a:ext>
            </a:extLst>
          </p:cNvPr>
          <p:cNvSpPr>
            <a:spLocks noGrp="1" noChangeArrowheads="1"/>
          </p:cNvSpPr>
          <p:nvPr>
            <p:ph type="ctrTitle"/>
          </p:nvPr>
        </p:nvSpPr>
        <p:spPr>
          <a:xfrm>
            <a:off x="1116013" y="1916113"/>
            <a:ext cx="7772400" cy="1920875"/>
          </a:xfrm>
        </p:spPr>
        <p:txBody>
          <a:bodyPr/>
          <a:lstStyle/>
          <a:p>
            <a:pPr algn="r"/>
            <a:r>
              <a:rPr lang="cs-CZ" altLang="cs-CZ" sz="4200">
                <a:solidFill>
                  <a:schemeClr val="bg1"/>
                </a:solidFill>
              </a:rPr>
              <a:t>Teorie vnitřního prostředí budov</a:t>
            </a:r>
            <a:br>
              <a:rPr lang="cs-CZ" altLang="cs-CZ" sz="4200">
                <a:solidFill>
                  <a:schemeClr val="bg1"/>
                </a:solidFill>
              </a:rPr>
            </a:br>
            <a:r>
              <a:rPr lang="cs-CZ" altLang="cs-CZ" sz="2800">
                <a:solidFill>
                  <a:schemeClr val="bg1"/>
                </a:solidFill>
              </a:rPr>
              <a:t>Přednáška 1_2</a:t>
            </a:r>
          </a:p>
        </p:txBody>
      </p:sp>
      <p:pic>
        <p:nvPicPr>
          <p:cNvPr id="35844" name="Obrázek 1">
            <a:extLst>
              <a:ext uri="{FF2B5EF4-FFF2-40B4-BE49-F238E27FC236}">
                <a16:creationId xmlns:a16="http://schemas.microsoft.com/office/drawing/2014/main" id="{DDD26718-C435-D430-7C48-9ABC5AF3DA7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225" y="5143500"/>
            <a:ext cx="8358188"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Nadpis 1">
            <a:extLst>
              <a:ext uri="{FF2B5EF4-FFF2-40B4-BE49-F238E27FC236}">
                <a16:creationId xmlns:a16="http://schemas.microsoft.com/office/drawing/2014/main" id="{FF7D6814-F77F-CDA9-2CD2-89D92125D9D7}"/>
              </a:ext>
            </a:extLst>
          </p:cNvPr>
          <p:cNvSpPr txBox="1">
            <a:spLocks/>
          </p:cNvSpPr>
          <p:nvPr/>
        </p:nvSpPr>
        <p:spPr>
          <a:xfrm>
            <a:off x="144463" y="1670050"/>
            <a:ext cx="8855075" cy="2054225"/>
          </a:xfrm>
          <a:prstGeom prst="rect">
            <a:avLst/>
          </a:prstGeom>
        </p:spPr>
        <p:txBody>
          <a:bodyPr anchor="b"/>
          <a:lstStyle>
            <a:lvl1pPr algn="ctr" defTabSz="685800" rtl="0" eaLnBrk="1" latinLnBrk="0" hangingPunct="1">
              <a:lnSpc>
                <a:spcPct val="90000"/>
              </a:lnSpc>
              <a:spcBef>
                <a:spcPct val="0"/>
              </a:spcBef>
              <a:buNone/>
              <a:defRPr sz="4050" b="1" i="0" kern="1200">
                <a:solidFill>
                  <a:schemeClr val="tx1"/>
                </a:solidFill>
                <a:latin typeface="Calibri" panose="020F0502020204030204" pitchFamily="34" charset="0"/>
                <a:ea typeface="+mj-ea"/>
                <a:cs typeface="Calibri" panose="020F0502020204030204" pitchFamily="34" charset="0"/>
              </a:defRPr>
            </a:lvl1pPr>
          </a:lstStyle>
          <a:p>
            <a:pPr>
              <a:defRPr/>
            </a:pPr>
            <a:endParaRPr lang="cs-CZ" sz="4800" dirty="0">
              <a:solidFill>
                <a:srgbClr val="00A499"/>
              </a:solidFill>
              <a:effectLst>
                <a:outerShdw blurRad="38100" dist="38100" dir="2700000" algn="tl">
                  <a:srgbClr val="000000">
                    <a:alpha val="43137"/>
                  </a:srgbClr>
                </a:outerShdw>
              </a:effectLst>
            </a:endParaRPr>
          </a:p>
          <a:p>
            <a:pPr>
              <a:defRPr/>
            </a:pPr>
            <a:endParaRPr lang="cs-CZ" sz="4800" dirty="0">
              <a:solidFill>
                <a:srgbClr val="00A499"/>
              </a:solidFill>
              <a:effectLst>
                <a:outerShdw blurRad="38100" dist="38100" dir="2700000" algn="tl">
                  <a:srgbClr val="000000">
                    <a:alpha val="43137"/>
                  </a:srgbClr>
                </a:outerShdw>
              </a:effectLst>
            </a:endParaRPr>
          </a:p>
          <a:p>
            <a:pPr>
              <a:defRPr/>
            </a:pPr>
            <a:r>
              <a:rPr lang="cs-CZ" sz="4800" dirty="0">
                <a:solidFill>
                  <a:srgbClr val="00A499"/>
                </a:solidFill>
                <a:effectLst>
                  <a:outerShdw blurRad="38100" dist="38100" dir="2700000" algn="tl">
                    <a:srgbClr val="000000">
                      <a:alpha val="43137"/>
                    </a:srgbClr>
                  </a:outerShdw>
                </a:effectLst>
              </a:rPr>
              <a:t>Teorie vnitřního prostředí staveb 8 Mikrobiální </a:t>
            </a:r>
            <a:r>
              <a:rPr lang="cs-CZ" altLang="cs-CZ" sz="4800" dirty="0">
                <a:solidFill>
                  <a:srgbClr val="00A499"/>
                </a:solidFill>
                <a:effectLst>
                  <a:outerShdw blurRad="38100" dist="38100" dir="2700000" algn="tl">
                    <a:srgbClr val="000000">
                      <a:alpha val="43137"/>
                    </a:srgbClr>
                  </a:outerShdw>
                </a:effectLst>
              </a:rPr>
              <a:t>mikroklima </a:t>
            </a:r>
            <a:endParaRPr lang="cs-CZ" sz="4800" dirty="0">
              <a:solidFill>
                <a:srgbClr val="00A499"/>
              </a:solidFill>
              <a:effectLst>
                <a:outerShdw blurRad="38100" dist="38100" dir="2700000" algn="tl">
                  <a:srgbClr val="000000">
                    <a:alpha val="43137"/>
                  </a:srgbClr>
                </a:outerShdw>
              </a:effectLst>
            </a:endParaRPr>
          </a:p>
        </p:txBody>
      </p:sp>
      <p:grpSp>
        <p:nvGrpSpPr>
          <p:cNvPr id="4" name="Group 18">
            <a:extLst>
              <a:ext uri="{FF2B5EF4-FFF2-40B4-BE49-F238E27FC236}">
                <a16:creationId xmlns:a16="http://schemas.microsoft.com/office/drawing/2014/main" id="{9F2045F2-79BD-91BE-EF49-1EDA6D72F7F3}"/>
              </a:ext>
            </a:extLst>
          </p:cNvPr>
          <p:cNvGrpSpPr>
            <a:grpSpLocks/>
          </p:cNvGrpSpPr>
          <p:nvPr/>
        </p:nvGrpSpPr>
        <p:grpSpPr bwMode="auto">
          <a:xfrm>
            <a:off x="4547580" y="4224701"/>
            <a:ext cx="648569" cy="234354"/>
            <a:chOff x="0" y="0"/>
            <a:chExt cx="1556425" cy="731982"/>
          </a:xfrm>
        </p:grpSpPr>
        <p:pic>
          <p:nvPicPr>
            <p:cNvPr id="6" name="Picture 6">
              <a:extLst>
                <a:ext uri="{FF2B5EF4-FFF2-40B4-BE49-F238E27FC236}">
                  <a16:creationId xmlns:a16="http://schemas.microsoft.com/office/drawing/2014/main" id="{C7284008-D4AA-ACC0-5701-D498B88E06A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112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4">
              <a:hlinkClick r:id="rId4"/>
              <a:extLst>
                <a:ext uri="{FF2B5EF4-FFF2-40B4-BE49-F238E27FC236}">
                  <a16:creationId xmlns:a16="http://schemas.microsoft.com/office/drawing/2014/main" id="{6D30C554-0306-0CD1-2C28-ED5538251DF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5225" y="20782"/>
              <a:ext cx="7112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Rectangle 16">
            <a:extLst>
              <a:ext uri="{FF2B5EF4-FFF2-40B4-BE49-F238E27FC236}">
                <a16:creationId xmlns:a16="http://schemas.microsoft.com/office/drawing/2014/main" id="{37664319-808E-4455-8CF9-72B863FCF309}"/>
              </a:ext>
            </a:extLst>
          </p:cNvPr>
          <p:cNvSpPr>
            <a:spLocks noChangeArrowheads="1"/>
          </p:cNvSpPr>
          <p:nvPr/>
        </p:nvSpPr>
        <p:spPr bwMode="auto">
          <a:xfrm>
            <a:off x="250651" y="4405807"/>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defPPr>
              <a:defRPr lang="cs-CZ"/>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cs-CZ" altLang="cs-CZ" sz="1200" b="0" i="0" u="none" strike="noStrike" cap="none" normalizeH="0" baseline="0" dirty="0">
                <a:ln>
                  <a:noFill/>
                </a:ln>
                <a:solidFill>
                  <a:srgbClr val="333333"/>
                </a:solidFill>
                <a:effectLst/>
                <a:latin typeface="Source Sans Pro" panose="020B0503030403020204" pitchFamily="34" charset="0"/>
              </a:rPr>
              <a:t>Toto d</a:t>
            </a:r>
            <a:r>
              <a:rPr kumimoji="0" lang="cs-CZ" altLang="cs-CZ" sz="1200" b="0" i="0" u="none" strike="noStrike" cap="none" normalizeH="0" baseline="0" dirty="0">
                <a:ln>
                  <a:noFill/>
                </a:ln>
                <a:solidFill>
                  <a:srgbClr val="333333"/>
                </a:solidFill>
                <a:effectLst/>
                <a:latin typeface="Calibri" panose="020F0502020204030204" pitchFamily="34" charset="0"/>
              </a:rPr>
              <a:t>í</a:t>
            </a:r>
            <a:r>
              <a:rPr kumimoji="0" lang="cs-CZ" altLang="cs-CZ" sz="1200" b="0" i="0" u="none" strike="noStrike" cap="none" normalizeH="0" baseline="0" dirty="0">
                <a:ln>
                  <a:noFill/>
                </a:ln>
                <a:solidFill>
                  <a:srgbClr val="333333"/>
                </a:solidFill>
                <a:effectLst/>
                <a:latin typeface="Source Sans Pro" panose="020B0503030403020204" pitchFamily="34" charset="0"/>
              </a:rPr>
              <a:t>lo</a:t>
            </a:r>
            <a:r>
              <a:rPr kumimoji="0" lang="cs-CZ" altLang="cs-CZ" sz="1200" b="0" i="0" u="none" strike="noStrike" cap="none" normalizeH="0" baseline="0" dirty="0">
                <a:ln>
                  <a:noFill/>
                </a:ln>
                <a:solidFill>
                  <a:srgbClr val="333333"/>
                </a:solidFill>
                <a:effectLst/>
                <a:latin typeface="Calibri" panose="020F0502020204030204" pitchFamily="34" charset="0"/>
              </a:rPr>
              <a:t> </a:t>
            </a:r>
            <a:r>
              <a:rPr kumimoji="0" lang="cs-CZ" altLang="cs-CZ" sz="1200" b="0" i="0" u="none" strike="noStrike" cap="none" normalizeH="0" baseline="0" dirty="0">
                <a:ln>
                  <a:noFill/>
                </a:ln>
                <a:solidFill>
                  <a:srgbClr val="333333"/>
                </a:solidFill>
                <a:effectLst/>
                <a:latin typeface="Source Sans Pro" panose="020B0503030403020204" pitchFamily="34" charset="0"/>
              </a:rPr>
              <a:t>je licencov</a:t>
            </a:r>
            <a:r>
              <a:rPr kumimoji="0" lang="cs-CZ" altLang="cs-CZ" sz="1200" b="0" i="0" u="none" strike="noStrike" cap="none" normalizeH="0" baseline="0" dirty="0">
                <a:ln>
                  <a:noFill/>
                </a:ln>
                <a:solidFill>
                  <a:srgbClr val="333333"/>
                </a:solidFill>
                <a:effectLst/>
                <a:latin typeface="Calibri" panose="020F0502020204030204" pitchFamily="34" charset="0"/>
              </a:rPr>
              <a:t>á</a:t>
            </a:r>
            <a:r>
              <a:rPr kumimoji="0" lang="cs-CZ" altLang="cs-CZ" sz="1200" b="0" i="0" u="none" strike="noStrike" cap="none" normalizeH="0" baseline="0" dirty="0">
                <a:ln>
                  <a:noFill/>
                </a:ln>
                <a:solidFill>
                  <a:srgbClr val="333333"/>
                </a:solidFill>
                <a:effectLst/>
                <a:latin typeface="Source Sans Pro" panose="020B0503030403020204" pitchFamily="34" charset="0"/>
              </a:rPr>
              <a:t>no pod</a:t>
            </a:r>
            <a:r>
              <a:rPr kumimoji="0" lang="cs-CZ" altLang="cs-CZ" sz="1200" b="0" i="0" u="none" strike="noStrike" cap="none" normalizeH="0" baseline="0" dirty="0">
                <a:ln>
                  <a:noFill/>
                </a:ln>
                <a:solidFill>
                  <a:srgbClr val="333333"/>
                </a:solidFill>
                <a:effectLst/>
                <a:latin typeface="Calibri" panose="020F0502020204030204" pitchFamily="34" charset="0"/>
              </a:rPr>
              <a:t> </a:t>
            </a:r>
            <a:r>
              <a:rPr kumimoji="0" lang="cs-CZ" altLang="cs-CZ" sz="1200" b="0" i="0" u="none" strike="noStrike" cap="none" normalizeH="0" baseline="0" dirty="0">
                <a:ln>
                  <a:noFill/>
                </a:ln>
                <a:solidFill>
                  <a:srgbClr val="D14500"/>
                </a:solidFill>
                <a:effectLst/>
                <a:latin typeface="Source Sans Pro" panose="020B0503030403020204" pitchFamily="34" charset="0"/>
                <a:hlinkClick r:id="rId6"/>
              </a:rPr>
              <a:t>CC BY 4.0</a:t>
            </a:r>
            <a:r>
              <a:rPr kumimoji="0" lang="cs-CZ" altLang="cs-CZ" sz="1200" b="0" i="0" u="none" strike="noStrike" cap="none" normalizeH="0" baseline="0" dirty="0">
                <a:ln>
                  <a:noFill/>
                </a:ln>
                <a:solidFill>
                  <a:srgbClr val="333333"/>
                </a:solidFill>
                <a:effectLst/>
                <a:latin typeface="Calibri" panose="020F0502020204030204" pitchFamily="34" charset="0"/>
              </a:rPr>
              <a:t>©</a:t>
            </a:r>
            <a:r>
              <a:rPr kumimoji="0" lang="cs-CZ" altLang="cs-CZ" sz="1200" b="0" i="0" u="none" strike="noStrike" cap="none" normalizeH="0" baseline="0" dirty="0">
                <a:ln>
                  <a:noFill/>
                </a:ln>
                <a:solidFill>
                  <a:srgbClr val="333333"/>
                </a:solidFill>
                <a:effectLst/>
                <a:latin typeface="Source Sans Pro" panose="020B0503030403020204" pitchFamily="34" charset="0"/>
              </a:rPr>
              <a:t> 2</a:t>
            </a:r>
            <a:r>
              <a:rPr kumimoji="0" lang="cs-CZ" altLang="cs-CZ" sz="1200" b="0" i="0" u="none" strike="noStrike" cap="none" normalizeH="0" baseline="0" dirty="0">
                <a:ln>
                  <a:noFill/>
                </a:ln>
                <a:solidFill>
                  <a:srgbClr val="333333"/>
                </a:solidFill>
                <a:effectLst/>
                <a:latin typeface="Calibri" panose="020F0502020204030204" pitchFamily="34" charset="0"/>
              </a:rPr>
              <a:t> </a:t>
            </a:r>
            <a:r>
              <a:rPr kumimoji="0" lang="cs-CZ" altLang="cs-CZ" sz="1200" b="0" i="0" u="none" strike="noStrike" cap="none" normalizeH="0" baseline="0" dirty="0">
                <a:ln>
                  <a:noFill/>
                </a:ln>
                <a:solidFill>
                  <a:srgbClr val="333333"/>
                </a:solidFill>
                <a:effectLst/>
                <a:latin typeface="Source Sans Pro" panose="020B0503030403020204" pitchFamily="34" charset="0"/>
              </a:rPr>
              <a:t>od</a:t>
            </a:r>
            <a:r>
              <a:rPr kumimoji="0" lang="cs-CZ" altLang="cs-CZ" sz="1200" b="0" i="0" u="none" strike="noStrike" cap="none" normalizeH="0" baseline="0" dirty="0">
                <a:ln>
                  <a:noFill/>
                </a:ln>
                <a:solidFill>
                  <a:srgbClr val="333333"/>
                </a:solidFill>
                <a:effectLst/>
                <a:latin typeface="Calibri" panose="020F0502020204030204" pitchFamily="34" charset="0"/>
              </a:rPr>
              <a:t> </a:t>
            </a:r>
            <a:r>
              <a:rPr kumimoji="0" lang="cs-CZ" altLang="cs-CZ" sz="1200" b="0" i="0" u="none" strike="noStrike" cap="none" normalizeH="0" baseline="0" dirty="0">
                <a:ln>
                  <a:noFill/>
                </a:ln>
                <a:solidFill>
                  <a:srgbClr val="D14500"/>
                </a:solidFill>
                <a:effectLst/>
                <a:latin typeface="Source Sans Pro" panose="020B0503030403020204" pitchFamily="34" charset="0"/>
              </a:rPr>
              <a:t>Michaela Čern</a:t>
            </a:r>
            <a:r>
              <a:rPr kumimoji="0" lang="cs-CZ" altLang="cs-CZ" sz="1200" b="0" i="0" u="none" strike="noStrike" cap="none" normalizeH="0" baseline="0" dirty="0">
                <a:ln>
                  <a:noFill/>
                </a:ln>
                <a:solidFill>
                  <a:srgbClr val="D14500"/>
                </a:solidFill>
                <a:effectLst/>
                <a:latin typeface="Calibri" panose="020F0502020204030204" pitchFamily="34" charset="0"/>
              </a:rPr>
              <a:t>í</a:t>
            </a:r>
            <a:r>
              <a:rPr kumimoji="0" lang="cs-CZ" altLang="cs-CZ" sz="1200" b="0" i="0" u="none" strike="noStrike" cap="none" normalizeH="0" baseline="0" dirty="0">
                <a:ln>
                  <a:noFill/>
                </a:ln>
                <a:solidFill>
                  <a:srgbClr val="D14500"/>
                </a:solidFill>
                <a:effectLst/>
                <a:latin typeface="Source Sans Pro" panose="020B0503030403020204" pitchFamily="34" charset="0"/>
              </a:rPr>
              <a:t>nov</a:t>
            </a:r>
            <a:r>
              <a:rPr kumimoji="0" lang="cs-CZ" altLang="cs-CZ" sz="1200" b="0" i="0" u="none" strike="noStrike" cap="none" normalizeH="0" baseline="0" dirty="0">
                <a:ln>
                  <a:noFill/>
                </a:ln>
                <a:solidFill>
                  <a:srgbClr val="D14500"/>
                </a:solidFill>
                <a:effectLst/>
                <a:latin typeface="Calibri" panose="020F0502020204030204" pitchFamily="34" charset="0"/>
              </a:rPr>
              <a:t>á </a:t>
            </a:r>
            <a:r>
              <a:rPr kumimoji="0" lang="cs-CZ" altLang="cs-CZ" sz="1200" b="0" i="0" u="none" strike="noStrike" cap="none" normalizeH="0" baseline="0" dirty="0">
                <a:ln>
                  <a:noFill/>
                </a:ln>
                <a:solidFill>
                  <a:srgbClr val="D14500"/>
                </a:solidFill>
                <a:effectLst/>
                <a:latin typeface="Source Sans Pro" panose="020B0503030403020204" pitchFamily="34" charset="0"/>
              </a:rPr>
              <a:t>  </a:t>
            </a:r>
            <a:r>
              <a:rPr kumimoji="0" lang="cs-CZ" altLang="cs-CZ" sz="1200" b="0" i="0" u="none" strike="noStrike" cap="none" normalizeH="0" baseline="0" dirty="0">
                <a:ln>
                  <a:noFill/>
                </a:ln>
                <a:solidFill>
                  <a:srgbClr val="D14500"/>
                </a:solidFill>
                <a:effectLst/>
                <a:latin typeface="Calibri" panose="020F0502020204030204" pitchFamily="34" charset="0"/>
                <a:hlinkClick r:id="rId6"/>
              </a:rPr>
              <a:t>      </a:t>
            </a:r>
            <a:r>
              <a:rPr kumimoji="0" lang="cs-CZ" altLang="cs-CZ" sz="1200" b="0" i="0" u="none" strike="noStrike" cap="none" normalizeH="0" baseline="0" dirty="0">
                <a:ln>
                  <a:noFill/>
                </a:ln>
                <a:solidFill>
                  <a:srgbClr val="D14500"/>
                </a:solidFill>
                <a:effectLst/>
                <a:latin typeface="Source Sans Pro" panose="020B0503030403020204" pitchFamily="34" charset="0"/>
                <a:hlinkClick r:id="rId6"/>
              </a:rPr>
              <a:t>  </a:t>
            </a:r>
            <a:r>
              <a:rPr kumimoji="0" lang="cs-CZ" altLang="cs-CZ" sz="1200" b="0" i="0" u="none" strike="noStrike" cap="none" normalizeH="0" baseline="0" dirty="0">
                <a:ln>
                  <a:noFill/>
                </a:ln>
                <a:solidFill>
                  <a:srgbClr val="D14500"/>
                </a:solidFill>
                <a:effectLst/>
                <a:latin typeface="Calibri" panose="020F0502020204030204" pitchFamily="34" charset="0"/>
                <a:hlinkClick r:id="rId6"/>
              </a:rPr>
              <a:t> </a:t>
            </a:r>
            <a:r>
              <a:rPr kumimoji="0" lang="cs-CZ" altLang="cs-CZ" sz="1200" b="0" i="0" u="none" strike="noStrike" cap="none" normalizeH="0" baseline="0" dirty="0">
                <a:ln>
                  <a:noFill/>
                </a:ln>
                <a:solidFill>
                  <a:srgbClr val="D14500"/>
                </a:solidFill>
                <a:effectLst/>
                <a:latin typeface="Calibri" panose="020F0502020204030204" pitchFamily="34" charset="0"/>
              </a:rPr>
              <a:t>     </a:t>
            </a:r>
            <a:r>
              <a:rPr kumimoji="0" lang="cs-CZ" altLang="cs-CZ" sz="600" b="0" i="0" u="none" strike="noStrike" cap="none" normalizeH="0" baseline="0" dirty="0">
                <a:ln>
                  <a:noFill/>
                </a:ln>
                <a:solidFill>
                  <a:schemeClr val="tx1"/>
                </a:solidFill>
                <a:effectLst/>
                <a:latin typeface="Calibri" panose="020F0502020204030204" pitchFamily="34" charset="0"/>
              </a:rPr>
              <a:t> </a:t>
            </a:r>
            <a:endParaRPr kumimoji="0" lang="cs-CZ" altLang="cs-CZ" sz="1800" b="0" i="0" u="none" strike="noStrike" cap="none" normalizeH="0" baseline="0" dirty="0">
              <a:ln>
                <a:noFill/>
              </a:ln>
              <a:solidFill>
                <a:schemeClr val="tx1"/>
              </a:solidFill>
              <a:effectLst/>
              <a:latin typeface="Calibri" panose="020F050202020403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Rot="1" noChangeArrowheads="1"/>
          </p:cNvSpPr>
          <p:nvPr>
            <p:ph type="body" idx="4294967295"/>
          </p:nvPr>
        </p:nvSpPr>
        <p:spPr>
          <a:xfrm>
            <a:off x="467544" y="1844824"/>
            <a:ext cx="8007350" cy="4827587"/>
          </a:xfrm>
        </p:spPr>
        <p:txBody>
          <a:bodyPr/>
          <a:lstStyle/>
          <a:p>
            <a:pPr eaLnBrk="1" hangingPunct="1">
              <a:lnSpc>
                <a:spcPct val="90000"/>
              </a:lnSpc>
            </a:pPr>
            <a:r>
              <a:rPr lang="cs-CZ" altLang="cs-CZ" sz="2000" b="1" dirty="0">
                <a:solidFill>
                  <a:srgbClr val="00AEA2"/>
                </a:solidFill>
                <a:effectLst/>
              </a:rPr>
              <a:t>Zásah na subjektu</a:t>
            </a:r>
          </a:p>
          <a:p>
            <a:pPr eaLnBrk="1" hangingPunct="1">
              <a:lnSpc>
                <a:spcPct val="90000"/>
              </a:lnSpc>
              <a:buFont typeface="Wingdings" panose="05000000000000000000" pitchFamily="2" charset="2"/>
              <a:buNone/>
            </a:pPr>
            <a:r>
              <a:rPr lang="cs-CZ" altLang="cs-CZ" sz="2000" dirty="0"/>
              <a:t>	Důležitou roli při tvorbě mikroorganismů, zvláště bakterií a plísní, hraje </a:t>
            </a:r>
            <a:r>
              <a:rPr lang="cs-CZ" altLang="cs-CZ" sz="2000" b="1" dirty="0">
                <a:effectLst/>
              </a:rPr>
              <a:t>materiál oděvu </a:t>
            </a:r>
            <a:r>
              <a:rPr lang="cs-CZ" altLang="cs-CZ" sz="2000" dirty="0">
                <a:effectLst/>
              </a:rPr>
              <a:t>člověka, a to zvláště jeho prádla, jež je v bezprostředním styku s vlhkým povrchem pokožky. </a:t>
            </a:r>
          </a:p>
          <a:p>
            <a:pPr eaLnBrk="1" hangingPunct="1">
              <a:lnSpc>
                <a:spcPct val="90000"/>
              </a:lnSpc>
              <a:buFont typeface="Wingdings" panose="05000000000000000000" pitchFamily="2" charset="2"/>
              <a:buNone/>
            </a:pPr>
            <a:r>
              <a:rPr lang="cs-CZ" altLang="cs-CZ" sz="2000" dirty="0">
                <a:effectLst/>
              </a:rPr>
              <a:t>	Příliš </a:t>
            </a:r>
            <a:r>
              <a:rPr lang="cs-CZ" altLang="cs-CZ" sz="2000" b="1" dirty="0">
                <a:effectLst/>
              </a:rPr>
              <a:t>těsné prádlo </a:t>
            </a:r>
            <a:r>
              <a:rPr lang="cs-CZ" altLang="cs-CZ" sz="2000" dirty="0">
                <a:effectLst/>
              </a:rPr>
              <a:t>nepropouští teplo a pot a vytváří na kůži mikroklima ideální pro rozvoj bakterií a plísní. </a:t>
            </a:r>
          </a:p>
          <a:p>
            <a:pPr eaLnBrk="1" hangingPunct="1">
              <a:lnSpc>
                <a:spcPct val="90000"/>
              </a:lnSpc>
              <a:buFont typeface="Wingdings" panose="05000000000000000000" pitchFamily="2" charset="2"/>
              <a:buNone/>
            </a:pPr>
            <a:r>
              <a:rPr lang="cs-CZ" altLang="cs-CZ" sz="2000" dirty="0">
                <a:effectLst/>
              </a:rPr>
              <a:t>	U prádla ze </a:t>
            </a:r>
            <a:r>
              <a:rPr lang="cs-CZ" altLang="cs-CZ" sz="2000" b="1" dirty="0">
                <a:effectLst/>
              </a:rPr>
              <a:t>syntetických vláken</a:t>
            </a:r>
            <a:r>
              <a:rPr lang="cs-CZ" altLang="cs-CZ" sz="2000" dirty="0">
                <a:effectLst/>
              </a:rPr>
              <a:t>, jež nelze prát ani žehlit za vyšších teplot a tím také provést jejich určitou desinfekci, se tyto mikroorganismy mohou postupně i hromadit a uvolňovat i do interiéru budovy.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p:txBody>
          <a:bodyPr/>
          <a:lstStyle/>
          <a:p>
            <a:pPr eaLnBrk="1" hangingPunct="1"/>
            <a:r>
              <a:rPr lang="cs-CZ" altLang="cs-CZ" sz="2400" b="1" dirty="0">
                <a:solidFill>
                  <a:srgbClr val="00AEA2"/>
                </a:solidFill>
                <a:effectLst/>
                <a:latin typeface="Arial" panose="020B0604020202020204" pitchFamily="34" charset="0"/>
                <a:cs typeface="Arial" panose="020B0604020202020204" pitchFamily="34" charset="0"/>
              </a:rPr>
              <a:t>Mikroorganismy</a:t>
            </a:r>
            <a:r>
              <a:rPr lang="cs-CZ" altLang="cs-CZ" sz="2400" dirty="0">
                <a:effectLst/>
                <a:latin typeface="Arial" panose="020B0604020202020204" pitchFamily="34" charset="0"/>
                <a:cs typeface="Arial" panose="020B0604020202020204" pitchFamily="34" charset="0"/>
              </a:rPr>
              <a:t> </a:t>
            </a:r>
            <a:r>
              <a:rPr lang="cs-CZ" altLang="cs-CZ" sz="2400" dirty="0">
                <a:effectLst/>
                <a:latin typeface="Arial" panose="020B0604020202020204" pitchFamily="34" charset="0"/>
              </a:rPr>
              <a:t>= </a:t>
            </a:r>
            <a:r>
              <a:rPr lang="cs-CZ" altLang="cs-CZ" sz="2400" dirty="0">
                <a:effectLst/>
                <a:latin typeface="Arial" panose="020B0604020202020204" pitchFamily="34" charset="0"/>
                <a:cs typeface="Arial" panose="020B0604020202020204" pitchFamily="34" charset="0"/>
              </a:rPr>
              <a:t>mikroby</a:t>
            </a:r>
            <a:r>
              <a:rPr lang="cs-CZ" altLang="cs-CZ" sz="2400" dirty="0">
                <a:effectLst/>
                <a:latin typeface="Arial" panose="020B0604020202020204" pitchFamily="34" charset="0"/>
              </a:rPr>
              <a:t>  </a:t>
            </a:r>
            <a:r>
              <a:rPr lang="cs-CZ" altLang="cs-CZ" sz="2400" dirty="0">
                <a:effectLst/>
                <a:latin typeface="Arial" panose="020B0604020202020204" pitchFamily="34" charset="0"/>
                <a:cs typeface="Arial" panose="020B0604020202020204" pitchFamily="34" charset="0"/>
              </a:rPr>
              <a:t> jsou jednobuněčné, jen mikroskopicky (popř. </a:t>
            </a:r>
            <a:r>
              <a:rPr lang="cs-CZ" altLang="cs-CZ" sz="2400" dirty="0" err="1">
                <a:effectLst/>
                <a:latin typeface="Arial" panose="020B0604020202020204" pitchFamily="34" charset="0"/>
                <a:cs typeface="Arial" panose="020B0604020202020204" pitchFamily="34" charset="0"/>
              </a:rPr>
              <a:t>elektromikroskopicky</a:t>
            </a:r>
            <a:r>
              <a:rPr lang="cs-CZ" altLang="cs-CZ" sz="2400" dirty="0">
                <a:effectLst/>
                <a:latin typeface="Arial" panose="020B0604020202020204" pitchFamily="34" charset="0"/>
                <a:cs typeface="Arial" panose="020B0604020202020204" pitchFamily="34" charset="0"/>
              </a:rPr>
              <a:t>) pozorovatelné</a:t>
            </a:r>
            <a:r>
              <a:rPr lang="cs-CZ" altLang="cs-CZ" sz="2400" dirty="0">
                <a:effectLst/>
                <a:latin typeface="Arial" panose="020B0604020202020204" pitchFamily="34" charset="0"/>
              </a:rPr>
              <a:t> organismy, tvoří kolonie, shluky. </a:t>
            </a:r>
          </a:p>
          <a:p>
            <a:pPr eaLnBrk="1" hangingPunct="1"/>
            <a:r>
              <a:rPr lang="cs-CZ" altLang="cs-CZ" sz="2400" dirty="0">
                <a:effectLst/>
                <a:latin typeface="Arial" panose="020B0604020202020204" pitchFamily="34" charset="0"/>
              </a:rPr>
              <a:t>Rychle se rozmnožují</a:t>
            </a:r>
          </a:p>
          <a:p>
            <a:pPr eaLnBrk="1" hangingPunct="1"/>
            <a:r>
              <a:rPr lang="cs-CZ" altLang="cs-CZ" sz="2400" dirty="0">
                <a:effectLst/>
                <a:latin typeface="Arial" panose="020B0604020202020204" pitchFamily="34" charset="0"/>
                <a:cs typeface="Arial" panose="020B0604020202020204" pitchFamily="34" charset="0"/>
              </a:rPr>
              <a:t>Řadí se mezi ně převážně </a:t>
            </a:r>
            <a:r>
              <a:rPr lang="cs-CZ" altLang="cs-CZ" sz="2400" dirty="0" err="1">
                <a:effectLst/>
                <a:latin typeface="Arial" panose="020B0604020202020204" pitchFamily="34" charset="0"/>
              </a:rPr>
              <a:t>prokaryota</a:t>
            </a:r>
            <a:r>
              <a:rPr lang="cs-CZ" altLang="cs-CZ" sz="2400" dirty="0">
                <a:effectLst/>
                <a:latin typeface="Arial" panose="020B0604020202020204" pitchFamily="34" charset="0"/>
              </a:rPr>
              <a:t>, kvasinky a prvoci.</a:t>
            </a:r>
            <a:endParaRPr lang="cs-CZ" altLang="cs-CZ" sz="2400" dirty="0">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457200" y="1484784"/>
            <a:ext cx="7772400" cy="5410200"/>
          </a:xfrm>
        </p:spPr>
        <p:txBody>
          <a:bodyPr/>
          <a:lstStyle/>
          <a:p>
            <a:pPr eaLnBrk="1" hangingPunct="1">
              <a:lnSpc>
                <a:spcPct val="90000"/>
              </a:lnSpc>
            </a:pPr>
            <a:r>
              <a:rPr lang="cs-CZ" altLang="cs-CZ" sz="2400" dirty="0">
                <a:solidFill>
                  <a:srgbClr val="00AEA2"/>
                </a:solidFill>
                <a:effectLst/>
                <a:latin typeface="Arial" panose="020B0604020202020204" pitchFamily="34" charset="0"/>
                <a:cs typeface="Arial" panose="020B0604020202020204" pitchFamily="34" charset="0"/>
              </a:rPr>
              <a:t>Bakterie</a:t>
            </a:r>
            <a:r>
              <a:rPr lang="cs-CZ" altLang="cs-CZ" sz="2400" dirty="0">
                <a:effectLst/>
                <a:latin typeface="Arial" panose="020B0604020202020204" pitchFamily="34" charset="0"/>
                <a:cs typeface="Arial" panose="020B0604020202020204" pitchFamily="34" charset="0"/>
              </a:rPr>
              <a:t> jsou jednoznačně nejrozšířenější skupinou organismů na světě. Je možno je nalézt v půdě, vodě, ovzduší i jakožto symbionty uvnitř a na povrchu mnohobuněčných organismů.</a:t>
            </a:r>
            <a:endParaRPr lang="cs-CZ" altLang="cs-CZ" sz="2400" dirty="0">
              <a:effectLst/>
              <a:latin typeface="Arial" panose="020B0604020202020204" pitchFamily="34" charset="0"/>
            </a:endParaRPr>
          </a:p>
          <a:p>
            <a:pPr eaLnBrk="1" hangingPunct="1">
              <a:lnSpc>
                <a:spcPct val="90000"/>
              </a:lnSpc>
              <a:buFont typeface="Wingdings" panose="05000000000000000000" pitchFamily="2" charset="2"/>
              <a:buNone/>
            </a:pPr>
            <a:endParaRPr lang="cs-CZ" altLang="cs-CZ" sz="2400" dirty="0">
              <a:effectLst/>
              <a:latin typeface="Arial" panose="020B0604020202020204" pitchFamily="34" charset="0"/>
            </a:endParaRPr>
          </a:p>
          <a:p>
            <a:pPr eaLnBrk="1" hangingPunct="1">
              <a:lnSpc>
                <a:spcPct val="90000"/>
              </a:lnSpc>
            </a:pPr>
            <a:r>
              <a:rPr lang="cs-CZ" altLang="cs-CZ" sz="2400" dirty="0">
                <a:effectLst/>
                <a:latin typeface="Arial" panose="020B0604020202020204" pitchFamily="34" charset="0"/>
                <a:cs typeface="Arial" panose="020B0604020202020204" pitchFamily="34" charset="0"/>
              </a:rPr>
              <a:t>Vyskytují se mezi nimi druhy, které se specializují na osidlování prostředí, kde by ostatní organismy mohly přežívat jen stěží (vroucí voda v sopečných jezerech, nejvyšší vrstvy atmosféry). Některé druhy jsou dle výzkumů sto přežít i ve vesmíru – ve vakuu a o teplotě −270 stupňů Celsia.</a:t>
            </a:r>
            <a:endParaRPr lang="cs-CZ" altLang="cs-CZ" sz="2400" dirty="0">
              <a:effectLst/>
              <a:latin typeface="Arial Unicode MS" pitchFamily="34" charset="-128"/>
              <a:ea typeface="Arial Unicode MS" pitchFamily="34" charset="-128"/>
            </a:endParaRPr>
          </a:p>
          <a:p>
            <a:pPr eaLnBrk="1" hangingPunct="1">
              <a:lnSpc>
                <a:spcPct val="90000"/>
              </a:lnSpc>
              <a:buFont typeface="Wingdings" panose="05000000000000000000" pitchFamily="2" charset="2"/>
              <a:buNone/>
            </a:pPr>
            <a:endParaRPr lang="cs-CZ" altLang="cs-CZ" sz="2400" dirty="0">
              <a:effectLst/>
            </a:endParaRPr>
          </a:p>
        </p:txBody>
      </p:sp>
      <p:sp>
        <p:nvSpPr>
          <p:cNvPr id="10244" name="Rectangle 5"/>
          <p:cNvSpPr>
            <a:spLocks noChangeArrowheads="1"/>
          </p:cNvSpPr>
          <p:nvPr/>
        </p:nvSpPr>
        <p:spPr bwMode="auto">
          <a:xfrm>
            <a:off x="0" y="2414588"/>
            <a:ext cx="9144000" cy="173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endParaRPr lang="en-US" altLang="cs-CZ"/>
          </a:p>
        </p:txBody>
      </p:sp>
      <p:sp>
        <p:nvSpPr>
          <p:cNvPr id="10245" name="Rectangle 6"/>
          <p:cNvSpPr>
            <a:spLocks noChangeArrowheads="1"/>
          </p:cNvSpPr>
          <p:nvPr/>
        </p:nvSpPr>
        <p:spPr bwMode="auto">
          <a:xfrm>
            <a:off x="-228600" y="29718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cs-CZ" altLang="cs-CZ"/>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sz="half" idx="1"/>
          </p:nvPr>
        </p:nvSpPr>
        <p:spPr>
          <a:xfrm>
            <a:off x="1115616" y="1556792"/>
            <a:ext cx="4338903" cy="4014676"/>
          </a:xfrm>
        </p:spPr>
        <p:txBody>
          <a:bodyPr/>
          <a:lstStyle/>
          <a:p>
            <a:pPr marL="0" indent="0" eaLnBrk="1" hangingPunct="1">
              <a:buNone/>
              <a:defRPr/>
            </a:pPr>
            <a:r>
              <a:rPr lang="cs-CZ" altLang="cs-CZ" sz="2000" b="1" dirty="0">
                <a:solidFill>
                  <a:srgbClr val="00AEA2"/>
                </a:solidFill>
              </a:rPr>
              <a:t>Bakteriální nemoci</a:t>
            </a:r>
            <a:endParaRPr lang="cs-CZ" sz="2000" dirty="0">
              <a:solidFill>
                <a:srgbClr val="00AEA2"/>
              </a:solidFill>
            </a:endParaRPr>
          </a:p>
          <a:p>
            <a:pPr eaLnBrk="1" hangingPunct="1">
              <a:defRPr/>
            </a:pPr>
            <a:r>
              <a:rPr lang="cs-CZ" dirty="0" err="1"/>
              <a:t>Anthrax</a:t>
            </a:r>
            <a:endParaRPr lang="cs-CZ" dirty="0"/>
          </a:p>
          <a:p>
            <a:pPr eaLnBrk="1" hangingPunct="1">
              <a:defRPr/>
            </a:pPr>
            <a:r>
              <a:rPr lang="cs-CZ" dirty="0"/>
              <a:t>Tetanus</a:t>
            </a:r>
          </a:p>
          <a:p>
            <a:pPr eaLnBrk="1" hangingPunct="1">
              <a:defRPr/>
            </a:pPr>
            <a:r>
              <a:rPr lang="cs-CZ" dirty="0"/>
              <a:t>Tyfus</a:t>
            </a:r>
          </a:p>
          <a:p>
            <a:pPr eaLnBrk="1" hangingPunct="1">
              <a:defRPr/>
            </a:pPr>
            <a:r>
              <a:rPr lang="cs-CZ" dirty="0"/>
              <a:t>Mor</a:t>
            </a:r>
          </a:p>
          <a:p>
            <a:pPr eaLnBrk="1" hangingPunct="1">
              <a:defRPr/>
            </a:pPr>
            <a:r>
              <a:rPr lang="cs-CZ" dirty="0"/>
              <a:t>Cholera</a:t>
            </a:r>
          </a:p>
          <a:p>
            <a:pPr eaLnBrk="1" hangingPunct="1">
              <a:defRPr/>
            </a:pPr>
            <a:r>
              <a:rPr lang="cs-CZ" dirty="0"/>
              <a:t>Tuberkulóza</a:t>
            </a:r>
          </a:p>
          <a:p>
            <a:pPr eaLnBrk="1" hangingPunct="1">
              <a:defRPr/>
            </a:pPr>
            <a:r>
              <a:rPr lang="cs-CZ" dirty="0"/>
              <a:t>Spála</a:t>
            </a:r>
          </a:p>
          <a:p>
            <a:pPr eaLnBrk="1" hangingPunct="1">
              <a:defRPr/>
            </a:pPr>
            <a:r>
              <a:rPr lang="cs-CZ" dirty="0"/>
              <a:t>Angína</a:t>
            </a:r>
          </a:p>
          <a:p>
            <a:pPr eaLnBrk="1" hangingPunct="1">
              <a:defRPr/>
            </a:pPr>
            <a:r>
              <a:rPr lang="cs-CZ" dirty="0"/>
              <a:t>Syfilis</a:t>
            </a:r>
          </a:p>
          <a:p>
            <a:pPr eaLnBrk="1" hangingPunct="1">
              <a:defRPr/>
            </a:pPr>
            <a:r>
              <a:rPr lang="cs-CZ" dirty="0"/>
              <a:t>Kapavka</a:t>
            </a:r>
          </a:p>
          <a:p>
            <a:pPr eaLnBrk="1" hangingPunct="1">
              <a:defRPr/>
            </a:pPr>
            <a:r>
              <a:rPr lang="cs-CZ" dirty="0" err="1"/>
              <a:t>Borrelioza</a:t>
            </a:r>
            <a:endParaRPr lang="cs-CZ" dirty="0"/>
          </a:p>
          <a:p>
            <a:pPr eaLnBrk="1" hangingPunct="1">
              <a:defRPr/>
            </a:pPr>
            <a:r>
              <a:rPr lang="cs-CZ" dirty="0"/>
              <a:t>Zápal plic</a:t>
            </a:r>
          </a:p>
          <a:p>
            <a:pPr eaLnBrk="1" hangingPunct="1">
              <a:defRPr/>
            </a:pPr>
            <a:endParaRPr lang="cs-CZ"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3"/>
          <p:cNvSpPr>
            <a:spLocks noGrp="1"/>
          </p:cNvSpPr>
          <p:nvPr>
            <p:ph sz="half" idx="1"/>
          </p:nvPr>
        </p:nvSpPr>
        <p:spPr>
          <a:xfrm>
            <a:off x="755576" y="1484784"/>
            <a:ext cx="7188200" cy="5214937"/>
          </a:xfrm>
        </p:spPr>
        <p:txBody>
          <a:bodyPr/>
          <a:lstStyle/>
          <a:p>
            <a:pPr marL="0" indent="0" algn="just" eaLnBrk="1" hangingPunct="1">
              <a:buNone/>
            </a:pPr>
            <a:r>
              <a:rPr lang="cs-CZ" altLang="cs-CZ" sz="2400" b="1" dirty="0">
                <a:solidFill>
                  <a:srgbClr val="00AEA2"/>
                </a:solidFill>
              </a:rPr>
              <a:t>Využití bakterií</a:t>
            </a:r>
            <a:endParaRPr lang="cs-CZ" altLang="cs-CZ" sz="2400" u="sng" dirty="0">
              <a:solidFill>
                <a:srgbClr val="00AEA2"/>
              </a:solidFill>
            </a:endParaRPr>
          </a:p>
          <a:p>
            <a:pPr algn="just" eaLnBrk="1" hangingPunct="1"/>
            <a:r>
              <a:rPr lang="cs-CZ" altLang="cs-CZ" sz="2400" u="sng" dirty="0"/>
              <a:t>Výrobní prostředek v biotechnologiích</a:t>
            </a:r>
            <a:r>
              <a:rPr lang="cs-CZ" altLang="cs-CZ" sz="2400" dirty="0"/>
              <a:t>.</a:t>
            </a:r>
          </a:p>
          <a:p>
            <a:pPr algn="just" eaLnBrk="1" hangingPunct="1"/>
            <a:r>
              <a:rPr lang="cs-CZ" altLang="cs-CZ" sz="2400" u="sng" dirty="0"/>
              <a:t>E-coli </a:t>
            </a:r>
            <a:r>
              <a:rPr lang="cs-CZ" altLang="cs-CZ" sz="2400" dirty="0"/>
              <a:t>– geneticky upravené formy produkují lidskou formu inzulinu</a:t>
            </a:r>
          </a:p>
          <a:p>
            <a:pPr lvl="1" algn="just" eaLnBrk="1" hangingPunct="1"/>
            <a:r>
              <a:rPr lang="cs-CZ" altLang="cs-CZ" dirty="0"/>
              <a:t>žije v tlustém střevě. </a:t>
            </a:r>
          </a:p>
          <a:p>
            <a:pPr lvl="1" algn="just" eaLnBrk="1" hangingPunct="1"/>
            <a:r>
              <a:rPr lang="cs-CZ" altLang="cs-CZ" dirty="0"/>
              <a:t>její přítomnost ve vodě indikuje fekální znečištění. Může způsobit zánětlivé stavy ( průjmy, infekce močových a žlučových cest, zápaly plic). </a:t>
            </a:r>
          </a:p>
          <a:p>
            <a:pPr lvl="1" algn="just" eaLnBrk="1" hangingPunct="1"/>
            <a:r>
              <a:rPr lang="cs-CZ" altLang="cs-CZ" dirty="0"/>
              <a:t>ohrožuje život dětí a starších lidí s oslabeným imunitním systémem. </a:t>
            </a:r>
          </a:p>
          <a:p>
            <a:pPr lvl="1" algn="just" eaLnBrk="1" hangingPunct="1"/>
            <a:r>
              <a:rPr lang="cs-CZ" altLang="cs-CZ" dirty="0"/>
              <a:t>je používána v genetice a mikrobiologii. </a:t>
            </a:r>
          </a:p>
          <a:p>
            <a:pPr eaLnBrk="1" hangingPunct="1"/>
            <a:endParaRPr lang="cs-CZ" altLang="cs-CZ"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328084" y="1844824"/>
            <a:ext cx="8848725" cy="3975100"/>
          </a:xfrm>
        </p:spPr>
        <p:txBody>
          <a:bodyPr/>
          <a:lstStyle/>
          <a:p>
            <a:pPr marL="0" indent="0" eaLnBrk="1" hangingPunct="1">
              <a:lnSpc>
                <a:spcPct val="90000"/>
              </a:lnSpc>
              <a:buNone/>
              <a:defRPr/>
            </a:pPr>
            <a:r>
              <a:rPr lang="cs-CZ" altLang="cs-CZ" sz="2800" b="1" dirty="0">
                <a:solidFill>
                  <a:srgbClr val="00AEA2"/>
                </a:solidFill>
              </a:rPr>
              <a:t>Příčiny výskytu baktérií</a:t>
            </a:r>
            <a:endParaRPr lang="cs-CZ" sz="2800" dirty="0">
              <a:solidFill>
                <a:srgbClr val="00AEA2"/>
              </a:solidFill>
              <a:latin typeface="Arial" charset="0"/>
              <a:cs typeface="Arial" charset="0"/>
            </a:endParaRPr>
          </a:p>
          <a:p>
            <a:pPr eaLnBrk="1" hangingPunct="1">
              <a:lnSpc>
                <a:spcPct val="90000"/>
              </a:lnSpc>
              <a:defRPr/>
            </a:pPr>
            <a:r>
              <a:rPr lang="cs-CZ" sz="2000" dirty="0">
                <a:latin typeface="Arial" charset="0"/>
                <a:cs typeface="Arial" charset="0"/>
              </a:rPr>
              <a:t>zvýšená vlhkost v objektu</a:t>
            </a:r>
            <a:r>
              <a:rPr lang="cs-CZ" sz="2000" dirty="0"/>
              <a:t> </a:t>
            </a:r>
          </a:p>
          <a:p>
            <a:pPr eaLnBrk="1" hangingPunct="1">
              <a:lnSpc>
                <a:spcPct val="90000"/>
              </a:lnSpc>
              <a:defRPr/>
            </a:pPr>
            <a:r>
              <a:rPr lang="cs-CZ" sz="2000" dirty="0">
                <a:latin typeface="Arial" charset="0"/>
                <a:cs typeface="Arial" charset="0"/>
              </a:rPr>
              <a:t>nesprávná konstrukční řešení</a:t>
            </a:r>
            <a:r>
              <a:rPr lang="cs-CZ" sz="2000" dirty="0"/>
              <a:t> </a:t>
            </a:r>
          </a:p>
          <a:p>
            <a:pPr eaLnBrk="1" hangingPunct="1">
              <a:lnSpc>
                <a:spcPct val="90000"/>
              </a:lnSpc>
              <a:defRPr/>
            </a:pPr>
            <a:r>
              <a:rPr lang="cs-CZ" sz="2000" dirty="0">
                <a:latin typeface="Arial" charset="0"/>
                <a:cs typeface="Arial" charset="0"/>
              </a:rPr>
              <a:t>srážková voda</a:t>
            </a:r>
            <a:r>
              <a:rPr lang="cs-CZ" sz="2000" dirty="0"/>
              <a:t> </a:t>
            </a:r>
          </a:p>
          <a:p>
            <a:pPr eaLnBrk="1" hangingPunct="1">
              <a:lnSpc>
                <a:spcPct val="90000"/>
              </a:lnSpc>
              <a:defRPr/>
            </a:pPr>
            <a:r>
              <a:rPr lang="cs-CZ" sz="2000" dirty="0">
                <a:latin typeface="Arial" charset="0"/>
                <a:cs typeface="Arial" charset="0"/>
              </a:rPr>
              <a:t>netěsnost nebo porucha vnitřní instalace vodovodu</a:t>
            </a:r>
            <a:r>
              <a:rPr lang="cs-CZ" sz="2000" dirty="0"/>
              <a:t> </a:t>
            </a:r>
          </a:p>
          <a:p>
            <a:pPr eaLnBrk="1" hangingPunct="1">
              <a:lnSpc>
                <a:spcPct val="90000"/>
              </a:lnSpc>
              <a:defRPr/>
            </a:pPr>
            <a:r>
              <a:rPr lang="cs-CZ" sz="2000" dirty="0">
                <a:latin typeface="Arial" charset="0"/>
                <a:cs typeface="Arial" charset="0"/>
              </a:rPr>
              <a:t>zatékání při mytí podlah</a:t>
            </a:r>
            <a:r>
              <a:rPr lang="cs-CZ" sz="2000" dirty="0"/>
              <a:t> </a:t>
            </a:r>
          </a:p>
          <a:p>
            <a:pPr eaLnBrk="1" hangingPunct="1">
              <a:lnSpc>
                <a:spcPct val="90000"/>
              </a:lnSpc>
              <a:defRPr/>
            </a:pPr>
            <a:r>
              <a:rPr lang="cs-CZ" sz="2000" dirty="0">
                <a:latin typeface="Arial" charset="0"/>
                <a:cs typeface="Arial" charset="0"/>
              </a:rPr>
              <a:t>kondenzace vodní páry ve dřevěné konstrukci</a:t>
            </a:r>
            <a:r>
              <a:rPr lang="cs-CZ" sz="2000" dirty="0"/>
              <a:t> </a:t>
            </a:r>
          </a:p>
          <a:p>
            <a:pPr eaLnBrk="1" hangingPunct="1">
              <a:lnSpc>
                <a:spcPct val="90000"/>
              </a:lnSpc>
              <a:defRPr/>
            </a:pPr>
            <a:r>
              <a:rPr lang="cs-CZ" sz="2000" dirty="0">
                <a:latin typeface="Arial" charset="0"/>
                <a:cs typeface="Arial" charset="0"/>
              </a:rPr>
              <a:t>použití nevhodného dřeva o vyšší vlhkosti</a:t>
            </a:r>
            <a:r>
              <a:rPr lang="cs-CZ" sz="2000"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577851" y="1844824"/>
            <a:ext cx="7954590" cy="3975100"/>
          </a:xfrm>
        </p:spPr>
        <p:txBody>
          <a:bodyPr/>
          <a:lstStyle/>
          <a:p>
            <a:pPr marL="0" indent="0" eaLnBrk="1" hangingPunct="1">
              <a:buNone/>
            </a:pPr>
            <a:r>
              <a:rPr lang="cs-CZ" altLang="cs-CZ" sz="3200" b="1" dirty="0">
                <a:solidFill>
                  <a:srgbClr val="00AEA2"/>
                </a:solidFill>
              </a:rPr>
              <a:t>Plísně</a:t>
            </a:r>
            <a:endParaRPr lang="cs-CZ" altLang="cs-CZ" sz="3200" dirty="0">
              <a:solidFill>
                <a:srgbClr val="00AEA2"/>
              </a:solidFill>
              <a:effectLst/>
              <a:latin typeface="Arial" panose="020B0604020202020204" pitchFamily="34" charset="0"/>
              <a:cs typeface="Arial" panose="020B0604020202020204" pitchFamily="34" charset="0"/>
            </a:endParaRPr>
          </a:p>
          <a:p>
            <a:pPr eaLnBrk="1" hangingPunct="1"/>
            <a:r>
              <a:rPr lang="cs-CZ" altLang="cs-CZ" sz="2400" dirty="0">
                <a:effectLst/>
                <a:latin typeface="Arial" panose="020B0604020202020204" pitchFamily="34" charset="0"/>
                <a:cs typeface="Arial" panose="020B0604020202020204" pitchFamily="34" charset="0"/>
              </a:rPr>
              <a:t>Nesystematické označení pro skupinu </a:t>
            </a:r>
            <a:r>
              <a:rPr lang="cs-CZ" altLang="cs-CZ" sz="2400" dirty="0">
                <a:effectLst/>
                <a:latin typeface="Arial" panose="020B0604020202020204" pitchFamily="34" charset="0"/>
              </a:rPr>
              <a:t>hub</a:t>
            </a:r>
            <a:r>
              <a:rPr lang="cs-CZ" altLang="cs-CZ" sz="2400" dirty="0">
                <a:effectLst/>
                <a:latin typeface="Arial" panose="020B0604020202020204" pitchFamily="34" charset="0"/>
                <a:cs typeface="Arial" panose="020B0604020202020204" pitchFamily="34" charset="0"/>
              </a:rPr>
              <a:t>, které pokrývají povrch substrátu dlouhými jemnými vlákny (hyfy), shluk hyf je </a:t>
            </a:r>
            <a:r>
              <a:rPr lang="cs-CZ" altLang="cs-CZ" sz="2400" dirty="0">
                <a:effectLst/>
                <a:latin typeface="Arial" panose="020B0604020202020204" pitchFamily="34" charset="0"/>
              </a:rPr>
              <a:t>mycelium.</a:t>
            </a:r>
          </a:p>
          <a:p>
            <a:pPr eaLnBrk="1" hangingPunct="1"/>
            <a:r>
              <a:rPr lang="cs-CZ" altLang="cs-CZ" sz="2400" u="sng" dirty="0">
                <a:effectLst/>
                <a:latin typeface="Arial" panose="020B0604020202020204" pitchFamily="34" charset="0"/>
                <a:cs typeface="Times New Roman" panose="02020603050405020304" pitchFamily="18" charset="0"/>
              </a:rPr>
              <a:t>Plísně mohou být užitečné</a:t>
            </a:r>
            <a:r>
              <a:rPr lang="cs-CZ" altLang="cs-CZ" sz="2400" dirty="0">
                <a:effectLst/>
                <a:latin typeface="Arial" panose="020B0604020202020204" pitchFamily="34" charset="0"/>
                <a:cs typeface="Times New Roman" panose="02020603050405020304" pitchFamily="18" charset="0"/>
              </a:rPr>
              <a:t> (produkují-li antibiotika, organické kyseliny, </a:t>
            </a:r>
            <a:r>
              <a:rPr lang="cs-CZ" altLang="cs-CZ" sz="2400" dirty="0" err="1">
                <a:effectLst/>
                <a:latin typeface="Arial" panose="020B0604020202020204" pitchFamily="34" charset="0"/>
                <a:cs typeface="Times New Roman" panose="02020603050405020304" pitchFamily="18" charset="0"/>
              </a:rPr>
              <a:t>příp.</a:t>
            </a:r>
            <a:r>
              <a:rPr lang="cs-CZ" altLang="cs-CZ" sz="2400" dirty="0" err="1">
                <a:effectLst/>
                <a:latin typeface="Arial" panose="020B0604020202020204" pitchFamily="34" charset="0"/>
              </a:rPr>
              <a:t>enzymy</a:t>
            </a:r>
            <a:r>
              <a:rPr lang="cs-CZ" altLang="cs-CZ" sz="2400" dirty="0">
                <a:effectLst/>
                <a:latin typeface="Arial" panose="020B0604020202020204" pitchFamily="34" charset="0"/>
              </a:rPr>
              <a:t>,</a:t>
            </a:r>
          </a:p>
          <a:p>
            <a:pPr eaLnBrk="1" hangingPunct="1"/>
            <a:r>
              <a:rPr lang="cs-CZ" altLang="cs-CZ" sz="2400" u="sng" dirty="0">
                <a:effectLst/>
                <a:latin typeface="Arial" panose="020B0604020202020204" pitchFamily="34" charset="0"/>
              </a:rPr>
              <a:t>N</a:t>
            </a:r>
            <a:r>
              <a:rPr lang="cs-CZ" altLang="cs-CZ" sz="2400" u="sng" dirty="0">
                <a:effectLst/>
                <a:latin typeface="Arial" panose="020B0604020202020204" pitchFamily="34" charset="0"/>
                <a:cs typeface="Arial" panose="020B0604020202020204" pitchFamily="34" charset="0"/>
              </a:rPr>
              <a:t>ebo škodlivé</a:t>
            </a:r>
            <a:r>
              <a:rPr lang="cs-CZ" altLang="cs-CZ" sz="2400" dirty="0">
                <a:effectLst/>
                <a:latin typeface="Arial" panose="020B0604020202020204" pitchFamily="34" charset="0"/>
                <a:cs typeface="Arial" panose="020B0604020202020204" pitchFamily="34" charset="0"/>
              </a:rPr>
              <a:t> (působící mykózy lidí i zvířat, tvořící mykotoxiny, rozkládající potraviny a krmivo, kazící dřevo, kůži, papír, textilie aj.).</a:t>
            </a:r>
            <a:endParaRPr lang="cs-CZ" altLang="cs-CZ" sz="2400" dirty="0">
              <a:effectLst/>
              <a:latin typeface="Arial Unicode MS" pitchFamily="34" charset="-128"/>
              <a:ea typeface="Arial Unicode MS" pitchFamily="34" charset="-128"/>
            </a:endParaRPr>
          </a:p>
          <a:p>
            <a:pPr eaLnBrk="1" hangingPunct="1"/>
            <a:endParaRPr lang="cs-CZ" altLang="cs-CZ" sz="2400" dirty="0">
              <a:effectLst/>
              <a:latin typeface="Arial" panose="020B0604020202020204" pitchFamily="34" charset="0"/>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p:txBody>
          <a:bodyPr/>
          <a:lstStyle/>
          <a:p>
            <a:pPr eaLnBrk="1" hangingPunct="1"/>
            <a:r>
              <a:rPr lang="cs-CZ" altLang="cs-CZ" sz="2400">
                <a:latin typeface="Arial" panose="020B0604020202020204" pitchFamily="34" charset="0"/>
              </a:rPr>
              <a:t>Plísně j</a:t>
            </a:r>
            <a:r>
              <a:rPr lang="cs-CZ" altLang="cs-CZ" sz="2400">
                <a:latin typeface="Arial" panose="020B0604020202020204" pitchFamily="34" charset="0"/>
                <a:cs typeface="Arial" panose="020B0604020202020204" pitchFamily="34" charset="0"/>
              </a:rPr>
              <a:t>sou nenáročné na živiny, daří se jim ve vlhkém prostředí, nepotřebují k růstu světlo</a:t>
            </a:r>
            <a:r>
              <a:rPr lang="cs-CZ" altLang="cs-CZ" sz="2400"/>
              <a:t>.</a:t>
            </a:r>
          </a:p>
          <a:p>
            <a:pPr eaLnBrk="1" hangingPunct="1"/>
            <a:endParaRPr lang="cs-CZ" altLang="cs-CZ" sz="2400">
              <a:latin typeface="Arial" panose="020B0604020202020204" pitchFamily="34" charset="0"/>
              <a:cs typeface="Arial" panose="020B0604020202020204" pitchFamily="34" charset="0"/>
            </a:endParaRPr>
          </a:p>
          <a:p>
            <a:pPr eaLnBrk="1" hangingPunct="1"/>
            <a:r>
              <a:rPr lang="cs-CZ" altLang="cs-CZ" sz="2400">
                <a:latin typeface="Arial" panose="020B0604020202020204" pitchFamily="34" charset="0"/>
                <a:cs typeface="Arial" panose="020B0604020202020204" pitchFamily="34" charset="0"/>
              </a:rPr>
              <a:t>využívají jako zdroje živin nejrůznější materiály – nábytek, podlahové krytiny, omítky, zdivo, sklo nebo dlaždice znečištěné organickými zbytky.</a:t>
            </a:r>
            <a:endParaRPr lang="cs-CZ" altLang="cs-CZ" sz="2400"/>
          </a:p>
          <a:p>
            <a:pPr eaLnBrk="1" hangingPunct="1"/>
            <a:endParaRPr lang="cs-CZ" altLang="cs-CZ" sz="2400">
              <a:latin typeface="Arial" panose="020B0604020202020204" pitchFamily="34" charset="0"/>
              <a:cs typeface="Arial" panose="020B0604020202020204" pitchFamily="34" charset="0"/>
            </a:endParaRPr>
          </a:p>
          <a:p>
            <a:pPr eaLnBrk="1" hangingPunct="1"/>
            <a:r>
              <a:rPr lang="cs-CZ" altLang="cs-CZ" sz="2400">
                <a:latin typeface="Arial" panose="020B0604020202020204" pitchFamily="34" charset="0"/>
                <a:cs typeface="Arial" panose="020B0604020202020204" pitchFamily="34" charset="0"/>
              </a:rPr>
              <a:t>Rostou v širokém rozmezí teplot 8°C – 90°C a dovedou si vhodně upravit pH substrátu, v němž rostou.</a:t>
            </a:r>
            <a:r>
              <a:rPr lang="cs-CZ" altLang="cs-CZ" sz="240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cs-CZ" altLang="cs-CZ"/>
              <a:t> </a:t>
            </a:r>
          </a:p>
        </p:txBody>
      </p:sp>
      <p:sp>
        <p:nvSpPr>
          <p:cNvPr id="49155" name="Rectangle 3"/>
          <p:cNvSpPr>
            <a:spLocks noGrp="1" noChangeArrowheads="1"/>
          </p:cNvSpPr>
          <p:nvPr>
            <p:ph idx="1"/>
          </p:nvPr>
        </p:nvSpPr>
        <p:spPr>
          <a:xfrm>
            <a:off x="395536" y="1828800"/>
            <a:ext cx="8848725" cy="3975100"/>
          </a:xfrm>
        </p:spPr>
        <p:txBody>
          <a:bodyPr/>
          <a:lstStyle/>
          <a:p>
            <a:pPr eaLnBrk="1" hangingPunct="1"/>
            <a:r>
              <a:rPr lang="cs-CZ" altLang="cs-CZ" sz="2400" dirty="0">
                <a:latin typeface="Arial" panose="020B0604020202020204" pitchFamily="34" charset="0"/>
                <a:cs typeface="Arial" panose="020B0604020202020204" pitchFamily="34" charset="0"/>
              </a:rPr>
              <a:t>Plísně poškozují byt a zařízení bytu, </a:t>
            </a:r>
          </a:p>
          <a:p>
            <a:pPr eaLnBrk="1" hangingPunct="1"/>
            <a:endParaRPr lang="cs-CZ" altLang="cs-CZ" sz="2400" dirty="0">
              <a:latin typeface="Arial" panose="020B0604020202020204" pitchFamily="34" charset="0"/>
              <a:cs typeface="Arial" panose="020B0604020202020204" pitchFamily="34" charset="0"/>
            </a:endParaRPr>
          </a:p>
          <a:p>
            <a:pPr eaLnBrk="1" hangingPunct="1"/>
            <a:r>
              <a:rPr lang="cs-CZ" altLang="cs-CZ" sz="2400" dirty="0">
                <a:latin typeface="Arial" panose="020B0604020202020204" pitchFamily="34" charset="0"/>
                <a:cs typeface="Arial" panose="020B0604020202020204" pitchFamily="34" charset="0"/>
              </a:rPr>
              <a:t>Mohou vážně ohrozit lidské zdraví:</a:t>
            </a:r>
            <a:endParaRPr lang="cs-CZ" altLang="cs-CZ" sz="2400" dirty="0"/>
          </a:p>
          <a:p>
            <a:pPr eaLnBrk="1" hangingPunct="1">
              <a:buFont typeface="Wingdings" panose="05000000000000000000" pitchFamily="2" charset="2"/>
              <a:buNone/>
            </a:pPr>
            <a:r>
              <a:rPr lang="cs-CZ" altLang="cs-CZ" sz="2400" dirty="0">
                <a:latin typeface="Arial" panose="020B0604020202020204" pitchFamily="34" charset="0"/>
                <a:cs typeface="Arial" panose="020B0604020202020204" pitchFamily="34" charset="0"/>
              </a:rPr>
              <a:t>	Spory, uvolňované z nárostů plísní do ovzduší, vyvolávají u vnímavých jedinců přecitlivělost (alergii), projevující se nejčastěji jako průduškové astma nebo alergická rýma.</a:t>
            </a:r>
            <a:r>
              <a:rPr lang="cs-CZ" altLang="cs-CZ" sz="2400" dirty="0"/>
              <a:t> </a:t>
            </a:r>
          </a:p>
          <a:p>
            <a:pPr eaLnBrk="1" hangingPunct="1"/>
            <a:endParaRPr lang="cs-CZ" altLang="cs-CZ" sz="2400" dirty="0">
              <a:latin typeface="Arial" panose="020B0604020202020204" pitchFamily="34" charset="0"/>
              <a:cs typeface="Arial" panose="020B0604020202020204" pitchFamily="34" charset="0"/>
            </a:endParaRPr>
          </a:p>
          <a:p>
            <a:pPr eaLnBrk="1" hangingPunct="1"/>
            <a:r>
              <a:rPr lang="cs-CZ" altLang="cs-CZ" sz="2400" dirty="0">
                <a:latin typeface="Arial" panose="020B0604020202020204" pitchFamily="34" charset="0"/>
                <a:cs typeface="Arial" panose="020B0604020202020204" pitchFamily="34" charset="0"/>
              </a:rPr>
              <a:t>Konzumace zaplísněných potravin přináší riziko otravy plísňovými jedy (mykotoxiny).</a:t>
            </a:r>
            <a:r>
              <a:rPr lang="cs-CZ" altLang="cs-CZ" sz="2400" dirty="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1143000" y="1752600"/>
            <a:ext cx="7772400" cy="4460875"/>
          </a:xfrm>
        </p:spPr>
        <p:txBody>
          <a:bodyPr/>
          <a:lstStyle/>
          <a:p>
            <a:pPr marL="0" indent="0" eaLnBrk="1" hangingPunct="1">
              <a:buNone/>
            </a:pPr>
            <a:r>
              <a:rPr lang="cs-CZ" altLang="cs-CZ" sz="2800" b="1" dirty="0">
                <a:solidFill>
                  <a:srgbClr val="00AEA2"/>
                </a:solidFill>
              </a:rPr>
              <a:t>Příčiny výskytu plísní</a:t>
            </a:r>
            <a:endParaRPr lang="cs-CZ" altLang="cs-CZ" sz="2800" dirty="0">
              <a:solidFill>
                <a:srgbClr val="00AEA2"/>
              </a:solidFill>
              <a:latin typeface="Arial" panose="020B0604020202020204" pitchFamily="34" charset="0"/>
              <a:cs typeface="Arial" panose="020B0604020202020204" pitchFamily="34" charset="0"/>
            </a:endParaRPr>
          </a:p>
          <a:p>
            <a:pPr eaLnBrk="1" hangingPunct="1"/>
            <a:r>
              <a:rPr lang="cs-CZ" altLang="cs-CZ" sz="2400" dirty="0">
                <a:latin typeface="Arial" panose="020B0604020202020204" pitchFamily="34" charset="0"/>
                <a:cs typeface="Arial" panose="020B0604020202020204" pitchFamily="34" charset="0"/>
              </a:rPr>
              <a:t>Zvýšená vlhkost objektu, kdy dochází k narušení rovnováhy mezi zdrojem a odvodem vlhkosti, a tak je narušeno vnitřní klima budovy.</a:t>
            </a:r>
            <a:r>
              <a:rPr lang="cs-CZ" altLang="cs-CZ" sz="2400" dirty="0"/>
              <a:t> </a:t>
            </a:r>
          </a:p>
          <a:p>
            <a:pPr eaLnBrk="1" hangingPunct="1"/>
            <a:r>
              <a:rPr lang="cs-CZ" altLang="cs-CZ" sz="2400" dirty="0">
                <a:latin typeface="Arial" panose="020B0604020202020204" pitchFamily="34" charset="0"/>
              </a:rPr>
              <a:t>Z</a:t>
            </a:r>
            <a:r>
              <a:rPr lang="cs-CZ" altLang="cs-CZ" sz="2400" dirty="0">
                <a:latin typeface="Arial" panose="020B0604020202020204" pitchFamily="34" charset="0"/>
                <a:cs typeface="Arial" panose="020B0604020202020204" pitchFamily="34" charset="0"/>
              </a:rPr>
              <a:t>atékání dešťové vody</a:t>
            </a:r>
            <a:r>
              <a:rPr lang="cs-CZ" altLang="cs-CZ" sz="2400" dirty="0"/>
              <a:t>.</a:t>
            </a:r>
          </a:p>
          <a:p>
            <a:pPr eaLnBrk="1" hangingPunct="1"/>
            <a:r>
              <a:rPr lang="cs-CZ" altLang="cs-CZ" sz="2400" dirty="0">
                <a:latin typeface="Arial" panose="020B0604020202020204" pitchFamily="34" charset="0"/>
              </a:rPr>
              <a:t>V</a:t>
            </a:r>
            <a:r>
              <a:rPr lang="cs-CZ" altLang="cs-CZ" sz="2400" dirty="0">
                <a:latin typeface="Arial" panose="020B0604020202020204" pitchFamily="34" charset="0"/>
                <a:cs typeface="Arial" panose="020B0604020202020204" pitchFamily="34" charset="0"/>
              </a:rPr>
              <a:t>zlínání zemní vlhkosti</a:t>
            </a:r>
            <a:r>
              <a:rPr lang="cs-CZ" altLang="cs-CZ" sz="2400" dirty="0"/>
              <a:t>.</a:t>
            </a:r>
          </a:p>
          <a:p>
            <a:pPr eaLnBrk="1" hangingPunct="1"/>
            <a:r>
              <a:rPr lang="cs-CZ" altLang="cs-CZ" sz="2400" dirty="0">
                <a:latin typeface="Arial" panose="020B0604020202020204" pitchFamily="34" charset="0"/>
              </a:rPr>
              <a:t>Z</a:t>
            </a:r>
            <a:r>
              <a:rPr lang="cs-CZ" altLang="cs-CZ" sz="2400" dirty="0">
                <a:latin typeface="Arial" panose="020B0604020202020204" pitchFamily="34" charset="0"/>
                <a:cs typeface="Arial" panose="020B0604020202020204" pitchFamily="34" charset="0"/>
              </a:rPr>
              <a:t>atékání sanitárních instalací</a:t>
            </a:r>
            <a:r>
              <a:rPr lang="cs-CZ" altLang="cs-CZ" sz="2400" dirty="0"/>
              <a:t>.</a:t>
            </a:r>
          </a:p>
          <a:p>
            <a:pPr eaLnBrk="1" hangingPunct="1"/>
            <a:r>
              <a:rPr lang="cs-CZ" altLang="cs-CZ" sz="2400" dirty="0">
                <a:latin typeface="Arial" panose="020B0604020202020204" pitchFamily="34" charset="0"/>
                <a:cs typeface="Arial" panose="020B0604020202020204" pitchFamily="34" charset="0"/>
              </a:rPr>
              <a:t>Vlhkost způsobená činností uživatelů</a:t>
            </a:r>
            <a:endParaRPr lang="cs-CZ" altLang="cs-CZ" sz="2400" dirty="0">
              <a:latin typeface="Arial" panose="020B0604020202020204" pitchFamily="34" charset="0"/>
              <a:cs typeface="Times New Roman" panose="02020603050405020304" pitchFamily="18" charset="0"/>
            </a:endParaRPr>
          </a:p>
        </p:txBody>
      </p:sp>
      <p:sp>
        <p:nvSpPr>
          <p:cNvPr id="19460" name="Rectangle 5"/>
          <p:cNvSpPr>
            <a:spLocks noChangeArrowheads="1"/>
          </p:cNvSpPr>
          <p:nvPr/>
        </p:nvSpPr>
        <p:spPr bwMode="auto">
          <a:xfrm>
            <a:off x="0" y="2125663"/>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cs-CZ" sz="1800" b="1">
                <a:latin typeface="Arial" panose="020B0604020202020204" pitchFamily="34" charset="0"/>
                <a:cs typeface="Arial" panose="020B0604020202020204" pitchFamily="34" charset="0"/>
              </a:rPr>
              <a:t> </a:t>
            </a:r>
            <a:endParaRPr lang="en-US" altLang="cs-CZ" sz="1800" b="1">
              <a:ea typeface="Arial Unicode MS" pitchFamily="34" charset="-128"/>
            </a:endParaRPr>
          </a:p>
          <a:p>
            <a:r>
              <a:rPr lang="en-US" altLang="cs-CZ" sz="1200">
                <a:latin typeface="Arial" panose="020B0604020202020204" pitchFamily="34" charset="0"/>
                <a:cs typeface="Arial" panose="020B0604020202020204" pitchFamily="34" charset="0"/>
              </a:rPr>
              <a:t> </a:t>
            </a:r>
            <a:endParaRPr lang="en-US" altLang="cs-CZ" sz="1200">
              <a:latin typeface="Arial Unicode MS" pitchFamily="34" charset="-128"/>
              <a:ea typeface="Arial Unicode MS" pitchFamily="34" charset="-128"/>
            </a:endParaRPr>
          </a:p>
          <a:p>
            <a:endParaRPr lang="en-US" altLang="cs-CZ"/>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323528" y="1036253"/>
            <a:ext cx="7772400" cy="844550"/>
          </a:xfrm>
          <a:ln w="25400">
            <a:noFill/>
            <a:miter lim="800000"/>
            <a:headEnd/>
            <a:tailEnd/>
          </a:ln>
        </p:spPr>
        <p:txBody>
          <a:bodyPr/>
          <a:lstStyle/>
          <a:p>
            <a:pPr eaLnBrk="1" hangingPunct="1"/>
            <a:r>
              <a:rPr lang="cs-CZ" altLang="cs-CZ" b="1" dirty="0">
                <a:solidFill>
                  <a:srgbClr val="00AEA2"/>
                </a:solidFill>
              </a:rPr>
              <a:t>Mikrobiální mikroklima</a:t>
            </a:r>
          </a:p>
        </p:txBody>
      </p:sp>
      <p:sp>
        <p:nvSpPr>
          <p:cNvPr id="29699" name="Rectangle 1027"/>
          <p:cNvSpPr>
            <a:spLocks noGrp="1" noChangeArrowheads="1"/>
          </p:cNvSpPr>
          <p:nvPr>
            <p:ph idx="1"/>
          </p:nvPr>
        </p:nvSpPr>
        <p:spPr>
          <a:xfrm>
            <a:off x="317169" y="2276872"/>
            <a:ext cx="8387978" cy="3360390"/>
          </a:xfrm>
        </p:spPr>
        <p:txBody>
          <a:bodyPr/>
          <a:lstStyle/>
          <a:p>
            <a:pPr marL="0" indent="0" eaLnBrk="1" hangingPunct="1">
              <a:lnSpc>
                <a:spcPct val="90000"/>
              </a:lnSpc>
              <a:buNone/>
            </a:pPr>
            <a:r>
              <a:rPr lang="cs-CZ" altLang="cs-CZ" sz="2400" dirty="0">
                <a:effectLst/>
                <a:latin typeface="Arial" panose="020B0604020202020204" pitchFamily="34" charset="0"/>
                <a:cs typeface="Arial" panose="020B0604020202020204" pitchFamily="34" charset="0"/>
              </a:rPr>
              <a:t>Mikroorganismy bakterií, virů, plísní, spor, pylů, živočichové které působí na člověka.</a:t>
            </a:r>
          </a:p>
          <a:p>
            <a:pPr marL="0" indent="0" eaLnBrk="1" hangingPunct="1">
              <a:lnSpc>
                <a:spcPct val="90000"/>
              </a:lnSpc>
              <a:buNone/>
            </a:pPr>
            <a:endParaRPr lang="cs-CZ" altLang="cs-CZ" sz="2400" b="1" dirty="0">
              <a:effectLst/>
            </a:endParaRPr>
          </a:p>
          <a:p>
            <a:pPr marL="0" indent="0" eaLnBrk="1" hangingPunct="1">
              <a:lnSpc>
                <a:spcPct val="90000"/>
              </a:lnSpc>
              <a:buNone/>
            </a:pPr>
            <a:r>
              <a:rPr lang="cs-CZ" altLang="cs-CZ" sz="2000" dirty="0">
                <a:effectLst/>
                <a:latin typeface="Arial" panose="020B0604020202020204" pitchFamily="34" charset="0"/>
              </a:rPr>
              <a:t>V</a:t>
            </a:r>
            <a:r>
              <a:rPr lang="cs-CZ" altLang="cs-CZ" sz="2000" dirty="0">
                <a:effectLst/>
                <a:latin typeface="Arial" panose="020B0604020202020204" pitchFamily="34" charset="0"/>
                <a:cs typeface="Arial" panose="020B0604020202020204" pitchFamily="34" charset="0"/>
              </a:rPr>
              <a:t>yskytuje </a:t>
            </a:r>
            <a:r>
              <a:rPr lang="cs-CZ" altLang="cs-CZ" sz="2000" dirty="0">
                <a:effectLst/>
                <a:latin typeface="Arial" panose="020B0604020202020204" pitchFamily="34" charset="0"/>
              </a:rPr>
              <a:t>se </a:t>
            </a:r>
            <a:r>
              <a:rPr lang="cs-CZ" altLang="cs-CZ" sz="2000" dirty="0">
                <a:effectLst/>
                <a:latin typeface="Arial" panose="020B0604020202020204" pitchFamily="34" charset="0"/>
                <a:cs typeface="Arial" panose="020B0604020202020204" pitchFamily="34" charset="0"/>
              </a:rPr>
              <a:t>v interiéru budov, s přímými účinky na člověka.</a:t>
            </a:r>
          </a:p>
          <a:p>
            <a:pPr marL="0" indent="0" eaLnBrk="1" hangingPunct="1">
              <a:lnSpc>
                <a:spcPct val="90000"/>
              </a:lnSpc>
              <a:buNone/>
            </a:pPr>
            <a:endParaRPr lang="cs-CZ" altLang="cs-CZ" sz="2400" dirty="0">
              <a:effectLst/>
            </a:endParaRPr>
          </a:p>
          <a:p>
            <a:pPr marL="0" indent="0" eaLnBrk="1" hangingPunct="1">
              <a:lnSpc>
                <a:spcPct val="90000"/>
              </a:lnSpc>
              <a:buNone/>
            </a:pPr>
            <a:r>
              <a:rPr lang="cs-CZ" altLang="cs-CZ" sz="2400" dirty="0">
                <a:effectLst/>
                <a:latin typeface="Arial" panose="020B0604020202020204" pitchFamily="34" charset="0"/>
              </a:rPr>
              <a:t>Vnitřní prostředí se zvýšeným zájmem o čistotu ovzduší  - nemocnice, farmaceutické a potravinářské provozy, výrobny mikroelektroniky, kosmický výzkum.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a:xfrm>
            <a:off x="618357" y="1916832"/>
            <a:ext cx="8525643" cy="3975100"/>
          </a:xfrm>
        </p:spPr>
        <p:txBody>
          <a:bodyPr/>
          <a:lstStyle/>
          <a:p>
            <a:pPr marL="0" indent="0" eaLnBrk="1" hangingPunct="1">
              <a:buNone/>
            </a:pPr>
            <a:r>
              <a:rPr lang="cs-CZ" altLang="cs-CZ" sz="2800" b="1" dirty="0">
                <a:solidFill>
                  <a:srgbClr val="00AEA2"/>
                </a:solidFill>
              </a:rPr>
              <a:t>Plísně na potravinách</a:t>
            </a:r>
            <a:endParaRPr lang="cs-CZ" altLang="cs-CZ" sz="2800" dirty="0">
              <a:solidFill>
                <a:srgbClr val="00AEA2"/>
              </a:solidFill>
              <a:latin typeface="Arial" panose="020B0604020202020204" pitchFamily="34" charset="0"/>
              <a:cs typeface="Arial" panose="020B0604020202020204" pitchFamily="34" charset="0"/>
            </a:endParaRPr>
          </a:p>
          <a:p>
            <a:pPr eaLnBrk="1" hangingPunct="1"/>
            <a:r>
              <a:rPr lang="cs-CZ" altLang="cs-CZ" sz="2000" dirty="0">
                <a:latin typeface="Arial" panose="020B0604020202020204" pitchFamily="34" charset="0"/>
                <a:cs typeface="Arial" panose="020B0604020202020204" pitchFamily="34" charset="0"/>
              </a:rPr>
              <a:t>Potraviny napadené plísní - kazí se a snižuje se jejich biologická hodnota. </a:t>
            </a:r>
            <a:endParaRPr lang="cs-CZ" altLang="cs-CZ" sz="2000" dirty="0">
              <a:latin typeface="Arial" panose="020B0604020202020204" pitchFamily="34" charset="0"/>
            </a:endParaRPr>
          </a:p>
          <a:p>
            <a:pPr eaLnBrk="1" hangingPunct="1"/>
            <a:r>
              <a:rPr lang="cs-CZ" altLang="cs-CZ" sz="2000" dirty="0">
                <a:latin typeface="Arial" panose="020B0604020202020204" pitchFamily="34" charset="0"/>
                <a:cs typeface="Times New Roman" panose="02020603050405020304" pitchFamily="18" charset="0"/>
              </a:rPr>
              <a:t>Navíc mohou obsahovat plísňové jedy (mykotoxiny), které některé druhy plísní vylučují.</a:t>
            </a:r>
            <a:r>
              <a:rPr lang="cs-CZ" altLang="cs-CZ" sz="2000" dirty="0">
                <a:latin typeface="Arial" panose="020B0604020202020204" pitchFamily="34" charset="0"/>
              </a:rPr>
              <a:t> </a:t>
            </a:r>
          </a:p>
        </p:txBody>
      </p:sp>
      <p:sp>
        <p:nvSpPr>
          <p:cNvPr id="20484" name="Rectangle 5"/>
          <p:cNvSpPr>
            <a:spLocks noChangeArrowheads="1"/>
          </p:cNvSpPr>
          <p:nvPr/>
        </p:nvSpPr>
        <p:spPr bwMode="auto">
          <a:xfrm>
            <a:off x="0" y="2125663"/>
            <a:ext cx="91440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cs-CZ" sz="1800" b="1">
                <a:latin typeface="Arial" panose="020B0604020202020204" pitchFamily="34" charset="0"/>
                <a:cs typeface="Arial" panose="020B0604020202020204" pitchFamily="34" charset="0"/>
              </a:rPr>
              <a:t> </a:t>
            </a:r>
            <a:endParaRPr lang="en-US" altLang="cs-CZ" sz="1800" b="1">
              <a:ea typeface="Arial Unicode MS" pitchFamily="34" charset="-128"/>
            </a:endParaRPr>
          </a:p>
          <a:p>
            <a:endParaRPr lang="en-US" altLang="cs-CZ"/>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Rot="1" noChangeArrowheads="1"/>
          </p:cNvSpPr>
          <p:nvPr>
            <p:ph type="body" idx="4294967295"/>
          </p:nvPr>
        </p:nvSpPr>
        <p:spPr>
          <a:xfrm>
            <a:off x="395536" y="1340768"/>
            <a:ext cx="8594725" cy="4970463"/>
          </a:xfrm>
        </p:spPr>
        <p:txBody>
          <a:bodyPr>
            <a:normAutofit/>
          </a:bodyPr>
          <a:lstStyle/>
          <a:p>
            <a:pPr marL="0" indent="0" eaLnBrk="1" hangingPunct="1">
              <a:lnSpc>
                <a:spcPct val="80000"/>
              </a:lnSpc>
              <a:buNone/>
            </a:pPr>
            <a:r>
              <a:rPr lang="cs-CZ" altLang="cs-CZ" sz="2400" b="1" dirty="0">
                <a:solidFill>
                  <a:srgbClr val="00AEA2"/>
                </a:solidFill>
                <a:latin typeface="Arial" panose="020B0604020202020204" pitchFamily="34" charset="0"/>
              </a:rPr>
              <a:t>Jak výskytu plísní zabránit</a:t>
            </a:r>
            <a:endParaRPr lang="cs-CZ" altLang="cs-CZ" sz="2400" dirty="0">
              <a:solidFill>
                <a:srgbClr val="FFFF00"/>
              </a:solidFill>
              <a:effectLst/>
            </a:endParaRPr>
          </a:p>
          <a:p>
            <a:pPr eaLnBrk="1" hangingPunct="1">
              <a:lnSpc>
                <a:spcPct val="80000"/>
              </a:lnSpc>
            </a:pPr>
            <a:r>
              <a:rPr lang="cs-CZ" altLang="cs-CZ" sz="2000" dirty="0">
                <a:effectLst/>
              </a:rPr>
              <a:t>dostatečným přirozeným vyschnutím novostaveb před jejich uvedením do provozu </a:t>
            </a:r>
          </a:p>
          <a:p>
            <a:pPr eaLnBrk="1" hangingPunct="1">
              <a:lnSpc>
                <a:spcPct val="80000"/>
              </a:lnSpc>
            </a:pPr>
            <a:endParaRPr lang="cs-CZ" altLang="cs-CZ" sz="2000" dirty="0">
              <a:effectLst/>
            </a:endParaRPr>
          </a:p>
          <a:p>
            <a:pPr eaLnBrk="1" hangingPunct="1">
              <a:lnSpc>
                <a:spcPct val="80000"/>
              </a:lnSpc>
            </a:pPr>
            <a:r>
              <a:rPr lang="cs-CZ" altLang="cs-CZ" sz="2000" dirty="0">
                <a:effectLst/>
              </a:rPr>
              <a:t>volbou vhodného tvaru stavby (střecha zajišťující rychlý odvod vody)  </a:t>
            </a:r>
          </a:p>
          <a:p>
            <a:pPr eaLnBrk="1" hangingPunct="1">
              <a:lnSpc>
                <a:spcPct val="80000"/>
              </a:lnSpc>
            </a:pPr>
            <a:endParaRPr lang="cs-CZ" altLang="cs-CZ" sz="2000" dirty="0">
              <a:effectLst/>
            </a:endParaRPr>
          </a:p>
          <a:p>
            <a:pPr eaLnBrk="1" hangingPunct="1">
              <a:lnSpc>
                <a:spcPct val="80000"/>
              </a:lnSpc>
            </a:pPr>
            <a:r>
              <a:rPr lang="cs-CZ" altLang="cs-CZ" sz="2000" dirty="0">
                <a:effectLst/>
              </a:rPr>
              <a:t>dobře provedenou hydroizolací a drenáží budovy </a:t>
            </a:r>
          </a:p>
          <a:p>
            <a:pPr eaLnBrk="1" hangingPunct="1">
              <a:lnSpc>
                <a:spcPct val="80000"/>
              </a:lnSpc>
            </a:pPr>
            <a:endParaRPr lang="cs-CZ" altLang="cs-CZ" sz="2000" dirty="0">
              <a:effectLst/>
            </a:endParaRPr>
          </a:p>
          <a:p>
            <a:pPr eaLnBrk="1" hangingPunct="1">
              <a:lnSpc>
                <a:spcPct val="80000"/>
              </a:lnSpc>
            </a:pPr>
            <a:r>
              <a:rPr lang="cs-CZ" altLang="cs-CZ" sz="2000" dirty="0">
                <a:effectLst/>
              </a:rPr>
              <a:t>péčí o střešní krytinu, udržováním funkčních okapů a dešťových svodů </a:t>
            </a:r>
          </a:p>
          <a:p>
            <a:pPr eaLnBrk="1" hangingPunct="1">
              <a:lnSpc>
                <a:spcPct val="80000"/>
              </a:lnSpc>
              <a:buFont typeface="Wingdings" panose="05000000000000000000" pitchFamily="2" charset="2"/>
              <a:buNone/>
            </a:pPr>
            <a:endParaRPr lang="cs-CZ" altLang="cs-CZ" sz="2000" dirty="0">
              <a:effectLst/>
            </a:endParaRPr>
          </a:p>
          <a:p>
            <a:pPr eaLnBrk="1" hangingPunct="1">
              <a:lnSpc>
                <a:spcPct val="80000"/>
              </a:lnSpc>
            </a:pPr>
            <a:r>
              <a:rPr lang="cs-CZ" altLang="cs-CZ" sz="2000" dirty="0">
                <a:effectLst/>
              </a:rPr>
              <a:t>udržováním funkčních rozvodů vody a kanalizace pravidelnou kontrolou ústředního topení a vodovodních baterií (těsnost kohoutků)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Rot="1" noChangeArrowheads="1"/>
          </p:cNvSpPr>
          <p:nvPr>
            <p:ph type="body" idx="4294967295"/>
          </p:nvPr>
        </p:nvSpPr>
        <p:spPr>
          <a:xfrm>
            <a:off x="549275" y="1412875"/>
            <a:ext cx="8055173" cy="4970463"/>
          </a:xfrm>
        </p:spPr>
        <p:txBody>
          <a:bodyPr/>
          <a:lstStyle/>
          <a:p>
            <a:pPr eaLnBrk="1" hangingPunct="1">
              <a:lnSpc>
                <a:spcPct val="80000"/>
              </a:lnSpc>
            </a:pPr>
            <a:r>
              <a:rPr lang="cs-CZ" altLang="cs-CZ" sz="2000" dirty="0">
                <a:effectLst/>
              </a:rPr>
              <a:t>instalací účinného odsávacího zařízení v kuchyních a koupelnách (odvádí vlhký vzduch z budovy) </a:t>
            </a:r>
          </a:p>
          <a:p>
            <a:pPr eaLnBrk="1" hangingPunct="1">
              <a:lnSpc>
                <a:spcPct val="80000"/>
              </a:lnSpc>
              <a:buFont typeface="Wingdings" panose="05000000000000000000" pitchFamily="2" charset="2"/>
              <a:buNone/>
            </a:pPr>
            <a:endParaRPr lang="cs-CZ" altLang="cs-CZ" sz="2000" dirty="0">
              <a:effectLst/>
            </a:endParaRPr>
          </a:p>
          <a:p>
            <a:pPr eaLnBrk="1" hangingPunct="1">
              <a:lnSpc>
                <a:spcPct val="80000"/>
              </a:lnSpc>
            </a:pPr>
            <a:r>
              <a:rPr lang="cs-CZ" altLang="cs-CZ" sz="2000" dirty="0">
                <a:effectLst/>
              </a:rPr>
              <a:t>použitím preventivních konzervačních prostředků proti výskytu plísní (nátěrové hmoty, barvy, ochranné přípravky na dřevo a zdivo)  </a:t>
            </a:r>
          </a:p>
          <a:p>
            <a:pPr eaLnBrk="1" hangingPunct="1">
              <a:lnSpc>
                <a:spcPct val="80000"/>
              </a:lnSpc>
              <a:buFont typeface="Wingdings" panose="05000000000000000000" pitchFamily="2" charset="2"/>
              <a:buNone/>
            </a:pPr>
            <a:endParaRPr lang="cs-CZ" altLang="cs-CZ" sz="2000" dirty="0">
              <a:effectLst/>
            </a:endParaRPr>
          </a:p>
          <a:p>
            <a:pPr eaLnBrk="1" hangingPunct="1">
              <a:lnSpc>
                <a:spcPct val="80000"/>
              </a:lnSpc>
            </a:pPr>
            <a:r>
              <a:rPr lang="cs-CZ" altLang="cs-CZ" sz="2000" dirty="0">
                <a:effectLst/>
              </a:rPr>
              <a:t>velmi důležitým faktorem je větrání – proudění vzduchu vývoji plísní zabraňuje! Větrat je nutno pravidelně a dostatečně intenzivně. Výměna vzduchu probíhá i přes spáry oken a dveří, proto při instalaci některých typů plastových oken a těsnění do oken (proti hluku a prachu) je třeba myslet na změněné klimatické podmínky a větrat častěji. Místnosti bez oken a skříně vestavěné do zdi je třeba opatřit větracím systémem.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Rot="1" noChangeArrowheads="1"/>
          </p:cNvSpPr>
          <p:nvPr>
            <p:ph type="body" idx="4294967295"/>
          </p:nvPr>
        </p:nvSpPr>
        <p:spPr>
          <a:xfrm>
            <a:off x="568325" y="1556792"/>
            <a:ext cx="8007350" cy="4683125"/>
          </a:xfrm>
        </p:spPr>
        <p:txBody>
          <a:bodyPr/>
          <a:lstStyle/>
          <a:p>
            <a:pPr eaLnBrk="1" hangingPunct="1">
              <a:lnSpc>
                <a:spcPct val="90000"/>
              </a:lnSpc>
            </a:pPr>
            <a:r>
              <a:rPr lang="cs-CZ" altLang="cs-CZ" sz="2000" dirty="0">
                <a:effectLst/>
              </a:rPr>
              <a:t>Nábytek neumísťovat těsně ke stěnám, aby se zachovalo proudění vzduchu kolem zdí. Ideální mezera je 5 cm.</a:t>
            </a:r>
          </a:p>
          <a:p>
            <a:pPr eaLnBrk="1" hangingPunct="1">
              <a:lnSpc>
                <a:spcPct val="90000"/>
              </a:lnSpc>
            </a:pPr>
            <a:endParaRPr lang="cs-CZ" altLang="cs-CZ" sz="2000" dirty="0">
              <a:effectLst/>
            </a:endParaRPr>
          </a:p>
          <a:p>
            <a:pPr eaLnBrk="1" hangingPunct="1">
              <a:lnSpc>
                <a:spcPct val="90000"/>
              </a:lnSpc>
            </a:pPr>
            <a:r>
              <a:rPr lang="cs-CZ" altLang="cs-CZ" sz="2000" dirty="0">
                <a:effectLst/>
              </a:rPr>
              <a:t>V žádném bytu s plísněmi na zdech není nápravným řešením používání čističek vzduchu. Ty sice mohou část spor plísní z ovzduší zachytit, zároveň však podporují uvolňování dalších spor plísní ze zdí do ovzduší. </a:t>
            </a:r>
          </a:p>
          <a:p>
            <a:pPr eaLnBrk="1" hangingPunct="1">
              <a:lnSpc>
                <a:spcPct val="90000"/>
              </a:lnSpc>
            </a:pPr>
            <a:endParaRPr lang="cs-CZ" altLang="cs-CZ" sz="2000" dirty="0">
              <a:effectLst/>
            </a:endParaRPr>
          </a:p>
          <a:p>
            <a:pPr eaLnBrk="1" hangingPunct="1">
              <a:lnSpc>
                <a:spcPct val="90000"/>
              </a:lnSpc>
            </a:pPr>
            <a:r>
              <a:rPr lang="cs-CZ" altLang="cs-CZ" sz="2000" dirty="0">
                <a:effectLst/>
              </a:rPr>
              <a:t>Všechny byty, ve kterých plísně rostou a rozmnožují se, jsou více vlhké než byty zdravé. Proto je v takovýchto bytech nevhodné používání tapet, naopak situaci může zlepšit časté malování (s přísadou proti plísním) nebo bílení zdí vápnem.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Rot="1" noChangeArrowheads="1"/>
          </p:cNvSpPr>
          <p:nvPr>
            <p:ph type="body" idx="4294967295"/>
          </p:nvPr>
        </p:nvSpPr>
        <p:spPr>
          <a:xfrm>
            <a:off x="693738" y="1743075"/>
            <a:ext cx="8450262" cy="5114925"/>
          </a:xfrm>
        </p:spPr>
        <p:txBody>
          <a:bodyPr/>
          <a:lstStyle/>
          <a:p>
            <a:pPr marL="0" indent="0" eaLnBrk="1" hangingPunct="1">
              <a:lnSpc>
                <a:spcPct val="90000"/>
              </a:lnSpc>
              <a:buNone/>
            </a:pPr>
            <a:r>
              <a:rPr lang="cs-CZ" altLang="cs-CZ" sz="2400" b="1" dirty="0">
                <a:solidFill>
                  <a:srgbClr val="00AEA2"/>
                </a:solidFill>
                <a:latin typeface="Arial" panose="020B0604020202020204" pitchFamily="34" charset="0"/>
              </a:rPr>
              <a:t>Režim užívání bytu</a:t>
            </a:r>
            <a:endParaRPr lang="cs-CZ" altLang="cs-CZ" sz="2400" dirty="0">
              <a:solidFill>
                <a:srgbClr val="00AEA2"/>
              </a:solidFill>
              <a:effectLst/>
            </a:endParaRPr>
          </a:p>
          <a:p>
            <a:pPr eaLnBrk="1" hangingPunct="1">
              <a:lnSpc>
                <a:spcPct val="90000"/>
              </a:lnSpc>
            </a:pPr>
            <a:r>
              <a:rPr lang="cs-CZ" altLang="cs-CZ" sz="2400" dirty="0">
                <a:effectLst/>
              </a:rPr>
              <a:t>Celý byt větrat nejméně 5 x za den po dobu nejméně 15 minut, zejména nutno byt intenzívně vyvětrat večer (před spánkem) a ráno (včetně vyvětrání lůžek a přikrývek). </a:t>
            </a:r>
          </a:p>
          <a:p>
            <a:pPr eaLnBrk="1" hangingPunct="1">
              <a:lnSpc>
                <a:spcPct val="90000"/>
              </a:lnSpc>
              <a:buFont typeface="Wingdings" panose="05000000000000000000" pitchFamily="2" charset="2"/>
              <a:buNone/>
            </a:pPr>
            <a:endParaRPr lang="cs-CZ" altLang="cs-CZ" sz="2400" dirty="0">
              <a:effectLst/>
            </a:endParaRPr>
          </a:p>
          <a:p>
            <a:pPr eaLnBrk="1" hangingPunct="1">
              <a:lnSpc>
                <a:spcPct val="90000"/>
              </a:lnSpc>
            </a:pPr>
            <a:r>
              <a:rPr lang="cs-CZ" altLang="cs-CZ" sz="2400" dirty="0">
                <a:effectLst/>
              </a:rPr>
              <a:t>Omezit zdroje provozní vlhkosti - zakrývat hrnce při vaření, nesušit v bytě prádlo, při činnostech způsobujících vlhkost zvýšit četnost větrání, v době zvýšené provozní vlhkosti vyloučit proudění vlhkého vzduchu do chladnějších místností, udržovat relativní vlhkost vzduchu trvale pod hodnotou 55%.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Rot="1" noChangeArrowheads="1"/>
          </p:cNvSpPr>
          <p:nvPr>
            <p:ph type="body" idx="4294967295"/>
          </p:nvPr>
        </p:nvSpPr>
        <p:spPr>
          <a:xfrm>
            <a:off x="693738" y="981075"/>
            <a:ext cx="7766694" cy="5114925"/>
          </a:xfrm>
        </p:spPr>
        <p:txBody>
          <a:bodyPr/>
          <a:lstStyle/>
          <a:p>
            <a:pPr eaLnBrk="1" hangingPunct="1">
              <a:lnSpc>
                <a:spcPct val="80000"/>
              </a:lnSpc>
            </a:pPr>
            <a:r>
              <a:rPr lang="cs-CZ" altLang="cs-CZ" sz="2000" dirty="0">
                <a:effectLst/>
              </a:rPr>
              <a:t>Zajistit režim rovnoměrného vytápění bytu na teplotu nejméně 18 až 20°C, vyloučit omezení volného proudění teplého vzduchu okolo obvodových stěn (nevhodné jsou záclony a závěsy na obvodových stěnách, přisazený nábytek na plných podnožích přistavený k obvodovým stěnám či na nich zavěšený, umisťování obrazů, obkladů a jiných dekorací na obvodové stěny, zakrývání radiátorů ústředního vytápění záclonami. </a:t>
            </a:r>
          </a:p>
          <a:p>
            <a:pPr eaLnBrk="1" hangingPunct="1">
              <a:lnSpc>
                <a:spcPct val="80000"/>
              </a:lnSpc>
              <a:buFont typeface="Wingdings" panose="05000000000000000000" pitchFamily="2" charset="2"/>
              <a:buNone/>
            </a:pPr>
            <a:endParaRPr lang="cs-CZ" altLang="cs-CZ" sz="2000" dirty="0">
              <a:effectLst/>
            </a:endParaRPr>
          </a:p>
          <a:p>
            <a:pPr eaLnBrk="1" hangingPunct="1">
              <a:lnSpc>
                <a:spcPct val="80000"/>
              </a:lnSpc>
            </a:pPr>
            <a:r>
              <a:rPr lang="cs-CZ" altLang="cs-CZ" sz="2000" dirty="0">
                <a:effectLst/>
              </a:rPr>
              <a:t>Pravidelné kontroly míst, kde již byly plísně zjištěny a v případě jejich růstu urychlená dekontaminace a preventivní ochrana. </a:t>
            </a:r>
          </a:p>
          <a:p>
            <a:pPr eaLnBrk="1" hangingPunct="1">
              <a:lnSpc>
                <a:spcPct val="80000"/>
              </a:lnSpc>
              <a:buFont typeface="Wingdings" panose="05000000000000000000" pitchFamily="2" charset="2"/>
              <a:buNone/>
            </a:pPr>
            <a:endParaRPr lang="cs-CZ" altLang="cs-CZ" sz="2000" dirty="0">
              <a:effectLst/>
            </a:endParaRPr>
          </a:p>
          <a:p>
            <a:pPr eaLnBrk="1" hangingPunct="1">
              <a:lnSpc>
                <a:spcPct val="80000"/>
              </a:lnSpc>
            </a:pPr>
            <a:r>
              <a:rPr lang="cs-CZ" altLang="cs-CZ" sz="2000" dirty="0">
                <a:effectLst/>
              </a:rPr>
              <a:t>Zajistit dostatečnou infiltraci vzduchu</a:t>
            </a:r>
            <a:r>
              <a:rPr lang="cs-CZ" altLang="cs-CZ" sz="2000" dirty="0"/>
              <a:t>, dodatečné těsnění oken a dveří užívat pouze v nezbytném rozsahu; těsnění se nesmí užívat v místnostech, kde jsou otevřená topidla není zajištěn přívod vzduchu jiným způsobem.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2"/>
          <a:stretch>
            <a:fillRect/>
          </a:stretch>
        </p:blipFill>
        <p:spPr>
          <a:xfrm>
            <a:off x="754810" y="4005064"/>
            <a:ext cx="7970278" cy="1224135"/>
          </a:xfrm>
          <a:prstGeom prst="rect">
            <a:avLst/>
          </a:prstGeom>
        </p:spPr>
      </p:pic>
      <p:sp>
        <p:nvSpPr>
          <p:cNvPr id="3" name="Nadpis 2"/>
          <p:cNvSpPr>
            <a:spLocks noGrp="1"/>
          </p:cNvSpPr>
          <p:nvPr>
            <p:ph type="title"/>
          </p:nvPr>
        </p:nvSpPr>
        <p:spPr>
          <a:xfrm>
            <a:off x="688975" y="1183388"/>
            <a:ext cx="8848725" cy="1022350"/>
          </a:xfrm>
        </p:spPr>
        <p:txBody>
          <a:bodyPr/>
          <a:lstStyle/>
          <a:p>
            <a:r>
              <a:rPr lang="cs-CZ" dirty="0">
                <a:solidFill>
                  <a:srgbClr val="00AEA2"/>
                </a:solidFill>
              </a:rPr>
              <a:t>Biologické odstranění plísní </a:t>
            </a:r>
          </a:p>
        </p:txBody>
      </p:sp>
      <p:sp>
        <p:nvSpPr>
          <p:cNvPr id="4" name="Zástupný symbol pro obsah 3"/>
          <p:cNvSpPr>
            <a:spLocks noGrp="1"/>
          </p:cNvSpPr>
          <p:nvPr>
            <p:ph idx="1"/>
          </p:nvPr>
        </p:nvSpPr>
        <p:spPr>
          <a:xfrm>
            <a:off x="1227138" y="1484784"/>
            <a:ext cx="7772400" cy="4114800"/>
          </a:xfrm>
        </p:spPr>
        <p:txBody>
          <a:bodyPr/>
          <a:lstStyle/>
          <a:p>
            <a:endParaRPr lang="cs-CZ" dirty="0"/>
          </a:p>
          <a:p>
            <a:endParaRPr lang="cs-CZ" dirty="0"/>
          </a:p>
          <a:p>
            <a:endParaRPr lang="cs-CZ" dirty="0"/>
          </a:p>
          <a:p>
            <a:r>
              <a:rPr lang="cs-CZ" sz="1800" dirty="0"/>
              <a:t>Ocet </a:t>
            </a:r>
          </a:p>
          <a:p>
            <a:r>
              <a:rPr lang="cs-CZ" sz="1800" dirty="0" err="1"/>
              <a:t>Tea</a:t>
            </a:r>
            <a:r>
              <a:rPr lang="cs-CZ" sz="1800" dirty="0"/>
              <a:t> </a:t>
            </a:r>
            <a:r>
              <a:rPr lang="cs-CZ" sz="1800" dirty="0" err="1"/>
              <a:t>tree</a:t>
            </a:r>
            <a:endParaRPr lang="cs-CZ" sz="1800" dirty="0"/>
          </a:p>
          <a:p>
            <a:r>
              <a:rPr lang="cs-CZ" sz="1800" dirty="0"/>
              <a:t>Vápno </a:t>
            </a:r>
          </a:p>
          <a:p>
            <a:r>
              <a:rPr lang="cs-CZ" sz="1800" dirty="0"/>
              <a:t>Mikrobiální přípravky např.  </a:t>
            </a:r>
          </a:p>
        </p:txBody>
      </p:sp>
      <p:sp>
        <p:nvSpPr>
          <p:cNvPr id="5" name="TextovéPole 4">
            <a:extLst>
              <a:ext uri="{FF2B5EF4-FFF2-40B4-BE49-F238E27FC236}">
                <a16:creationId xmlns:a16="http://schemas.microsoft.com/office/drawing/2014/main" id="{3A845425-0177-BB4C-9EB0-70B6D728A407}"/>
              </a:ext>
            </a:extLst>
          </p:cNvPr>
          <p:cNvSpPr txBox="1"/>
          <p:nvPr/>
        </p:nvSpPr>
        <p:spPr>
          <a:xfrm>
            <a:off x="1250842" y="5465346"/>
            <a:ext cx="3384375" cy="338554"/>
          </a:xfrm>
          <a:prstGeom prst="rect">
            <a:avLst/>
          </a:prstGeom>
          <a:noFill/>
        </p:spPr>
        <p:txBody>
          <a:bodyPr wrap="square" rtlCol="0">
            <a:spAutoFit/>
          </a:bodyPr>
          <a:lstStyle/>
          <a:p>
            <a:r>
              <a:rPr lang="cs-CZ" sz="1600" dirty="0"/>
              <a:t>Zdroj: https://www.chytra-houba.eu/</a:t>
            </a:r>
          </a:p>
        </p:txBody>
      </p:sp>
    </p:spTree>
    <p:extLst>
      <p:ext uri="{BB962C8B-B14F-4D97-AF65-F5344CB8AC3E}">
        <p14:creationId xmlns:p14="http://schemas.microsoft.com/office/powerpoint/2010/main" val="2236758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187450" y="1196975"/>
            <a:ext cx="7772400" cy="4114800"/>
          </a:xfrm>
        </p:spPr>
        <p:txBody>
          <a:bodyPr/>
          <a:lstStyle/>
          <a:p>
            <a:pPr marL="0" indent="0" algn="just" eaLnBrk="1" hangingPunct="1">
              <a:buNone/>
            </a:pPr>
            <a:r>
              <a:rPr lang="cs-CZ" altLang="cs-CZ" sz="2800" u="sng" dirty="0">
                <a:solidFill>
                  <a:srgbClr val="00AEA2"/>
                </a:solidFill>
              </a:rPr>
              <a:t>Virus</a:t>
            </a:r>
            <a:r>
              <a:rPr lang="cs-CZ" altLang="cs-CZ" sz="2800" u="sng" dirty="0"/>
              <a:t> </a:t>
            </a:r>
          </a:p>
          <a:p>
            <a:pPr algn="just" eaLnBrk="1" hangingPunct="1"/>
            <a:r>
              <a:rPr lang="cs-CZ" altLang="cs-CZ" sz="2400" u="sng" dirty="0"/>
              <a:t>struktura nacházející se na hranici mezi živým a neživým</a:t>
            </a:r>
          </a:p>
          <a:p>
            <a:pPr algn="just" eaLnBrk="1" hangingPunct="1"/>
            <a:r>
              <a:rPr lang="cs-CZ" altLang="cs-CZ" sz="2400" dirty="0"/>
              <a:t>Ty nejprimitivnější obsahují pouze svoji genetickou informaci (genom) ve formě nukleové kyseliny</a:t>
            </a:r>
          </a:p>
          <a:p>
            <a:pPr algn="just" eaLnBrk="1" hangingPunct="1"/>
            <a:r>
              <a:rPr lang="cs-CZ" altLang="cs-CZ" sz="2400" dirty="0"/>
              <a:t>Viry s genomem DNA (</a:t>
            </a:r>
            <a:r>
              <a:rPr lang="cs-CZ" altLang="cs-CZ" sz="2400" dirty="0" err="1"/>
              <a:t>deoxyribounukleová</a:t>
            </a:r>
            <a:r>
              <a:rPr lang="cs-CZ" altLang="cs-CZ" sz="2400" dirty="0"/>
              <a:t> kyselina) – je nositelkou genetické informace – viry infikující zvířata a bakterie</a:t>
            </a:r>
          </a:p>
          <a:p>
            <a:pPr algn="just" eaLnBrk="1" hangingPunct="1"/>
            <a:r>
              <a:rPr lang="cs-CZ" altLang="cs-CZ" sz="2400" dirty="0"/>
              <a:t>Viry s genomem RNA ( ribonukleová kyselina ) – viry infikujících rostliny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eaLnBrk="1" hangingPunct="1"/>
            <a:r>
              <a:rPr lang="cs-CZ" altLang="cs-CZ" sz="2800" dirty="0">
                <a:effectLst/>
              </a:rPr>
              <a:t>Živočišné : vazba viru na povrchu cílové buňky a následný přenos virové částice do napadené buňky.</a:t>
            </a:r>
          </a:p>
          <a:p>
            <a:pPr eaLnBrk="1" hangingPunct="1"/>
            <a:r>
              <a:rPr lang="cs-CZ" altLang="cs-CZ" sz="2800" dirty="0">
                <a:effectLst/>
              </a:rPr>
              <a:t>Rostlinné:</a:t>
            </a:r>
            <a:r>
              <a:rPr lang="cs-CZ" altLang="cs-CZ" sz="2800" dirty="0"/>
              <a:t> buňky chráněny buněčnou stěnou, viry ji musí překonat. Pomáhá jim – hmyz, houba nebo i mechanické poškození.</a:t>
            </a:r>
          </a:p>
          <a:p>
            <a:pPr eaLnBrk="1" hangingPunct="1"/>
            <a:r>
              <a:rPr lang="cs-CZ" altLang="cs-CZ" sz="2800" dirty="0"/>
              <a:t>Některé viry se přenáší na poškozený povrch listu – šťávou infikovaných rostlin. </a:t>
            </a:r>
          </a:p>
          <a:p>
            <a:pPr eaLnBrk="1" hangingPunct="1"/>
            <a:endParaRPr lang="cs-CZ" altLang="cs-CZ" sz="2800" dirty="0"/>
          </a:p>
          <a:p>
            <a:pPr eaLnBrk="1" hangingPunct="1"/>
            <a:endParaRPr lang="cs-CZ" altLang="cs-CZ"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143000" y="500063"/>
            <a:ext cx="7772400" cy="1143000"/>
          </a:xfrm>
        </p:spPr>
        <p:txBody>
          <a:bodyPr/>
          <a:lstStyle/>
          <a:p>
            <a:pPr marL="838200" indent="-838200" eaLnBrk="1" hangingPunct="1"/>
            <a:r>
              <a:rPr lang="cs-CZ" altLang="cs-CZ" sz="3200" b="1" dirty="0">
                <a:solidFill>
                  <a:srgbClr val="00AEA2"/>
                </a:solidFill>
              </a:rPr>
              <a:t>HMYZ</a:t>
            </a:r>
          </a:p>
        </p:txBody>
      </p:sp>
      <p:sp>
        <p:nvSpPr>
          <p:cNvPr id="74755" name="Rectangle 3"/>
          <p:cNvSpPr>
            <a:spLocks noGrp="1" noChangeArrowheads="1"/>
          </p:cNvSpPr>
          <p:nvPr>
            <p:ph idx="1"/>
          </p:nvPr>
        </p:nvSpPr>
        <p:spPr>
          <a:xfrm>
            <a:off x="1143000" y="1857375"/>
            <a:ext cx="7772400" cy="2566988"/>
          </a:xfrm>
        </p:spPr>
        <p:txBody>
          <a:bodyPr/>
          <a:lstStyle/>
          <a:p>
            <a:pPr marL="0" indent="0" eaLnBrk="1" hangingPunct="1">
              <a:buNone/>
              <a:defRPr/>
            </a:pPr>
            <a:r>
              <a:rPr lang="cs-CZ" altLang="cs-CZ" sz="2000" b="1" dirty="0">
                <a:solidFill>
                  <a:srgbClr val="00AEA2"/>
                </a:solidFill>
              </a:rPr>
              <a:t>V bytech:</a:t>
            </a:r>
            <a:endParaRPr lang="cs-CZ" sz="2000" dirty="0">
              <a:solidFill>
                <a:srgbClr val="00AEA2"/>
              </a:solidFill>
              <a:latin typeface="Arial" charset="0"/>
              <a:cs typeface="Arial" charset="0"/>
            </a:endParaRPr>
          </a:p>
          <a:p>
            <a:pPr eaLnBrk="1" hangingPunct="1">
              <a:defRPr/>
            </a:pPr>
            <a:r>
              <a:rPr lang="cs-CZ" sz="2000" dirty="0">
                <a:latin typeface="Arial" charset="0"/>
                <a:cs typeface="Arial" charset="0"/>
              </a:rPr>
              <a:t>mravenec faraón</a:t>
            </a:r>
            <a:r>
              <a:rPr lang="cs-CZ" sz="2000" dirty="0">
                <a:latin typeface="Arial" charset="0"/>
              </a:rPr>
              <a:t>, </a:t>
            </a:r>
            <a:r>
              <a:rPr lang="cs-CZ" sz="2000" dirty="0">
                <a:latin typeface="Arial" charset="0"/>
                <a:cs typeface="Times New Roman" pitchFamily="18" charset="0"/>
              </a:rPr>
              <a:t>rus domácí </a:t>
            </a:r>
            <a:endParaRPr lang="cs-CZ" sz="2000" dirty="0">
              <a:latin typeface="Arial" charset="0"/>
            </a:endParaRPr>
          </a:p>
          <a:p>
            <a:pPr eaLnBrk="1" hangingPunct="1">
              <a:defRPr/>
            </a:pPr>
            <a:r>
              <a:rPr lang="cs-CZ" sz="2000" dirty="0">
                <a:latin typeface="Arial" charset="0"/>
                <a:cs typeface="Times New Roman" pitchFamily="18" charset="0"/>
              </a:rPr>
              <a:t>šváb obecný </a:t>
            </a:r>
            <a:endParaRPr lang="cs-CZ" sz="2000" dirty="0">
              <a:latin typeface="Arial" charset="0"/>
            </a:endParaRPr>
          </a:p>
          <a:p>
            <a:pPr eaLnBrk="1" hangingPunct="1">
              <a:defRPr/>
            </a:pPr>
            <a:r>
              <a:rPr lang="cs-CZ" sz="2000" dirty="0">
                <a:latin typeface="Arial" charset="0"/>
                <a:cs typeface="Times New Roman" pitchFamily="18" charset="0"/>
              </a:rPr>
              <a:t>komár obtížný </a:t>
            </a:r>
            <a:endParaRPr lang="cs-CZ" sz="2000" dirty="0">
              <a:latin typeface="Arial" charset="0"/>
            </a:endParaRPr>
          </a:p>
          <a:p>
            <a:pPr eaLnBrk="1" hangingPunct="1">
              <a:defRPr/>
            </a:pPr>
            <a:r>
              <a:rPr lang="cs-CZ" sz="2000" dirty="0">
                <a:latin typeface="Arial" charset="0"/>
                <a:cs typeface="Times New Roman" pitchFamily="18" charset="0"/>
              </a:rPr>
              <a:t>roztoči domácího prachu</a:t>
            </a:r>
            <a:r>
              <a:rPr lang="cs-CZ" sz="2000" i="1" dirty="0">
                <a:latin typeface="Arial" charset="0"/>
                <a:cs typeface="Times New Roman" pitchFamily="18" charset="0"/>
              </a:rPr>
              <a:t> </a:t>
            </a:r>
          </a:p>
          <a:p>
            <a:pPr marL="0" indent="0">
              <a:buNone/>
              <a:defRPr/>
            </a:pPr>
            <a:r>
              <a:rPr lang="cs-CZ" altLang="cs-CZ" sz="2000" b="1" dirty="0">
                <a:solidFill>
                  <a:srgbClr val="00AEA2"/>
                </a:solidFill>
              </a:rPr>
              <a:t>Na těle člověka :</a:t>
            </a:r>
            <a:endParaRPr lang="cs-CZ" sz="2000" dirty="0">
              <a:solidFill>
                <a:srgbClr val="00AEA2"/>
              </a:solidFill>
              <a:latin typeface="Arial" charset="0"/>
              <a:cs typeface="Arial" charset="0"/>
            </a:endParaRPr>
          </a:p>
          <a:p>
            <a:pPr eaLnBrk="1" hangingPunct="1">
              <a:defRPr/>
            </a:pPr>
            <a:r>
              <a:rPr lang="cs-CZ" sz="2000" dirty="0">
                <a:latin typeface="Arial" charset="0"/>
                <a:cs typeface="Arial" charset="0"/>
              </a:rPr>
              <a:t>veš dětská </a:t>
            </a:r>
            <a:endParaRPr lang="cs-CZ" sz="2000" dirty="0">
              <a:latin typeface="Arial" charset="0"/>
            </a:endParaRPr>
          </a:p>
          <a:p>
            <a:pPr eaLnBrk="1" hangingPunct="1">
              <a:defRPr/>
            </a:pPr>
            <a:r>
              <a:rPr lang="cs-CZ" sz="2000" dirty="0">
                <a:latin typeface="Arial" charset="0"/>
                <a:cs typeface="Times New Roman" pitchFamily="18" charset="0"/>
              </a:rPr>
              <a:t>veš šatní </a:t>
            </a:r>
            <a:endParaRPr lang="cs-CZ" sz="2000" dirty="0">
              <a:latin typeface="Arial" charset="0"/>
            </a:endParaRPr>
          </a:p>
          <a:p>
            <a:pPr eaLnBrk="1" hangingPunct="1">
              <a:defRPr/>
            </a:pPr>
            <a:r>
              <a:rPr lang="cs-CZ" sz="2000" dirty="0">
                <a:latin typeface="Arial" charset="0"/>
                <a:cs typeface="Times New Roman" pitchFamily="18" charset="0"/>
              </a:rPr>
              <a:t>muňka </a:t>
            </a:r>
          </a:p>
          <a:p>
            <a:pPr eaLnBrk="1" hangingPunct="1">
              <a:buFont typeface="Wingdings" panose="05000000000000000000" pitchFamily="2" charset="2"/>
              <a:buNone/>
              <a:defRPr/>
            </a:pPr>
            <a:r>
              <a:rPr lang="cs-CZ" sz="1800" b="1" dirty="0">
                <a:solidFill>
                  <a:srgbClr val="00AEA2"/>
                </a:solidFill>
                <a:latin typeface="Arial" charset="0"/>
              </a:rPr>
              <a:t>Z domácích zvířat : </a:t>
            </a:r>
          </a:p>
          <a:p>
            <a:pPr eaLnBrk="1" hangingPunct="1">
              <a:defRPr/>
            </a:pPr>
            <a:r>
              <a:rPr lang="cs-CZ" sz="2000" dirty="0">
                <a:latin typeface="Arial" charset="0"/>
                <a:cs typeface="Times New Roman" pitchFamily="18" charset="0"/>
              </a:rPr>
              <a:t>blecha kočičí </a:t>
            </a:r>
            <a:r>
              <a:rPr lang="cs-CZ" sz="2000" dirty="0">
                <a:latin typeface="Arial" charset="0"/>
              </a:rPr>
              <a:t>			</a:t>
            </a:r>
          </a:p>
          <a:p>
            <a:pPr eaLnBrk="1" hangingPunct="1">
              <a:defRPr/>
            </a:pPr>
            <a:r>
              <a:rPr lang="cs-CZ" sz="2000" dirty="0">
                <a:latin typeface="Arial" charset="0"/>
                <a:cs typeface="Times New Roman" pitchFamily="18" charset="0"/>
              </a:rPr>
              <a:t>blecha psí </a:t>
            </a:r>
            <a:endParaRPr lang="cs-CZ" sz="2000" dirty="0">
              <a:latin typeface="Arial" charset="0"/>
            </a:endParaRPr>
          </a:p>
          <a:p>
            <a:pPr eaLnBrk="1" hangingPunct="1">
              <a:defRPr/>
            </a:pPr>
            <a:r>
              <a:rPr lang="cs-CZ" sz="2000" dirty="0">
                <a:latin typeface="Arial" charset="0"/>
                <a:cs typeface="Times New Roman" pitchFamily="18" charset="0"/>
              </a:rPr>
              <a:t>štěnice </a:t>
            </a:r>
            <a:r>
              <a:rPr lang="cs-CZ" sz="2000" dirty="0" err="1">
                <a:latin typeface="Arial" charset="0"/>
                <a:cs typeface="Times New Roman" pitchFamily="18" charset="0"/>
              </a:rPr>
              <a:t>postelní</a:t>
            </a:r>
            <a:r>
              <a:rPr lang="cs-CZ" sz="2000" dirty="0">
                <a:latin typeface="Arial" charset="0"/>
                <a:cs typeface="Times New Roman" pitchFamily="18" charset="0"/>
              </a:rPr>
              <a:t> </a:t>
            </a:r>
          </a:p>
          <a:p>
            <a:pPr eaLnBrk="1" hangingPunct="1">
              <a:defRPr/>
            </a:pPr>
            <a:endParaRPr lang="cs-CZ" sz="2000" dirty="0">
              <a:latin typeface="Arial" charset="0"/>
            </a:endParaRPr>
          </a:p>
          <a:p>
            <a:pPr eaLnBrk="1" hangingPunct="1">
              <a:buFont typeface="Wingdings" panose="05000000000000000000" pitchFamily="2" charset="2"/>
              <a:buNone/>
              <a:defRPr/>
            </a:pPr>
            <a:endParaRPr lang="cs-CZ" sz="2400" dirty="0">
              <a:solidFill>
                <a:srgbClr val="00AEA2"/>
              </a:solidFill>
              <a:latin typeface="Arial" charset="0"/>
            </a:endParaRPr>
          </a:p>
          <a:p>
            <a:pPr eaLnBrk="1" hangingPunct="1">
              <a:defRPr/>
            </a:pPr>
            <a:endParaRPr lang="cs-CZ" sz="2400" i="1" dirty="0">
              <a:latin typeface="Arial" charset="0"/>
              <a:cs typeface="Times New Roman" pitchFamily="18" charset="0"/>
            </a:endParaRPr>
          </a:p>
          <a:p>
            <a:pPr eaLnBrk="1" hangingPunct="1">
              <a:defRPr/>
            </a:pPr>
            <a:endParaRPr lang="cs-CZ" sz="2400" i="1" dirty="0">
              <a:latin typeface="Arial" charset="0"/>
              <a:cs typeface="Times New Roman" pitchFamily="18" charset="0"/>
            </a:endParaRPr>
          </a:p>
          <a:p>
            <a:pPr eaLnBrk="1" hangingPunct="1">
              <a:defRPr/>
            </a:pPr>
            <a:endParaRPr lang="cs-CZ" sz="2800" i="1" dirty="0">
              <a:latin typeface="Arial"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1042988" y="1341438"/>
            <a:ext cx="7772400" cy="4537075"/>
          </a:xfrm>
        </p:spPr>
        <p:txBody>
          <a:bodyPr/>
          <a:lstStyle/>
          <a:p>
            <a:pPr eaLnBrk="1" hangingPunct="1">
              <a:buFont typeface="Wingdings" panose="05000000000000000000" pitchFamily="2" charset="2"/>
              <a:buNone/>
            </a:pPr>
            <a:r>
              <a:rPr lang="cs-CZ" altLang="cs-CZ" sz="2400" b="1" dirty="0">
                <a:solidFill>
                  <a:srgbClr val="00AEA2"/>
                </a:solidFill>
                <a:effectLst/>
                <a:latin typeface="Arial" panose="020B0604020202020204" pitchFamily="34" charset="0"/>
                <a:cs typeface="Times New Roman" panose="02020603050405020304" pitchFamily="18" charset="0"/>
              </a:rPr>
              <a:t>	</a:t>
            </a:r>
            <a:r>
              <a:rPr lang="cs-CZ" altLang="cs-CZ" sz="2400" b="1" dirty="0">
                <a:solidFill>
                  <a:srgbClr val="00AEA2"/>
                </a:solidFill>
                <a:effectLst/>
                <a:cs typeface="Times New Roman" panose="02020603050405020304" pitchFamily="18" charset="0"/>
              </a:rPr>
              <a:t>Rozdělení podle způsobu vstupu do interiéru:</a:t>
            </a:r>
          </a:p>
          <a:p>
            <a:pPr eaLnBrk="1" hangingPunct="1"/>
            <a:endParaRPr lang="cs-CZ" altLang="cs-CZ" sz="1800" dirty="0">
              <a:effectLst/>
              <a:cs typeface="Arial" panose="020B0604020202020204" pitchFamily="34" charset="0"/>
            </a:endParaRPr>
          </a:p>
          <a:p>
            <a:pPr eaLnBrk="1" hangingPunct="1"/>
            <a:r>
              <a:rPr lang="cs-CZ" altLang="cs-CZ" sz="1800" dirty="0">
                <a:effectLst/>
                <a:latin typeface="Arial" panose="020B0604020202020204" pitchFamily="34" charset="0"/>
                <a:cs typeface="Arial" panose="020B0604020202020204" pitchFamily="34" charset="0"/>
              </a:rPr>
              <a:t>z venkovní ovzduší</a:t>
            </a:r>
            <a:endParaRPr lang="cs-CZ" altLang="cs-CZ" sz="1800" dirty="0">
              <a:effectLst/>
              <a:latin typeface="Arial" panose="020B0604020202020204" pitchFamily="34" charset="0"/>
              <a:cs typeface="Times New Roman" panose="02020603050405020304" pitchFamily="18" charset="0"/>
            </a:endParaRPr>
          </a:p>
          <a:p>
            <a:pPr eaLnBrk="1" hangingPunct="1"/>
            <a:r>
              <a:rPr lang="cs-CZ" altLang="cs-CZ" sz="1800" dirty="0">
                <a:effectLst/>
                <a:latin typeface="Arial" panose="020B0604020202020204" pitchFamily="34" charset="0"/>
                <a:cs typeface="Times New Roman" panose="02020603050405020304" pitchFamily="18" charset="0"/>
              </a:rPr>
              <a:t>ze vzduchotechnického zařízení </a:t>
            </a:r>
          </a:p>
          <a:p>
            <a:pPr eaLnBrk="1" hangingPunct="1"/>
            <a:r>
              <a:rPr lang="cs-CZ" altLang="cs-CZ" sz="1800" dirty="0">
                <a:effectLst/>
                <a:latin typeface="Arial" panose="020B0604020202020204" pitchFamily="34" charset="0"/>
                <a:cs typeface="Times New Roman" panose="02020603050405020304" pitchFamily="18" charset="0"/>
              </a:rPr>
              <a:t>produkované člověkem</a:t>
            </a:r>
          </a:p>
          <a:p>
            <a:pPr eaLnBrk="1" hangingPunct="1"/>
            <a:r>
              <a:rPr lang="cs-CZ" altLang="cs-CZ" sz="1800" dirty="0">
                <a:effectLst/>
                <a:latin typeface="Arial" panose="020B0604020202020204" pitchFamily="34" charset="0"/>
                <a:cs typeface="Times New Roman" panose="02020603050405020304" pitchFamily="18" charset="0"/>
              </a:rPr>
              <a:t>ze stavebních konstrukcí</a:t>
            </a:r>
          </a:p>
          <a:p>
            <a:pPr eaLnBrk="1" hangingPunct="1">
              <a:buFont typeface="Wingdings" panose="05000000000000000000" pitchFamily="2" charset="2"/>
              <a:buNone/>
            </a:pPr>
            <a:endParaRPr lang="cs-CZ" altLang="cs-CZ" dirty="0">
              <a:effectLst/>
              <a:latin typeface="Arial" panose="020B0604020202020204" pitchFamily="34" charset="0"/>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idx="1"/>
          </p:nvPr>
        </p:nvSpPr>
        <p:spPr>
          <a:xfrm>
            <a:off x="395536" y="1052736"/>
            <a:ext cx="8848725" cy="3975100"/>
          </a:xfrm>
        </p:spPr>
        <p:txBody>
          <a:bodyPr/>
          <a:lstStyle/>
          <a:p>
            <a:pPr marL="0" indent="0" eaLnBrk="1" hangingPunct="1">
              <a:buNone/>
            </a:pPr>
            <a:endParaRPr lang="cs-CZ" altLang="cs-CZ" sz="2800" dirty="0">
              <a:latin typeface="Arial" panose="020B0604020202020204" pitchFamily="34" charset="0"/>
            </a:endParaRPr>
          </a:p>
          <a:p>
            <a:pPr marL="0" indent="0" eaLnBrk="1" hangingPunct="1">
              <a:buNone/>
            </a:pPr>
            <a:r>
              <a:rPr lang="cs-CZ" altLang="cs-CZ" sz="2000" b="1" dirty="0">
                <a:solidFill>
                  <a:srgbClr val="00AEA2"/>
                </a:solidFill>
                <a:latin typeface="Arial" panose="020B0604020202020204" pitchFamily="34" charset="0"/>
                <a:cs typeface="Arial" panose="020B0604020202020204" pitchFamily="34" charset="0"/>
              </a:rPr>
              <a:t>Hmyz žijící ve volné přírodě</a:t>
            </a:r>
          </a:p>
          <a:p>
            <a:pPr marL="0" indent="0" eaLnBrk="1" hangingPunct="1">
              <a:buNone/>
            </a:pPr>
            <a:r>
              <a:rPr lang="cs-CZ" altLang="cs-CZ" sz="2000" dirty="0">
                <a:latin typeface="Arial" panose="020B0604020202020204" pitchFamily="34" charset="0"/>
                <a:cs typeface="Arial" panose="020B0604020202020204" pitchFamily="34" charset="0"/>
              </a:rPr>
              <a:t>Dle orientace a umístění bytů, do nich zaletují nebo zalézají: </a:t>
            </a:r>
          </a:p>
          <a:p>
            <a:pPr eaLnBrk="1" hangingPunct="1"/>
            <a:r>
              <a:rPr lang="cs-CZ" altLang="cs-CZ" sz="2000" dirty="0">
                <a:latin typeface="Arial" panose="020B0604020202020204" pitchFamily="34" charset="0"/>
                <a:cs typeface="Arial" panose="020B0604020202020204" pitchFamily="34" charset="0"/>
              </a:rPr>
              <a:t>Komáři</a:t>
            </a:r>
          </a:p>
          <a:p>
            <a:pPr eaLnBrk="1" hangingPunct="1"/>
            <a:r>
              <a:rPr lang="cs-CZ" altLang="cs-CZ" sz="2000" dirty="0">
                <a:latin typeface="Arial" panose="020B0604020202020204" pitchFamily="34" charset="0"/>
                <a:cs typeface="Arial" panose="020B0604020202020204" pitchFamily="34" charset="0"/>
              </a:rPr>
              <a:t>Různé druhy much ( moucha domácí )</a:t>
            </a:r>
          </a:p>
          <a:p>
            <a:pPr eaLnBrk="1" hangingPunct="1"/>
            <a:r>
              <a:rPr lang="cs-CZ" altLang="cs-CZ" sz="2000" dirty="0">
                <a:latin typeface="Arial" panose="020B0604020202020204" pitchFamily="34" charset="0"/>
                <a:cs typeface="Arial" panose="020B0604020202020204" pitchFamily="34" charset="0"/>
              </a:rPr>
              <a:t>Mravenci</a:t>
            </a:r>
          </a:p>
          <a:p>
            <a:pPr eaLnBrk="1" hangingPunct="1"/>
            <a:r>
              <a:rPr lang="cs-CZ" altLang="cs-CZ" sz="2000" dirty="0">
                <a:latin typeface="Arial" panose="020B0604020202020204" pitchFamily="34" charset="0"/>
                <a:cs typeface="Arial" panose="020B0604020202020204" pitchFamily="34" charset="0"/>
              </a:rPr>
              <a:t>Klíště obecné</a:t>
            </a:r>
          </a:p>
          <a:p>
            <a:pPr marL="0" indent="0" eaLnBrk="1" hangingPunct="1">
              <a:buNone/>
            </a:pPr>
            <a:r>
              <a:rPr lang="cs-CZ" altLang="cs-CZ" sz="2000" dirty="0">
                <a:solidFill>
                  <a:srgbClr val="00AEA2"/>
                </a:solidFill>
                <a:latin typeface="Arial" panose="020B0604020202020204" pitchFamily="34" charset="0"/>
                <a:cs typeface="Arial" panose="020B0604020202020204" pitchFamily="34" charset="0"/>
              </a:rPr>
              <a:t>Dřevokazný hmyz</a:t>
            </a:r>
          </a:p>
          <a:p>
            <a:r>
              <a:rPr lang="cs-CZ" sz="2000" dirty="0">
                <a:latin typeface="Arial" panose="020B0604020202020204" pitchFamily="34" charset="0"/>
                <a:cs typeface="Arial" panose="020B0604020202020204" pitchFamily="34" charset="0"/>
              </a:rPr>
              <a:t>Tesařík krovový </a:t>
            </a:r>
          </a:p>
          <a:p>
            <a:r>
              <a:rPr lang="cs-CZ" sz="2000" dirty="0">
                <a:latin typeface="Arial" panose="020B0604020202020204" pitchFamily="34" charset="0"/>
                <a:cs typeface="Arial" panose="020B0604020202020204" pitchFamily="34" charset="0"/>
              </a:rPr>
              <a:t>Červotoč umrlčí, proužkovaný, kostkovaný </a:t>
            </a:r>
          </a:p>
          <a:p>
            <a:r>
              <a:rPr lang="cs-CZ" sz="2000" dirty="0" err="1">
                <a:latin typeface="Arial" panose="020B0604020202020204" pitchFamily="34" charset="0"/>
                <a:cs typeface="Arial" panose="020B0604020202020204" pitchFamily="34" charset="0"/>
              </a:rPr>
              <a:t>Hrbohlav</a:t>
            </a:r>
            <a:r>
              <a:rPr lang="cs-CZ" sz="2000" dirty="0">
                <a:latin typeface="Arial" panose="020B0604020202020204" pitchFamily="34" charset="0"/>
                <a:cs typeface="Arial" panose="020B0604020202020204" pitchFamily="34" charset="0"/>
              </a:rPr>
              <a:t> parketový </a:t>
            </a:r>
          </a:p>
          <a:p>
            <a:r>
              <a:rPr lang="cs-CZ" sz="2000" dirty="0">
                <a:latin typeface="Arial" panose="020B0604020202020204" pitchFamily="34" charset="0"/>
                <a:cs typeface="Arial" panose="020B0604020202020204" pitchFamily="34" charset="0"/>
              </a:rPr>
              <a:t>Pilořitka fialová </a:t>
            </a:r>
          </a:p>
          <a:p>
            <a:pPr eaLnBrk="1" hangingPunct="1"/>
            <a:endParaRPr lang="cs-CZ" altLang="cs-CZ" sz="2800" dirty="0">
              <a:latin typeface="Arial" panose="020B06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Nadpis 1">
            <a:extLst>
              <a:ext uri="{FF2B5EF4-FFF2-40B4-BE49-F238E27FC236}">
                <a16:creationId xmlns:a16="http://schemas.microsoft.com/office/drawing/2014/main" id="{0072EEFF-D390-2B0B-96B9-9006D2400105}"/>
              </a:ext>
            </a:extLst>
          </p:cNvPr>
          <p:cNvSpPr>
            <a:spLocks noGrp="1" noChangeArrowheads="1"/>
          </p:cNvSpPr>
          <p:nvPr>
            <p:ph type="title"/>
          </p:nvPr>
        </p:nvSpPr>
        <p:spPr/>
        <p:txBody>
          <a:bodyPr/>
          <a:lstStyle/>
          <a:p>
            <a:r>
              <a:rPr lang="cs-CZ" altLang="cs-CZ">
                <a:solidFill>
                  <a:srgbClr val="009999"/>
                </a:solidFill>
              </a:rPr>
              <a:t>Kontrolní otázky: </a:t>
            </a:r>
          </a:p>
        </p:txBody>
      </p:sp>
      <p:sp>
        <p:nvSpPr>
          <p:cNvPr id="5" name="Zástupný symbol pro číslo snímku 4">
            <a:extLst>
              <a:ext uri="{FF2B5EF4-FFF2-40B4-BE49-F238E27FC236}">
                <a16:creationId xmlns:a16="http://schemas.microsoft.com/office/drawing/2014/main" id="{701C6261-0D0F-6A48-F938-5B0881C13C1D}"/>
              </a:ext>
            </a:extLst>
          </p:cNvPr>
          <p:cNvSpPr>
            <a:spLocks noGrp="1"/>
          </p:cNvSpPr>
          <p:nvPr>
            <p:ph type="sldNum" sz="quarter" idx="12"/>
          </p:nvPr>
        </p:nvSpPr>
        <p:spPr/>
        <p:txBody>
          <a:bodyPr/>
          <a:lstStyle/>
          <a:p>
            <a:pPr>
              <a:defRPr/>
            </a:pPr>
            <a:fld id="{C1328BA1-5B14-4828-909F-1F705D892080}" type="slidenum">
              <a:rPr lang="cs-CZ" smtClean="0"/>
              <a:pPr>
                <a:defRPr/>
              </a:pPr>
              <a:t>41</a:t>
            </a:fld>
            <a:endParaRPr lang="cs-CZ"/>
          </a:p>
        </p:txBody>
      </p:sp>
      <p:sp>
        <p:nvSpPr>
          <p:cNvPr id="7" name="TextovéPole 6">
            <a:extLst>
              <a:ext uri="{FF2B5EF4-FFF2-40B4-BE49-F238E27FC236}">
                <a16:creationId xmlns:a16="http://schemas.microsoft.com/office/drawing/2014/main" id="{5A2236E3-1F48-DFFD-B995-AA978ED5F4EB}"/>
              </a:ext>
            </a:extLst>
          </p:cNvPr>
          <p:cNvSpPr txBox="1"/>
          <p:nvPr/>
        </p:nvSpPr>
        <p:spPr>
          <a:xfrm>
            <a:off x="251520" y="2228671"/>
            <a:ext cx="8568952" cy="3693319"/>
          </a:xfrm>
          <a:prstGeom prst="rect">
            <a:avLst/>
          </a:prstGeom>
          <a:noFill/>
        </p:spPr>
        <p:txBody>
          <a:bodyPr>
            <a:spAutoFit/>
          </a:bodyPr>
          <a:lstStyle/>
          <a:p>
            <a:pPr>
              <a:defRPr/>
            </a:pPr>
            <a:r>
              <a:rPr lang="cs-CZ" b="0" i="0" dirty="0">
                <a:solidFill>
                  <a:srgbClr val="202124"/>
                </a:solidFill>
                <a:effectLst/>
                <a:highlight>
                  <a:srgbClr val="F1F3F4"/>
                </a:highlight>
                <a:latin typeface="docs-Roboto"/>
              </a:rPr>
              <a:t>Které mikroorganismy působí na člověka v rámci mikrobiálního mikroklimatu ?</a:t>
            </a:r>
          </a:p>
          <a:p>
            <a:pPr>
              <a:defRPr/>
            </a:pPr>
            <a:endParaRPr lang="cs-CZ" dirty="0">
              <a:solidFill>
                <a:srgbClr val="202124"/>
              </a:solidFill>
              <a:highlight>
                <a:srgbClr val="F1F3F4"/>
              </a:highlight>
              <a:latin typeface="docs-Roboto"/>
            </a:endParaRPr>
          </a:p>
          <a:p>
            <a:pPr>
              <a:defRPr/>
            </a:pPr>
            <a:r>
              <a:rPr lang="cs-CZ" b="0" i="0" dirty="0">
                <a:solidFill>
                  <a:srgbClr val="202124"/>
                </a:solidFill>
                <a:effectLst/>
                <a:highlight>
                  <a:srgbClr val="F8F9FA"/>
                </a:highlight>
                <a:latin typeface="docs-Roboto"/>
              </a:rPr>
              <a:t>Napište typ vnitřního prostředí se zvýšeným zájmem o čistotu ovzduší?</a:t>
            </a:r>
          </a:p>
          <a:p>
            <a:pPr>
              <a:defRPr/>
            </a:pPr>
            <a:endParaRPr lang="cs-CZ" dirty="0">
              <a:solidFill>
                <a:srgbClr val="202124"/>
              </a:solidFill>
              <a:highlight>
                <a:srgbClr val="F8F9FA"/>
              </a:highlight>
              <a:latin typeface="docs-Roboto"/>
            </a:endParaRPr>
          </a:p>
          <a:p>
            <a:pPr>
              <a:defRPr/>
            </a:pPr>
            <a:r>
              <a:rPr lang="cs-CZ" b="0" i="0" dirty="0">
                <a:solidFill>
                  <a:srgbClr val="202124"/>
                </a:solidFill>
                <a:effectLst/>
                <a:highlight>
                  <a:srgbClr val="F8F9FA"/>
                </a:highlight>
                <a:latin typeface="docs-Roboto"/>
              </a:rPr>
              <a:t>Rozdělte zdroje mikroorganismů podle způsobu vstupu do interiéru a doplňte o příklad.</a:t>
            </a:r>
          </a:p>
          <a:p>
            <a:pPr>
              <a:defRPr/>
            </a:pPr>
            <a:endParaRPr lang="cs-CZ" dirty="0">
              <a:solidFill>
                <a:srgbClr val="202124"/>
              </a:solidFill>
              <a:highlight>
                <a:srgbClr val="F8F9FA"/>
              </a:highlight>
              <a:latin typeface="docs-Roboto"/>
            </a:endParaRPr>
          </a:p>
          <a:p>
            <a:pPr>
              <a:defRPr/>
            </a:pPr>
            <a:r>
              <a:rPr lang="pl-PL" b="0" i="0" dirty="0">
                <a:solidFill>
                  <a:srgbClr val="202124"/>
                </a:solidFill>
                <a:effectLst/>
                <a:highlight>
                  <a:srgbClr val="F8F9FA"/>
                </a:highlight>
                <a:latin typeface="docs-Roboto"/>
              </a:rPr>
              <a:t>Co jsou to mykotoxiny a jak působí na člověka?</a:t>
            </a:r>
            <a:endParaRPr lang="cs-CZ" b="0" i="0" dirty="0">
              <a:solidFill>
                <a:srgbClr val="202124"/>
              </a:solidFill>
              <a:effectLst/>
              <a:highlight>
                <a:srgbClr val="F8F9FA"/>
              </a:highlight>
              <a:latin typeface="docs-Roboto"/>
            </a:endParaRPr>
          </a:p>
          <a:p>
            <a:pPr>
              <a:defRPr/>
            </a:pPr>
            <a:endParaRPr lang="cs-CZ" dirty="0">
              <a:solidFill>
                <a:srgbClr val="202124"/>
              </a:solidFill>
              <a:highlight>
                <a:srgbClr val="F8F9FA"/>
              </a:highlight>
              <a:latin typeface="docs-Roboto"/>
            </a:endParaRPr>
          </a:p>
          <a:p>
            <a:pPr>
              <a:defRPr/>
            </a:pPr>
            <a:r>
              <a:rPr lang="cs-CZ" b="0" i="0" dirty="0">
                <a:solidFill>
                  <a:srgbClr val="202124"/>
                </a:solidFill>
                <a:effectLst/>
                <a:highlight>
                  <a:srgbClr val="F8F9FA"/>
                </a:highlight>
                <a:latin typeface="docs-Roboto"/>
              </a:rPr>
              <a:t>Ve kterou denní dobu je více mikroorganismů v ovzduší  a proč?</a:t>
            </a:r>
          </a:p>
          <a:p>
            <a:pPr>
              <a:defRPr/>
            </a:pPr>
            <a:endParaRPr lang="cs-CZ" dirty="0">
              <a:solidFill>
                <a:srgbClr val="202124"/>
              </a:solidFill>
              <a:highlight>
                <a:srgbClr val="F8F9FA"/>
              </a:highlight>
              <a:latin typeface="docs-Roboto"/>
            </a:endParaRPr>
          </a:p>
          <a:p>
            <a:pPr>
              <a:defRPr/>
            </a:pPr>
            <a:endParaRPr lang="cs-CZ" b="0" i="0" dirty="0">
              <a:solidFill>
                <a:srgbClr val="202124"/>
              </a:solidFill>
              <a:effectLst/>
              <a:highlight>
                <a:srgbClr val="F1F3F4"/>
              </a:highlight>
              <a:latin typeface="docs-Roboto"/>
            </a:endParaRPr>
          </a:p>
          <a:p>
            <a:pPr>
              <a:defRPr/>
            </a:pPr>
            <a:endParaRPr lang="cs-CZ" dirty="0">
              <a:solidFill>
                <a:srgbClr val="202124"/>
              </a:solidFill>
              <a:highlight>
                <a:srgbClr val="F1F3F4"/>
              </a:highlight>
              <a:latin typeface="docs-Roboto"/>
            </a:endParaRPr>
          </a:p>
          <a:p>
            <a:pPr>
              <a:defRPr/>
            </a:pPr>
            <a:endParaRPr lang="cs-C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idx="1"/>
          </p:nvPr>
        </p:nvSpPr>
        <p:spPr>
          <a:xfrm>
            <a:off x="262436" y="1441450"/>
            <a:ext cx="8848725" cy="3975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buNone/>
            </a:pPr>
            <a:r>
              <a:rPr lang="cs-CZ" altLang="cs-CZ" sz="2400" b="1" dirty="0">
                <a:solidFill>
                  <a:srgbClr val="00AEA2"/>
                </a:solidFill>
              </a:rPr>
              <a:t>Zdroje mikroorganismů z venkovní ovzduší</a:t>
            </a:r>
            <a:endParaRPr lang="cs-CZ" altLang="cs-CZ" sz="2400" b="1" u="sng" dirty="0">
              <a:solidFill>
                <a:srgbClr val="00AEA2"/>
              </a:solidFill>
              <a:effectLst/>
            </a:endParaRPr>
          </a:p>
          <a:p>
            <a:pPr>
              <a:lnSpc>
                <a:spcPct val="90000"/>
              </a:lnSpc>
            </a:pPr>
            <a:r>
              <a:rPr lang="cs-CZ" altLang="cs-CZ" sz="2000" u="sng" dirty="0">
                <a:effectLst/>
              </a:rPr>
              <a:t>přímý vstup mikroorganismů</a:t>
            </a:r>
          </a:p>
          <a:p>
            <a:pPr>
              <a:lnSpc>
                <a:spcPct val="90000"/>
              </a:lnSpc>
            </a:pPr>
            <a:r>
              <a:rPr lang="cs-CZ" altLang="cs-CZ" sz="2000" u="sng" dirty="0">
                <a:effectLst/>
              </a:rPr>
              <a:t>vstup na aerosolu (je jejich nositelem)</a:t>
            </a:r>
          </a:p>
          <a:p>
            <a:pPr>
              <a:lnSpc>
                <a:spcPct val="90000"/>
              </a:lnSpc>
              <a:buFont typeface="Wingdings" panose="05000000000000000000" pitchFamily="2" charset="2"/>
              <a:buNone/>
            </a:pPr>
            <a:endParaRPr lang="cs-CZ" altLang="cs-CZ" sz="2000" u="sng" dirty="0">
              <a:effectLst/>
            </a:endParaRPr>
          </a:p>
          <a:p>
            <a:pPr>
              <a:lnSpc>
                <a:spcPct val="90000"/>
              </a:lnSpc>
              <a:buFont typeface="Wingdings" panose="05000000000000000000" pitchFamily="2" charset="2"/>
              <a:buNone/>
            </a:pPr>
            <a:r>
              <a:rPr lang="cs-CZ" altLang="cs-CZ" sz="2000" b="1" dirty="0">
                <a:effectLst/>
              </a:rPr>
              <a:t>Koncentrace mikrobů v ovzduší:</a:t>
            </a:r>
          </a:p>
          <a:p>
            <a:pPr>
              <a:lnSpc>
                <a:spcPct val="90000"/>
              </a:lnSpc>
              <a:buFont typeface="Wingdings" panose="05000000000000000000" pitchFamily="2" charset="2"/>
              <a:buNone/>
            </a:pPr>
            <a:r>
              <a:rPr lang="cs-CZ" altLang="cs-CZ" sz="2000" dirty="0">
                <a:effectLst/>
              </a:rPr>
              <a:t>Volná krajina – 150/m</a:t>
            </a:r>
            <a:r>
              <a:rPr lang="cs-CZ" altLang="cs-CZ" sz="2000" baseline="30000" dirty="0">
                <a:effectLst/>
              </a:rPr>
              <a:t>3 </a:t>
            </a:r>
            <a:r>
              <a:rPr lang="cs-CZ" altLang="cs-CZ" sz="2000" dirty="0">
                <a:effectLst/>
              </a:rPr>
              <a:t>(kolonie tvořících jednotek v m</a:t>
            </a:r>
            <a:r>
              <a:rPr lang="cs-CZ" altLang="cs-CZ" sz="2000" baseline="30000" dirty="0">
                <a:effectLst/>
              </a:rPr>
              <a:t>3 </a:t>
            </a:r>
            <a:r>
              <a:rPr lang="cs-CZ" altLang="cs-CZ" sz="2000" dirty="0">
                <a:effectLst/>
              </a:rPr>
              <a:t>vzduchu)</a:t>
            </a:r>
            <a:endParaRPr lang="cs-CZ" altLang="cs-CZ" sz="4000" baseline="30000" dirty="0">
              <a:effectLst/>
            </a:endParaRPr>
          </a:p>
          <a:p>
            <a:pPr>
              <a:lnSpc>
                <a:spcPct val="90000"/>
              </a:lnSpc>
              <a:buFont typeface="Wingdings" panose="05000000000000000000" pitchFamily="2" charset="2"/>
              <a:buNone/>
            </a:pPr>
            <a:r>
              <a:rPr lang="cs-CZ" altLang="cs-CZ" sz="2000" dirty="0">
                <a:effectLst/>
              </a:rPr>
              <a:t>Velkoměsto – 1500/m</a:t>
            </a:r>
            <a:r>
              <a:rPr lang="cs-CZ" altLang="cs-CZ" sz="2000" baseline="30000" dirty="0">
                <a:effectLst/>
              </a:rPr>
              <a:t>3</a:t>
            </a:r>
          </a:p>
          <a:p>
            <a:pPr>
              <a:lnSpc>
                <a:spcPct val="90000"/>
              </a:lnSpc>
              <a:buFont typeface="Wingdings" panose="05000000000000000000" pitchFamily="2" charset="2"/>
              <a:buNone/>
            </a:pPr>
            <a:r>
              <a:rPr lang="cs-CZ" altLang="cs-CZ" sz="2000" dirty="0">
                <a:effectLst/>
              </a:rPr>
              <a:t>Interiér budovy – 200-900/m</a:t>
            </a:r>
            <a:r>
              <a:rPr lang="cs-CZ" altLang="cs-CZ" sz="2000" baseline="30000" dirty="0">
                <a:effectLst/>
              </a:rPr>
              <a:t>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2400" u="sng" dirty="0">
                <a:effectLst/>
              </a:rPr>
              <a:t>Vstup na aerosolu kapalném</a:t>
            </a:r>
            <a:r>
              <a:rPr lang="cs-CZ" altLang="cs-CZ" sz="2400" dirty="0">
                <a:effectLst/>
              </a:rPr>
              <a:t> – chladící věže </a:t>
            </a:r>
            <a:r>
              <a:rPr lang="cs-CZ" altLang="cs-CZ" sz="2400" dirty="0" err="1">
                <a:effectLst/>
              </a:rPr>
              <a:t>elekráren</a:t>
            </a:r>
            <a:r>
              <a:rPr lang="cs-CZ" altLang="cs-CZ" sz="2400" dirty="0">
                <a:effectLst/>
              </a:rPr>
              <a:t>, klimatizace – nositel tyčinkovitých bakterií (</a:t>
            </a:r>
            <a:r>
              <a:rPr lang="cs-CZ" altLang="cs-CZ" sz="2400" dirty="0" err="1">
                <a:effectLst/>
              </a:rPr>
              <a:t>Legionell</a:t>
            </a:r>
            <a:r>
              <a:rPr lang="cs-CZ" altLang="cs-CZ" sz="2400" dirty="0">
                <a:effectLst/>
              </a:rPr>
              <a:t>) – plicní onemocnění – legionářská nemoc</a:t>
            </a:r>
          </a:p>
          <a:p>
            <a:r>
              <a:rPr lang="cs-CZ" altLang="cs-CZ" sz="2400" u="sng" dirty="0">
                <a:effectLst/>
              </a:rPr>
              <a:t>Vstup na pevném aerosolu</a:t>
            </a:r>
            <a:r>
              <a:rPr lang="cs-CZ" altLang="cs-CZ" sz="2400" dirty="0">
                <a:effectLst/>
              </a:rPr>
              <a:t> – suchý ptačí trus - nositel roztočů a nebezpečných </a:t>
            </a:r>
            <a:r>
              <a:rPr lang="cs-CZ" altLang="cs-CZ" sz="2400" dirty="0" err="1">
                <a:effectLst/>
              </a:rPr>
              <a:t>spór</a:t>
            </a:r>
            <a:r>
              <a:rPr lang="cs-CZ" altLang="cs-CZ" sz="2400" dirty="0">
                <a:effectLst/>
              </a:rPr>
              <a:t> hub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idx="1"/>
          </p:nvPr>
        </p:nvSpPr>
        <p:spPr>
          <a:xfrm>
            <a:off x="295275" y="1556792"/>
            <a:ext cx="8848725" cy="3975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cs-CZ" altLang="cs-CZ" sz="2400" b="1" dirty="0">
                <a:solidFill>
                  <a:srgbClr val="00AEA2"/>
                </a:solidFill>
              </a:rPr>
              <a:t>Zdroje mikroorganismů ze vzduchotechnického zařízení</a:t>
            </a:r>
            <a:endParaRPr lang="cs-CZ" altLang="cs-CZ" sz="2400" b="1" dirty="0">
              <a:solidFill>
                <a:srgbClr val="00AEA2"/>
              </a:solidFill>
              <a:effectLst/>
            </a:endParaRPr>
          </a:p>
          <a:p>
            <a:r>
              <a:rPr lang="cs-CZ" altLang="cs-CZ" sz="2400" b="1" dirty="0">
                <a:effectLst/>
              </a:rPr>
              <a:t>Zdroje</a:t>
            </a:r>
            <a:r>
              <a:rPr lang="cs-CZ" altLang="cs-CZ" sz="2400" dirty="0">
                <a:effectLst/>
              </a:rPr>
              <a:t>: teplovzdušné vytápění, ventilační a klimatizační systém. </a:t>
            </a:r>
          </a:p>
          <a:p>
            <a:endParaRPr lang="cs-CZ" altLang="cs-CZ" sz="2400" u="sng" dirty="0">
              <a:effectLst/>
            </a:endParaRPr>
          </a:p>
          <a:p>
            <a:r>
              <a:rPr lang="cs-CZ" altLang="cs-CZ" sz="2400" u="sng" dirty="0">
                <a:effectLst/>
              </a:rPr>
              <a:t>Studený cirkulující vzduch způsobuje člověku</a:t>
            </a:r>
            <a:r>
              <a:rPr lang="cs-CZ" altLang="cs-CZ" sz="2400" dirty="0">
                <a:effectLst/>
              </a:rPr>
              <a:t>: astma, dýchací problémy, nachlazení, angínu, ucpaný noc – příčinou jsou bakterie, viry, </a:t>
            </a:r>
            <a:r>
              <a:rPr lang="cs-CZ" altLang="cs-CZ" sz="2400" dirty="0" err="1">
                <a:effectLst/>
              </a:rPr>
              <a:t>spóry</a:t>
            </a:r>
            <a:r>
              <a:rPr lang="cs-CZ" altLang="cs-CZ" sz="2400" dirty="0">
                <a:effectLst/>
              </a:rPr>
              <a:t> plísní</a:t>
            </a:r>
          </a:p>
          <a:p>
            <a:endParaRPr lang="cs-CZ" altLang="cs-CZ" sz="280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267928" y="1556792"/>
            <a:ext cx="8848725" cy="3975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buNone/>
            </a:pPr>
            <a:r>
              <a:rPr lang="cs-CZ" altLang="cs-CZ" sz="2400" dirty="0">
                <a:effectLst/>
              </a:rPr>
              <a:t>Největší podíl – filtrační , </a:t>
            </a:r>
            <a:r>
              <a:rPr lang="cs-CZ" altLang="cs-CZ" sz="2400" dirty="0" err="1">
                <a:effectLst/>
              </a:rPr>
              <a:t>zvlčování</a:t>
            </a:r>
            <a:r>
              <a:rPr lang="cs-CZ" altLang="cs-CZ" sz="2400" dirty="0">
                <a:effectLst/>
              </a:rPr>
              <a:t> a odvlhčování vzduchu, vzduchovody:</a:t>
            </a:r>
          </a:p>
          <a:p>
            <a:pPr marL="0" indent="0">
              <a:lnSpc>
                <a:spcPct val="90000"/>
              </a:lnSpc>
              <a:buNone/>
            </a:pPr>
            <a:endParaRPr lang="cs-CZ" altLang="cs-CZ" sz="2400" dirty="0">
              <a:effectLst/>
            </a:endParaRPr>
          </a:p>
          <a:p>
            <a:pPr marL="0" indent="0">
              <a:lnSpc>
                <a:spcPct val="90000"/>
              </a:lnSpc>
              <a:buNone/>
            </a:pPr>
            <a:r>
              <a:rPr lang="cs-CZ" altLang="cs-CZ" sz="2400" dirty="0">
                <a:effectLst/>
              </a:rPr>
              <a:t>Filtry nepravidelně čištěny – mikroorganismy zpět do proudícího vzduchu</a:t>
            </a:r>
          </a:p>
          <a:p>
            <a:pPr marL="0" indent="0">
              <a:lnSpc>
                <a:spcPct val="90000"/>
              </a:lnSpc>
              <a:buNone/>
            </a:pPr>
            <a:r>
              <a:rPr lang="cs-CZ" altLang="cs-CZ" sz="2400" dirty="0">
                <a:effectLst/>
              </a:rPr>
              <a:t>Vlhké filtry – množení plísní</a:t>
            </a:r>
          </a:p>
          <a:p>
            <a:pPr marL="0" indent="0">
              <a:lnSpc>
                <a:spcPct val="90000"/>
              </a:lnSpc>
              <a:buNone/>
            </a:pPr>
            <a:r>
              <a:rPr lang="cs-CZ" altLang="cs-CZ" sz="2400" dirty="0">
                <a:effectLst/>
              </a:rPr>
              <a:t>Vzduchovody a dvojité stropy – pevný aerosol (prach) nositel mikroorganismů, vlhké prostředí – viry a plísně, blechy</a:t>
            </a:r>
          </a:p>
          <a:p>
            <a:pPr marL="0" indent="0">
              <a:lnSpc>
                <a:spcPct val="90000"/>
              </a:lnSpc>
              <a:buNone/>
            </a:pPr>
            <a:endParaRPr lang="cs-CZ" altLang="cs-CZ" sz="2800" dirty="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cs-CZ" altLang="cs-CZ" sz="2800" b="1" dirty="0">
                <a:solidFill>
                  <a:srgbClr val="00AEA2"/>
                </a:solidFill>
              </a:rPr>
              <a:t>Zdroje mikroorganismů produkované člověkem</a:t>
            </a:r>
            <a:endParaRPr lang="cs-CZ" altLang="cs-CZ" sz="2800" dirty="0">
              <a:solidFill>
                <a:srgbClr val="00AEA2"/>
              </a:solidFill>
              <a:effectLst/>
            </a:endParaRPr>
          </a:p>
          <a:p>
            <a:pPr marL="0" indent="0">
              <a:buNone/>
            </a:pPr>
            <a:endParaRPr lang="cs-CZ" altLang="cs-CZ" sz="1600" dirty="0">
              <a:solidFill>
                <a:srgbClr val="FFFF00"/>
              </a:solidFill>
            </a:endParaRPr>
          </a:p>
          <a:p>
            <a:pPr marL="0" indent="0">
              <a:buNone/>
            </a:pPr>
            <a:r>
              <a:rPr lang="cs-CZ" altLang="cs-CZ" sz="2000" dirty="0">
                <a:effectLst/>
              </a:rPr>
              <a:t>Člověk – </a:t>
            </a:r>
            <a:r>
              <a:rPr lang="cs-CZ" altLang="cs-CZ" sz="2000" u="sng" dirty="0">
                <a:effectLst/>
              </a:rPr>
              <a:t>jeho kůže a oděv</a:t>
            </a:r>
          </a:p>
          <a:p>
            <a:pPr marL="0" indent="0">
              <a:buNone/>
            </a:pPr>
            <a:r>
              <a:rPr lang="cs-CZ" altLang="cs-CZ" sz="2000" dirty="0">
                <a:effectLst/>
              </a:rPr>
              <a:t>Praní syntetických látek při nízkých teplotách – neodstraní všechny mikroorganismy – kumulace v interiéru</a:t>
            </a:r>
          </a:p>
          <a:p>
            <a:pPr marL="0" indent="0">
              <a:buNone/>
            </a:pPr>
            <a:endParaRPr lang="cs-CZ" altLang="cs-CZ" sz="2000" dirty="0">
              <a:effectLst/>
            </a:endParaRPr>
          </a:p>
          <a:p>
            <a:pPr marL="0" indent="0">
              <a:buNone/>
            </a:pPr>
            <a:r>
              <a:rPr lang="cs-CZ" altLang="cs-CZ" sz="2000" u="sng" dirty="0">
                <a:effectLst/>
              </a:rPr>
              <a:t>Mikroorganismy</a:t>
            </a:r>
            <a:r>
              <a:rPr lang="cs-CZ" altLang="cs-CZ" sz="2000" dirty="0">
                <a:effectLst/>
              </a:rPr>
              <a:t> – při kašli, hovoru nebo kýchání – vodní kapky, drží se ve vzduchu (podle velikosti), kritická vzdálenost 2 až 3m (streptokokové infekce)</a:t>
            </a:r>
          </a:p>
        </p:txBody>
      </p:sp>
    </p:spTree>
  </p:cSld>
  <p:clrMapOvr>
    <a:masterClrMapping/>
  </p:clrMapOvr>
</p:sld>
</file>

<file path=ppt/theme/theme1.xml><?xml version="1.0" encoding="utf-8"?>
<a:theme xmlns:a="http://schemas.openxmlformats.org/drawingml/2006/main" name="1_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B41E2014-2662-0A44-9606-2ACD23517F44}"/>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B41E2014-2662-0A44-9606-2ACD23517F44}"/>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310332F5-323E-0746-88B4-546F0BC7A87B}"/>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310332F5-323E-0746-88B4-546F0BC7A87B}"/>
    </a:ext>
  </a:ext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310332F5-323E-0746-88B4-546F0BC7A87B}"/>
    </a:ext>
  </a:extLst>
</a:theme>
</file>

<file path=ppt/theme/theme6.xml><?xml version="1.0" encoding="utf-8"?>
<a:theme xmlns:a="http://schemas.openxmlformats.org/drawingml/2006/main" name="2_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3" id="{A16FE386-EA4B-C94B-B500-FCF0D4E6C271}" vid="{B41E2014-2662-0A44-9606-2ACD23517F44}"/>
    </a:ext>
  </a:extLst>
</a:theme>
</file>

<file path=ppt/theme/theme7.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Přednáška 3_Akustické mikroklima NPO</Template>
  <TotalTime>2778</TotalTime>
  <Words>2485</Words>
  <Application>Microsoft Office PowerPoint</Application>
  <PresentationFormat>Předvádění na obrazovce (4:3)</PresentationFormat>
  <Paragraphs>295</Paragraphs>
  <Slides>41</Slides>
  <Notes>17</Notes>
  <HiddenSlides>0</HiddenSlides>
  <MMClips>0</MMClips>
  <ScaleCrop>false</ScaleCrop>
  <HeadingPairs>
    <vt:vector size="6" baseType="variant">
      <vt:variant>
        <vt:lpstr>Použitá písma</vt:lpstr>
      </vt:variant>
      <vt:variant>
        <vt:i4>9</vt:i4>
      </vt:variant>
      <vt:variant>
        <vt:lpstr>Motiv</vt:lpstr>
      </vt:variant>
      <vt:variant>
        <vt:i4>6</vt:i4>
      </vt:variant>
      <vt:variant>
        <vt:lpstr>Nadpisy snímků</vt:lpstr>
      </vt:variant>
      <vt:variant>
        <vt:i4>41</vt:i4>
      </vt:variant>
    </vt:vector>
  </HeadingPairs>
  <TitlesOfParts>
    <vt:vector size="56" baseType="lpstr">
      <vt:lpstr>Arial</vt:lpstr>
      <vt:lpstr>Arial Unicode MS</vt:lpstr>
      <vt:lpstr>Calibri</vt:lpstr>
      <vt:lpstr>Calibri Light</vt:lpstr>
      <vt:lpstr>docs-Roboto</vt:lpstr>
      <vt:lpstr>Open Sans</vt:lpstr>
      <vt:lpstr>Source Sans Pro</vt:lpstr>
      <vt:lpstr>Times New Roman</vt:lpstr>
      <vt:lpstr>Wingdings</vt:lpstr>
      <vt:lpstr>1_Motiv Office</vt:lpstr>
      <vt:lpstr>Motiv Office</vt:lpstr>
      <vt:lpstr>Custom Design</vt:lpstr>
      <vt:lpstr>1_Custom Design</vt:lpstr>
      <vt:lpstr>2_Custom Design</vt:lpstr>
      <vt:lpstr>2_Motiv Office</vt:lpstr>
      <vt:lpstr>Prezentace aplikace PowerPoint</vt:lpstr>
      <vt:lpstr>Teorie vnitřního prostředí budov Přednáška 1_2</vt:lpstr>
      <vt:lpstr>Mikrobiální mikroklima</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Rezistence dřeva-třída ohrožení</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Biologické odstranění plísní </vt:lpstr>
      <vt:lpstr>Prezentace aplikace PowerPoint</vt:lpstr>
      <vt:lpstr>Prezentace aplikace PowerPoint</vt:lpstr>
      <vt:lpstr>HMYZ</vt:lpstr>
      <vt:lpstr>Prezentace aplikace PowerPoint</vt:lpstr>
      <vt:lpstr>Kontrolní otázky: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MIKROBIÁLNÍ MIKROKLIMA</dc:title>
  <dc:creator>Michaela Černínová</dc:creator>
  <cp:lastModifiedBy>Cerninova Michaela</cp:lastModifiedBy>
  <cp:revision>44</cp:revision>
  <cp:lastPrinted>1601-01-01T00:00:00Z</cp:lastPrinted>
  <dcterms:created xsi:type="dcterms:W3CDTF">2007-11-22T15:07:47Z</dcterms:created>
  <dcterms:modified xsi:type="dcterms:W3CDTF">2024-05-15T07:27:05Z</dcterms:modified>
</cp:coreProperties>
</file>